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"/>
  </p:handoutMasterIdLst>
  <p:sldIdLst>
    <p:sldId id="278" r:id="rId3"/>
    <p:sldId id="281" r:id="rId4"/>
    <p:sldId id="283" r:id="rId5"/>
    <p:sldId id="287" r:id="rId6"/>
    <p:sldId id="28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BB4"/>
    <a:srgbClr val="7030A0"/>
    <a:srgbClr val="DC22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 altLang="zh-CN"/>
              <a:t>Three.js</a:t>
            </a:r>
            <a:r>
              <a:rPr lang="zh-CN" altLang="en-US"/>
              <a:t>之</a:t>
            </a:r>
            <a:r>
              <a:rPr lang="en-US" altLang="zh-CN"/>
              <a:t>geometry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基类</a:t>
            </a:r>
            <a:r>
              <a:rPr lang="en-US" altLang="zh-CN"/>
              <a:t>——Geometry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种类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74800" y="1470025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https://threejs.org/docs/index.html#api/zh/geometries/BoxBufferGeometry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使用方法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Three.js之geometry</vt:lpstr>
      <vt:lpstr>PowerPoint 演示文稿</vt:lpstr>
      <vt:lpstr>02</vt:lpstr>
      <vt:lpstr>创建三个基本对象（场景、相机、渲染器）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61</cp:revision>
  <dcterms:created xsi:type="dcterms:W3CDTF">2018-08-14T06:54:00Z</dcterms:created>
  <dcterms:modified xsi:type="dcterms:W3CDTF">2019-05-30T02:10:43Z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