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8" r:id="rId3"/>
    <p:sldId id="291" r:id="rId4"/>
    <p:sldId id="292" r:id="rId5"/>
    <p:sldId id="305" r:id="rId6"/>
    <p:sldId id="281" r:id="rId7"/>
    <p:sldId id="306" r:id="rId8"/>
    <p:sldId id="307" r:id="rId9"/>
    <p:sldId id="308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1BB4"/>
    <a:srgbClr val="7030A0"/>
    <a:srgbClr val="DC22D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10530" y="3584575"/>
            <a:ext cx="5422265" cy="1471930"/>
          </a:xfrm>
        </p:spPr>
        <p:txBody>
          <a:bodyPr/>
          <a:p>
            <a:r>
              <a:rPr lang="en-US" altLang="zh-CN"/>
              <a:t>Three.js</a:t>
            </a:r>
            <a:r>
              <a:rPr lang="zh-CN" altLang="en-US"/>
              <a:t>之光源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环境光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环境光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275" y="1669415"/>
            <a:ext cx="4459605" cy="4117975"/>
          </a:xfrm>
        </p:spPr>
        <p:txBody>
          <a:bodyPr>
            <a:normAutofit/>
          </a:bodyPr>
          <a:p>
            <a:r>
              <a:rPr lang="zh-CN" altLang="en-US"/>
              <a:t>场景中的光线。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环境光是一种低强度的光,由光线经过周围环境表面多次反射后形成的,利用环境光可以描述一块区域的亮度,通常在场景中,环境光的颜色是一个常量.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环境光是未知光源的起始位置，可以照亮整个环境的光线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0" y="968375"/>
            <a:ext cx="5563870" cy="4175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镜面高光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0285" y="1850390"/>
            <a:ext cx="5535295" cy="4161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/>
              <a:t>平行</a:t>
            </a:r>
            <a:r>
              <a:rPr lang="zh-CN" altLang="en-US"/>
              <a:t>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平行光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4699000" cy="4009390"/>
          </a:xfrm>
        </p:spPr>
        <p:txBody>
          <a:bodyPr/>
          <a:p>
            <a:r>
              <a:rPr lang="zh-CN" altLang="en-US"/>
              <a:t>很多条平行的光线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0" y="1850390"/>
            <a:ext cx="466344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半球光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点光源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183120" y="3757295"/>
            <a:ext cx="2146300" cy="214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204200" y="4782820"/>
            <a:ext cx="104775" cy="95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7183120" y="4830445"/>
            <a:ext cx="31667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4"/>
          </p:cNvCxnSpPr>
          <p:nvPr/>
        </p:nvCxnSpPr>
        <p:spPr>
          <a:xfrm flipV="1">
            <a:off x="8256270" y="2230755"/>
            <a:ext cx="0" cy="3672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Three.js之材质</vt:lpstr>
      <vt:lpstr>PowerPoint 演示文稿</vt:lpstr>
      <vt:lpstr>种类</vt:lpstr>
      <vt:lpstr>PowerPoint 演示文稿</vt:lpstr>
      <vt:lpstr>02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94</cp:revision>
  <dcterms:created xsi:type="dcterms:W3CDTF">2018-08-14T06:54:00Z</dcterms:created>
  <dcterms:modified xsi:type="dcterms:W3CDTF">2019-05-25T11:31:56Z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