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2"/>
  </p:handoutMasterIdLst>
  <p:sldIdLst>
    <p:sldId id="278" r:id="rId3"/>
    <p:sldId id="308" r:id="rId4"/>
    <p:sldId id="291" r:id="rId6"/>
    <p:sldId id="310" r:id="rId7"/>
    <p:sldId id="305" r:id="rId8"/>
    <p:sldId id="306" r:id="rId9"/>
    <p:sldId id="307" r:id="rId10"/>
    <p:sldId id="311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1BB4"/>
    <a:srgbClr val="7030A0"/>
    <a:srgbClr val="DC22DA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5400000">
            <a:off x="2666365" y="-2668905"/>
            <a:ext cx="6870065" cy="1221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1071245" y="911582"/>
            <a:ext cx="12788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</a:t>
            </a:r>
            <a:endParaRPr 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04560" y="3584575"/>
            <a:ext cx="5004435" cy="1471930"/>
          </a:xfrm>
        </p:spPr>
        <p:txBody>
          <a:bodyPr anchor="ctr" anchorCtr="0"/>
          <a:lstStyle>
            <a:lvl1pPr algn="r" eaLnBrk="1" fontAlgn="auto" latinLnBrk="0" hangingPunct="1">
              <a:lnSpc>
                <a:spcPct val="11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 hasCustomPrompt="1"/>
          </p:nvPr>
        </p:nvSpPr>
        <p:spPr>
          <a:xfrm>
            <a:off x="7886700" y="5287645"/>
            <a:ext cx="3122295" cy="487680"/>
          </a:xfrm>
        </p:spPr>
        <p:txBody>
          <a:bodyPr anchor="ctr" anchorCtr="0"/>
          <a:lstStyle>
            <a:lvl1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40592" y="404151"/>
            <a:ext cx="4089304" cy="60503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1419374" y="4532618"/>
            <a:ext cx="263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en-US" altLang="zh-CN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1494972" y="5177811"/>
            <a:ext cx="248636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 userDrawn="1"/>
        </p:nvSpPr>
        <p:spPr>
          <a:xfrm>
            <a:off x="3006052" y="5253906"/>
            <a:ext cx="105085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  </a:t>
            </a:r>
            <a:endParaRPr lang="zh-CN" altLang="en-US" sz="1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33700" y="710565"/>
            <a:ext cx="1323975" cy="5429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25515" y="1812925"/>
            <a:ext cx="521970" cy="579120"/>
          </a:xfrm>
        </p:spPr>
        <p:txBody>
          <a:bodyPr anchor="ctr" anchorCtr="0"/>
          <a:lstStyle>
            <a:lvl1pPr algn="l" fontAlgn="ctr">
              <a:defRPr sz="2000"/>
            </a:lvl1pPr>
          </a:lstStyle>
          <a:p>
            <a:r>
              <a:rPr lang="zh-CN" altLang="en-US"/>
              <a:t>01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/>
          </p:nvPr>
        </p:nvSpPr>
        <p:spPr>
          <a:xfrm>
            <a:off x="6547485" y="1815465"/>
            <a:ext cx="3987800" cy="576580"/>
          </a:xfrm>
        </p:spPr>
        <p:txBody>
          <a:bodyPr anchor="ctr" anchorCtr="0"/>
          <a:lstStyle>
            <a:lvl1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70230"/>
            <a:ext cx="9144000" cy="75882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641985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8200" y="0"/>
            <a:ext cx="471170" cy="12058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445" y="6146165"/>
            <a:ext cx="12183110" cy="438150"/>
            <a:chOff x="7" y="9184"/>
            <a:chExt cx="19186" cy="690"/>
          </a:xfrm>
        </p:grpSpPr>
        <p:sp>
          <p:nvSpPr>
            <p:cNvPr id="8" name="矩形 7"/>
            <p:cNvSpPr/>
            <p:nvPr userDrawn="1"/>
          </p:nvSpPr>
          <p:spPr>
            <a:xfrm>
              <a:off x="7" y="9490"/>
              <a:ext cx="14173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9" name="图片 8" descr="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427" y="9184"/>
              <a:ext cx="1686" cy="69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16359" y="9490"/>
              <a:ext cx="2835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</p:grpSp>
      <p:sp>
        <p:nvSpPr>
          <p:cNvPr id="12" name="TextBox 9"/>
          <p:cNvSpPr txBox="1"/>
          <p:nvPr userDrawn="1"/>
        </p:nvSpPr>
        <p:spPr>
          <a:xfrm>
            <a:off x="10876419" y="284746"/>
            <a:ext cx="823595" cy="458470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p>
            <a:pPr algn="ctr"/>
            <a:fld id="{260E2A6B-A809-4840-BF14-8648BC0BDF87}" type="slidenum">
              <a:rPr lang="id-ID" sz="1200" b="0" i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</a:fld>
            <a:r>
              <a:rPr lang="id-ID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  </a:t>
            </a:r>
            <a:endParaRPr lang="id-ID" sz="1800" b="0" i="0" dirty="0" smtClean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Montserrat Light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4485" y="2390775"/>
            <a:ext cx="9003665" cy="3449955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lang="en-US" dirty="0" smtClean="0"/>
          </a:p>
          <a:p>
            <a:pPr lvl="1"/>
            <a:r>
              <a:rPr lang="zh-CN" altLang="en-US">
                <a:sym typeface="+mn-ea"/>
              </a:rPr>
              <a:t>第二级</a:t>
            </a:r>
            <a:endParaRPr lang="en-US" dirty="0" smtClean="0"/>
          </a:p>
          <a:p>
            <a:pPr lvl="2"/>
            <a:r>
              <a:rPr lang="zh-CN" altLang="en-US">
                <a:sym typeface="+mn-ea"/>
              </a:rPr>
              <a:t>第三级</a:t>
            </a:r>
            <a:endParaRPr lang="en-US" dirty="0" smtClean="0"/>
          </a:p>
          <a:p>
            <a:pPr lvl="3"/>
            <a:r>
              <a:rPr lang="zh-CN" altLang="en-US">
                <a:sym typeface="+mn-ea"/>
              </a:rPr>
              <a:t>第四级</a:t>
            </a:r>
            <a:endParaRPr lang="en-US" dirty="0" smtClean="0"/>
          </a:p>
          <a:p>
            <a:pPr lvl="4"/>
            <a:r>
              <a:rPr lang="en-US" dirty="0"/>
              <a:t>第五级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594485" y="816610"/>
            <a:ext cx="9003665" cy="105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smtClean="0"/>
              <a:t>单击此处编辑母版标题样式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86730" y="3584575"/>
            <a:ext cx="5422265" cy="1471930"/>
          </a:xfrm>
        </p:spPr>
        <p:txBody>
          <a:bodyPr/>
          <a:p>
            <a:r>
              <a:rPr lang="en-US" altLang="zh-CN"/>
              <a:t>Three.js</a:t>
            </a:r>
            <a:r>
              <a:rPr lang="zh-CN" altLang="en-US"/>
              <a:t>之纹理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86700" y="5157470"/>
            <a:ext cx="3122295" cy="487680"/>
          </a:xfrm>
        </p:spPr>
        <p:txBody>
          <a:bodyPr/>
          <a:p>
            <a:r>
              <a:rPr lang="zh-CN" altLang="en-US"/>
              <a:t>我是董美琪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404495"/>
            <a:ext cx="4941570" cy="52628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030" y="1851025"/>
            <a:ext cx="2935605" cy="40106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纹理映射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加载的纹理图片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452245"/>
            <a:ext cx="9144000" cy="4854575"/>
          </a:xfrm>
        </p:spPr>
        <p:txBody>
          <a:bodyPr/>
          <a:p>
            <a:r>
              <a:rPr lang="zh-CN" altLang="en-US"/>
              <a:t>图片大小必须为</a:t>
            </a:r>
            <a:r>
              <a:rPr lang="en-US" altLang="zh-CN"/>
              <a:t>2</a:t>
            </a:r>
            <a:r>
              <a:rPr lang="zh-CN" altLang="en-US"/>
              <a:t>的幂次方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800 * 600 ====</a:t>
            </a:r>
            <a:r>
              <a:rPr lang="zh-CN" altLang="en-US"/>
              <a:t>》 重置大小 5</a:t>
            </a:r>
            <a:r>
              <a:rPr lang="en-US" altLang="zh-CN"/>
              <a:t>12 * 512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纹理实现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步骤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368800"/>
          </a:xfrm>
        </p:spPr>
        <p:txBody>
          <a:bodyPr>
            <a:normAutofit/>
          </a:bodyPr>
          <a:p>
            <a:r>
              <a:rPr lang="en-US" altLang="zh-CN"/>
              <a:t>1. </a:t>
            </a:r>
            <a:r>
              <a:rPr lang="zh-CN" altLang="en-US"/>
              <a:t>加载纹理资源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设置纹理材质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绘制网格结构</a:t>
            </a:r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添加到场景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7355" y="1765300"/>
            <a:ext cx="3327400" cy="3327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纹理属性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WPS 演示</Application>
  <PresentationFormat>宽屏</PresentationFormat>
  <Paragraphs>27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Montserrat Light</vt:lpstr>
      <vt:lpstr>Segoe Print</vt:lpstr>
      <vt:lpstr>Verdana</vt:lpstr>
      <vt:lpstr>Arial Unicode MS</vt:lpstr>
      <vt:lpstr>Calibri</vt:lpstr>
      <vt:lpstr>Office 主题</vt:lpstr>
      <vt:lpstr>Three.js之纹理</vt:lpstr>
      <vt:lpstr>PowerPoint 演示文稿</vt:lpstr>
      <vt:lpstr>PowerPoint 演示文稿</vt:lpstr>
      <vt:lpstr>PowerPoint 演示文稿</vt:lpstr>
      <vt:lpstr>02</vt:lpstr>
      <vt:lpstr>步骤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</dc:creator>
  <cp:lastModifiedBy>Administrator</cp:lastModifiedBy>
  <cp:revision>89</cp:revision>
  <dcterms:created xsi:type="dcterms:W3CDTF">2018-08-14T06:54:00Z</dcterms:created>
  <dcterms:modified xsi:type="dcterms:W3CDTF">2019-05-31T08:59:24Z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