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824F0-97DE-D94C-942D-D834FA564B4D}" type="datetimeFigureOut">
              <a:rPr lang="en-US" smtClean="0"/>
              <a:t>16/8/5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F51AA-FAC5-1749-90E2-65B67BDED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subways,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F51AA-FAC5-1749-90E2-65B67BDED2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puzzling.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F51AA-FAC5-1749-90E2-65B67BDED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8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2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5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FDC7-D542-8041-8668-E1A28E9BC29C}" type="datetimeFigureOut">
              <a:rPr lang="en-US" smtClean="0"/>
              <a:t>16/8/5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A78F-D9B3-5247-ADF4-44FD4F26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Yiqi</a:t>
            </a:r>
            <a:r>
              <a:rPr lang="zh-CN" altLang="en-US" dirty="0" smtClean="0"/>
              <a:t> </a:t>
            </a:r>
            <a:r>
              <a:rPr lang="en-US" altLang="zh-CN" dirty="0" smtClean="0"/>
              <a:t>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usually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inspiration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stuff</a:t>
            </a:r>
          </a:p>
          <a:p>
            <a:r>
              <a:rPr lang="en-US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everyday,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Weehawken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convenient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</a:t>
            </a:r>
            <a:r>
              <a:rPr lang="zh-CN" altLang="en-US" dirty="0"/>
              <a:t> </a:t>
            </a:r>
            <a:r>
              <a:rPr lang="en-US" altLang="zh-CN" dirty="0" smtClean="0"/>
              <a:t>transportation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subway</a:t>
            </a:r>
            <a:r>
              <a:rPr lang="zh-CN" altLang="en-US" dirty="0" smtClean="0"/>
              <a:t>,</a:t>
            </a:r>
            <a:r>
              <a:rPr lang="en-US" altLang="zh-CN" dirty="0" smtClean="0"/>
              <a:t>train,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NJ</a:t>
            </a:r>
            <a:r>
              <a:rPr lang="zh-CN" altLang="en-US" dirty="0" smtClean="0"/>
              <a:t> </a:t>
            </a:r>
            <a:r>
              <a:rPr lang="en-US" dirty="0" smtClean="0"/>
              <a:t>Transit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t="15798" b="15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683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42" y="1417638"/>
            <a:ext cx="7641787" cy="2276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84" y="3921352"/>
            <a:ext cx="7691856" cy="2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937" y="274638"/>
            <a:ext cx="1803919" cy="617570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school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time!!!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HW coding 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0" y="721519"/>
            <a:ext cx="3907206" cy="55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7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106</Words>
  <Application>Microsoft Macintosh PowerPoint</Application>
  <PresentationFormat>On-screen Show (4:3)</PresentationFormat>
  <Paragraphs>13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Text Game</vt:lpstr>
      <vt:lpstr>Inspiration</vt:lpstr>
      <vt:lpstr>NJ Transit map</vt:lpstr>
      <vt:lpstr>The two transportation means</vt:lpstr>
      <vt:lpstr>I have to go to school on time!!!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Game</dc:title>
  <dc:creator>Yiqi Sun</dc:creator>
  <cp:lastModifiedBy>Yiqi Sun</cp:lastModifiedBy>
  <cp:revision>7</cp:revision>
  <dcterms:created xsi:type="dcterms:W3CDTF">2016-08-05T05:40:19Z</dcterms:created>
  <dcterms:modified xsi:type="dcterms:W3CDTF">2016-08-05T20:13:48Z</dcterms:modified>
</cp:coreProperties>
</file>