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60" r:id="rId3"/>
    <p:sldId id="268" r:id="rId4"/>
    <p:sldId id="269" r:id="rId5"/>
    <p:sldId id="271" r:id="rId6"/>
    <p:sldId id="272" r:id="rId7"/>
    <p:sldId id="258" r:id="rId8"/>
    <p:sldId id="261" r:id="rId9"/>
    <p:sldId id="264" r:id="rId10"/>
    <p:sldId id="262" r:id="rId11"/>
    <p:sldId id="265" r:id="rId12"/>
    <p:sldId id="266"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B9EE"/>
    <a:srgbClr val="567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p:normalViewPr>
  <p:slideViewPr>
    <p:cSldViewPr snapToGrid="0">
      <p:cViewPr varScale="1">
        <p:scale>
          <a:sx n="114" d="100"/>
          <a:sy n="114" d="100"/>
        </p:scale>
        <p:origin x="35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GONG (DSCOE-ISD-OOCLL/ZHA)" userId="80b14a36-6422-4f88-ab25-1f9fd9a9b1f4" providerId="ADAL" clId="{F5F67BA2-F49E-48AE-B818-D5369C33A807}"/>
    <pc:docChg chg="undo custSel addSld modSld modMainMaster">
      <pc:chgData name="MICHAEL GONG (DSCOE-ISD-OOCLL/ZHA)" userId="80b14a36-6422-4f88-ab25-1f9fd9a9b1f4" providerId="ADAL" clId="{F5F67BA2-F49E-48AE-B818-D5369C33A807}" dt="2018-04-27T02:47:47.860" v="305" actId="20577"/>
      <pc:docMkLst>
        <pc:docMk/>
      </pc:docMkLst>
      <pc:sldChg chg="modSp">
        <pc:chgData name="MICHAEL GONG (DSCOE-ISD-OOCLL/ZHA)" userId="80b14a36-6422-4f88-ab25-1f9fd9a9b1f4" providerId="ADAL" clId="{F5F67BA2-F49E-48AE-B818-D5369C33A807}" dt="2018-04-27T02:37:22.667" v="12"/>
        <pc:sldMkLst>
          <pc:docMk/>
          <pc:sldMk cId="3256388425" sldId="258"/>
        </pc:sldMkLst>
        <pc:spChg chg="mod">
          <ac:chgData name="MICHAEL GONG (DSCOE-ISD-OOCLL/ZHA)" userId="80b14a36-6422-4f88-ab25-1f9fd9a9b1f4" providerId="ADAL" clId="{F5F67BA2-F49E-48AE-B818-D5369C33A807}" dt="2018-04-27T02:37:22.667" v="12"/>
          <ac:spMkLst>
            <pc:docMk/>
            <pc:sldMk cId="3256388425" sldId="258"/>
            <ac:spMk id="3" creationId="{00000000-0000-0000-0000-000000000000}"/>
          </ac:spMkLst>
        </pc:spChg>
      </pc:sldChg>
      <pc:sldChg chg="addSp delSp modSp mod setBg setClrOvrMap delDesignElem">
        <pc:chgData name="MICHAEL GONG (DSCOE-ISD-OOCLL/ZHA)" userId="80b14a36-6422-4f88-ab25-1f9fd9a9b1f4" providerId="ADAL" clId="{F5F67BA2-F49E-48AE-B818-D5369C33A807}" dt="2018-04-27T02:37:22.667" v="12"/>
        <pc:sldMkLst>
          <pc:docMk/>
          <pc:sldMk cId="2624349053" sldId="259"/>
        </pc:sldMkLst>
        <pc:spChg chg="mod">
          <ac:chgData name="MICHAEL GONG (DSCOE-ISD-OOCLL/ZHA)" userId="80b14a36-6422-4f88-ab25-1f9fd9a9b1f4" providerId="ADAL" clId="{F5F67BA2-F49E-48AE-B818-D5369C33A807}" dt="2018-04-27T02:37:22.667" v="12"/>
          <ac:spMkLst>
            <pc:docMk/>
            <pc:sldMk cId="2624349053" sldId="259"/>
            <ac:spMk id="4" creationId="{00000000-0000-0000-0000-000000000000}"/>
          </ac:spMkLst>
        </pc:spChg>
        <pc:spChg chg="mod">
          <ac:chgData name="MICHAEL GONG (DSCOE-ISD-OOCLL/ZHA)" userId="80b14a36-6422-4f88-ab25-1f9fd9a9b1f4" providerId="ADAL" clId="{F5F67BA2-F49E-48AE-B818-D5369C33A807}" dt="2018-04-27T02:36:43.411" v="1" actId="26606"/>
          <ac:spMkLst>
            <pc:docMk/>
            <pc:sldMk cId="2624349053" sldId="259"/>
            <ac:spMk id="5" creationId="{00000000-0000-0000-0000-000000000000}"/>
          </ac:spMkLst>
        </pc:spChg>
        <pc:spChg chg="add del">
          <ac:chgData name="MICHAEL GONG (DSCOE-ISD-OOCLL/ZHA)" userId="80b14a36-6422-4f88-ab25-1f9fd9a9b1f4" providerId="ADAL" clId="{F5F67BA2-F49E-48AE-B818-D5369C33A807}" dt="2018-04-27T02:36:43.418" v="2" actId="26606"/>
          <ac:spMkLst>
            <pc:docMk/>
            <pc:sldMk cId="2624349053" sldId="259"/>
            <ac:spMk id="22" creationId="{C66F2F30-5DC0-44A0-BFA6-E12F46ED16DA}"/>
          </ac:spMkLst>
        </pc:spChg>
        <pc:spChg chg="add del">
          <ac:chgData name="MICHAEL GONG (DSCOE-ISD-OOCLL/ZHA)" userId="80b14a36-6422-4f88-ab25-1f9fd9a9b1f4" providerId="ADAL" clId="{F5F67BA2-F49E-48AE-B818-D5369C33A807}" dt="2018-04-27T02:36:43.418" v="2" actId="26606"/>
          <ac:spMkLst>
            <pc:docMk/>
            <pc:sldMk cId="2624349053" sldId="259"/>
            <ac:spMk id="23" creationId="{04DC2037-48A0-4F22-B9D4-8EAEBC780AB4}"/>
          </ac:spMkLst>
        </pc:spChg>
        <pc:spChg chg="add del">
          <ac:chgData name="MICHAEL GONG (DSCOE-ISD-OOCLL/ZHA)" userId="80b14a36-6422-4f88-ab25-1f9fd9a9b1f4" providerId="ADAL" clId="{F5F67BA2-F49E-48AE-B818-D5369C33A807}" dt="2018-04-27T02:36:43.418" v="2" actId="26606"/>
          <ac:spMkLst>
            <pc:docMk/>
            <pc:sldMk cId="2624349053" sldId="259"/>
            <ac:spMk id="24" creationId="{0006CBFD-ADA0-43D1-9332-9C34CA1C76ED}"/>
          </ac:spMkLst>
        </pc:spChg>
        <pc:spChg chg="add del">
          <ac:chgData name="MICHAEL GONG (DSCOE-ISD-OOCLL/ZHA)" userId="80b14a36-6422-4f88-ab25-1f9fd9a9b1f4" providerId="ADAL" clId="{F5F67BA2-F49E-48AE-B818-D5369C33A807}" dt="2018-04-27T02:36:43.418" v="2" actId="26606"/>
          <ac:spMkLst>
            <pc:docMk/>
            <pc:sldMk cId="2624349053" sldId="259"/>
            <ac:spMk id="25" creationId="{85872F57-7F42-4F97-8391-DDC8D0054C03}"/>
          </ac:spMkLst>
        </pc:spChg>
        <pc:spChg chg="add del">
          <ac:chgData name="MICHAEL GONG (DSCOE-ISD-OOCLL/ZHA)" userId="80b14a36-6422-4f88-ab25-1f9fd9a9b1f4" providerId="ADAL" clId="{F5F67BA2-F49E-48AE-B818-D5369C33A807}" dt="2018-04-27T02:36:43.418" v="2" actId="26606"/>
          <ac:spMkLst>
            <pc:docMk/>
            <pc:sldMk cId="2624349053" sldId="259"/>
            <ac:spMk id="26" creationId="{2B931666-F28F-45F3-A074-66D2272D580B}"/>
          </ac:spMkLst>
        </pc:spChg>
        <pc:spChg chg="add del">
          <ac:chgData name="MICHAEL GONG (DSCOE-ISD-OOCLL/ZHA)" userId="80b14a36-6422-4f88-ab25-1f9fd9a9b1f4" providerId="ADAL" clId="{F5F67BA2-F49E-48AE-B818-D5369C33A807}" dt="2018-04-27T02:36:43.411" v="1" actId="26606"/>
          <ac:spMkLst>
            <pc:docMk/>
            <pc:sldMk cId="2624349053" sldId="259"/>
            <ac:spMk id="31" creationId="{2A8AA5BC-4F7A-4226-8F99-6D824B226A97}"/>
          </ac:spMkLst>
        </pc:spChg>
        <pc:spChg chg="add del">
          <ac:chgData name="MICHAEL GONG (DSCOE-ISD-OOCLL/ZHA)" userId="80b14a36-6422-4f88-ab25-1f9fd9a9b1f4" providerId="ADAL" clId="{F5F67BA2-F49E-48AE-B818-D5369C33A807}" dt="2018-04-27T02:36:43.411" v="1" actId="26606"/>
          <ac:spMkLst>
            <pc:docMk/>
            <pc:sldMk cId="2624349053" sldId="259"/>
            <ac:spMk id="33" creationId="{3E5445C6-DD42-4979-86FF-03730E8C6DB0}"/>
          </ac:spMkLst>
        </pc:spChg>
        <pc:spChg chg="add del">
          <ac:chgData name="MICHAEL GONG (DSCOE-ISD-OOCLL/ZHA)" userId="80b14a36-6422-4f88-ab25-1f9fd9a9b1f4" providerId="ADAL" clId="{F5F67BA2-F49E-48AE-B818-D5369C33A807}" dt="2018-04-27T02:37:22.667" v="12"/>
          <ac:spMkLst>
            <pc:docMk/>
            <pc:sldMk cId="2624349053" sldId="259"/>
            <ac:spMk id="37" creationId="{85872F57-7F42-4F97-8391-DDC8D0054C03}"/>
          </ac:spMkLst>
        </pc:spChg>
        <pc:spChg chg="add del">
          <ac:chgData name="MICHAEL GONG (DSCOE-ISD-OOCLL/ZHA)" userId="80b14a36-6422-4f88-ab25-1f9fd9a9b1f4" providerId="ADAL" clId="{F5F67BA2-F49E-48AE-B818-D5369C33A807}" dt="2018-04-27T02:37:22.667" v="12"/>
          <ac:spMkLst>
            <pc:docMk/>
            <pc:sldMk cId="2624349053" sldId="259"/>
            <ac:spMk id="38" creationId="{C66F2F30-5DC0-44A0-BFA6-E12F46ED16DA}"/>
          </ac:spMkLst>
        </pc:spChg>
        <pc:spChg chg="add del">
          <ac:chgData name="MICHAEL GONG (DSCOE-ISD-OOCLL/ZHA)" userId="80b14a36-6422-4f88-ab25-1f9fd9a9b1f4" providerId="ADAL" clId="{F5F67BA2-F49E-48AE-B818-D5369C33A807}" dt="2018-04-27T02:37:22.667" v="12"/>
          <ac:spMkLst>
            <pc:docMk/>
            <pc:sldMk cId="2624349053" sldId="259"/>
            <ac:spMk id="39" creationId="{2B931666-F28F-45F3-A074-66D2272D580B}"/>
          </ac:spMkLst>
        </pc:spChg>
        <pc:spChg chg="add del">
          <ac:chgData name="MICHAEL GONG (DSCOE-ISD-OOCLL/ZHA)" userId="80b14a36-6422-4f88-ab25-1f9fd9a9b1f4" providerId="ADAL" clId="{F5F67BA2-F49E-48AE-B818-D5369C33A807}" dt="2018-04-27T02:37:22.667" v="12"/>
          <ac:spMkLst>
            <pc:docMk/>
            <pc:sldMk cId="2624349053" sldId="259"/>
            <ac:spMk id="40" creationId="{04DC2037-48A0-4F22-B9D4-8EAEBC780AB4}"/>
          </ac:spMkLst>
        </pc:spChg>
        <pc:spChg chg="add del">
          <ac:chgData name="MICHAEL GONG (DSCOE-ISD-OOCLL/ZHA)" userId="80b14a36-6422-4f88-ab25-1f9fd9a9b1f4" providerId="ADAL" clId="{F5F67BA2-F49E-48AE-B818-D5369C33A807}" dt="2018-04-27T02:37:22.667" v="12"/>
          <ac:spMkLst>
            <pc:docMk/>
            <pc:sldMk cId="2624349053" sldId="259"/>
            <ac:spMk id="41" creationId="{0006CBFD-ADA0-43D1-9332-9C34CA1C76ED}"/>
          </ac:spMkLst>
        </pc:spChg>
        <pc:cxnChg chg="add del">
          <ac:chgData name="MICHAEL GONG (DSCOE-ISD-OOCLL/ZHA)" userId="80b14a36-6422-4f88-ab25-1f9fd9a9b1f4" providerId="ADAL" clId="{F5F67BA2-F49E-48AE-B818-D5369C33A807}" dt="2018-04-27T02:36:43.411" v="1" actId="26606"/>
          <ac:cxnSpMkLst>
            <pc:docMk/>
            <pc:sldMk cId="2624349053" sldId="259"/>
            <ac:cxnSpMk id="35" creationId="{45000665-DFC7-417E-8FD7-516A0F15C975}"/>
          </ac:cxnSpMkLst>
        </pc:cxnChg>
      </pc:sldChg>
      <pc:sldChg chg="modSp">
        <pc:chgData name="MICHAEL GONG (DSCOE-ISD-OOCLL/ZHA)" userId="80b14a36-6422-4f88-ab25-1f9fd9a9b1f4" providerId="ADAL" clId="{F5F67BA2-F49E-48AE-B818-D5369C33A807}" dt="2018-04-27T02:43:28.212" v="104" actId="20577"/>
        <pc:sldMkLst>
          <pc:docMk/>
          <pc:sldMk cId="2332849021" sldId="260"/>
        </pc:sldMkLst>
        <pc:spChg chg="mod">
          <ac:chgData name="MICHAEL GONG (DSCOE-ISD-OOCLL/ZHA)" userId="80b14a36-6422-4f88-ab25-1f9fd9a9b1f4" providerId="ADAL" clId="{F5F67BA2-F49E-48AE-B818-D5369C33A807}" dt="2018-04-27T02:43:28.212" v="104" actId="20577"/>
          <ac:spMkLst>
            <pc:docMk/>
            <pc:sldMk cId="2332849021" sldId="260"/>
            <ac:spMk id="3" creationId="{00000000-0000-0000-0000-000000000000}"/>
          </ac:spMkLst>
        </pc:spChg>
      </pc:sldChg>
      <pc:sldChg chg="modSp">
        <pc:chgData name="MICHAEL GONG (DSCOE-ISD-OOCLL/ZHA)" userId="80b14a36-6422-4f88-ab25-1f9fd9a9b1f4" providerId="ADAL" clId="{F5F67BA2-F49E-48AE-B818-D5369C33A807}" dt="2018-04-27T02:37:22.667" v="12"/>
        <pc:sldMkLst>
          <pc:docMk/>
          <pc:sldMk cId="3655001316" sldId="262"/>
        </pc:sldMkLst>
        <pc:spChg chg="mod">
          <ac:chgData name="MICHAEL GONG (DSCOE-ISD-OOCLL/ZHA)" userId="80b14a36-6422-4f88-ab25-1f9fd9a9b1f4" providerId="ADAL" clId="{F5F67BA2-F49E-48AE-B818-D5369C33A807}" dt="2018-04-27T02:37:22.667" v="12"/>
          <ac:spMkLst>
            <pc:docMk/>
            <pc:sldMk cId="3655001316" sldId="262"/>
            <ac:spMk id="3" creationId="{00000000-0000-0000-0000-000000000000}"/>
          </ac:spMkLst>
        </pc:spChg>
      </pc:sldChg>
      <pc:sldChg chg="addSp delSp delDesignElem">
        <pc:chgData name="MICHAEL GONG (DSCOE-ISD-OOCLL/ZHA)" userId="80b14a36-6422-4f88-ab25-1f9fd9a9b1f4" providerId="ADAL" clId="{F5F67BA2-F49E-48AE-B818-D5369C33A807}" dt="2018-04-27T02:37:22.667" v="12"/>
        <pc:sldMkLst>
          <pc:docMk/>
          <pc:sldMk cId="1928647611" sldId="264"/>
        </pc:sldMkLst>
        <pc:spChg chg="add del">
          <ac:chgData name="MICHAEL GONG (DSCOE-ISD-OOCLL/ZHA)" userId="80b14a36-6422-4f88-ab25-1f9fd9a9b1f4" providerId="ADAL" clId="{F5F67BA2-F49E-48AE-B818-D5369C33A807}" dt="2018-04-27T02:37:22.667" v="12"/>
          <ac:spMkLst>
            <pc:docMk/>
            <pc:sldMk cId="1928647611" sldId="264"/>
            <ac:spMk id="51" creationId="{C95B82D5-A8BB-45BF-BED8-C7B206892100}"/>
          </ac:spMkLst>
        </pc:spChg>
        <pc:spChg chg="add del">
          <ac:chgData name="MICHAEL GONG (DSCOE-ISD-OOCLL/ZHA)" userId="80b14a36-6422-4f88-ab25-1f9fd9a9b1f4" providerId="ADAL" clId="{F5F67BA2-F49E-48AE-B818-D5369C33A807}" dt="2018-04-27T02:37:22.667" v="12"/>
          <ac:spMkLst>
            <pc:docMk/>
            <pc:sldMk cId="1928647611" sldId="264"/>
            <ac:spMk id="52" creationId="{296C61EC-FBF4-4216-BE67-6C864D30A01C}"/>
          </ac:spMkLst>
        </pc:spChg>
      </pc:sldChg>
      <pc:sldChg chg="addSp delSp delDesignElem">
        <pc:chgData name="MICHAEL GONG (DSCOE-ISD-OOCLL/ZHA)" userId="80b14a36-6422-4f88-ab25-1f9fd9a9b1f4" providerId="ADAL" clId="{F5F67BA2-F49E-48AE-B818-D5369C33A807}" dt="2018-04-27T02:37:22.667" v="12"/>
        <pc:sldMkLst>
          <pc:docMk/>
          <pc:sldMk cId="1016429493" sldId="265"/>
        </pc:sldMkLst>
        <pc:spChg chg="add del">
          <ac:chgData name="MICHAEL GONG (DSCOE-ISD-OOCLL/ZHA)" userId="80b14a36-6422-4f88-ab25-1f9fd9a9b1f4" providerId="ADAL" clId="{F5F67BA2-F49E-48AE-B818-D5369C33A807}" dt="2018-04-27T02:37:22.667" v="12"/>
          <ac:spMkLst>
            <pc:docMk/>
            <pc:sldMk cId="1016429493" sldId="265"/>
            <ac:spMk id="41" creationId="{F73FCEB7-CD02-4399-BA74-12D9191D6F72}"/>
          </ac:spMkLst>
        </pc:spChg>
        <pc:spChg chg="add del">
          <ac:chgData name="MICHAEL GONG (DSCOE-ISD-OOCLL/ZHA)" userId="80b14a36-6422-4f88-ab25-1f9fd9a9b1f4" providerId="ADAL" clId="{F5F67BA2-F49E-48AE-B818-D5369C33A807}" dt="2018-04-27T02:37:22.667" v="12"/>
          <ac:spMkLst>
            <pc:docMk/>
            <pc:sldMk cId="1016429493" sldId="265"/>
            <ac:spMk id="43" creationId="{AB45A142-4255-493C-8284-5D566C121B10}"/>
          </ac:spMkLst>
        </pc:spChg>
        <pc:cxnChg chg="add del">
          <ac:chgData name="MICHAEL GONG (DSCOE-ISD-OOCLL/ZHA)" userId="80b14a36-6422-4f88-ab25-1f9fd9a9b1f4" providerId="ADAL" clId="{F5F67BA2-F49E-48AE-B818-D5369C33A807}" dt="2018-04-27T02:37:22.667" v="12"/>
          <ac:cxnSpMkLst>
            <pc:docMk/>
            <pc:sldMk cId="1016429493" sldId="265"/>
            <ac:cxnSpMk id="45" creationId="{38FB9660-F42F-4313-BBC4-47C007FE484C}"/>
          </ac:cxnSpMkLst>
        </pc:cxnChg>
      </pc:sldChg>
      <pc:sldChg chg="addSp delSp delDesignElem">
        <pc:chgData name="MICHAEL GONG (DSCOE-ISD-OOCLL/ZHA)" userId="80b14a36-6422-4f88-ab25-1f9fd9a9b1f4" providerId="ADAL" clId="{F5F67BA2-F49E-48AE-B818-D5369C33A807}" dt="2018-04-27T02:37:22.667" v="12"/>
        <pc:sldMkLst>
          <pc:docMk/>
          <pc:sldMk cId="2855759788" sldId="266"/>
        </pc:sldMkLst>
        <pc:spChg chg="add del">
          <ac:chgData name="MICHAEL GONG (DSCOE-ISD-OOCLL/ZHA)" userId="80b14a36-6422-4f88-ab25-1f9fd9a9b1f4" providerId="ADAL" clId="{F5F67BA2-F49E-48AE-B818-D5369C33A807}" dt="2018-04-27T02:37:22.667" v="12"/>
          <ac:spMkLst>
            <pc:docMk/>
            <pc:sldMk cId="2855759788" sldId="266"/>
            <ac:spMk id="14" creationId="{F73FCEB7-CD02-4399-BA74-12D9191D6F72}"/>
          </ac:spMkLst>
        </pc:spChg>
        <pc:spChg chg="add del">
          <ac:chgData name="MICHAEL GONG (DSCOE-ISD-OOCLL/ZHA)" userId="80b14a36-6422-4f88-ab25-1f9fd9a9b1f4" providerId="ADAL" clId="{F5F67BA2-F49E-48AE-B818-D5369C33A807}" dt="2018-04-27T02:37:22.667" v="12"/>
          <ac:spMkLst>
            <pc:docMk/>
            <pc:sldMk cId="2855759788" sldId="266"/>
            <ac:spMk id="15" creationId="{AB45A142-4255-493C-8284-5D566C121B10}"/>
          </ac:spMkLst>
        </pc:spChg>
        <pc:cxnChg chg="add del">
          <ac:chgData name="MICHAEL GONG (DSCOE-ISD-OOCLL/ZHA)" userId="80b14a36-6422-4f88-ab25-1f9fd9a9b1f4" providerId="ADAL" clId="{F5F67BA2-F49E-48AE-B818-D5369C33A807}" dt="2018-04-27T02:37:22.667" v="12"/>
          <ac:cxnSpMkLst>
            <pc:docMk/>
            <pc:sldMk cId="2855759788" sldId="266"/>
            <ac:cxnSpMk id="13" creationId="{38FB9660-F42F-4313-BBC4-47C007FE484C}"/>
          </ac:cxnSpMkLst>
        </pc:cxnChg>
      </pc:sldChg>
      <pc:sldChg chg="addSp modSp add mod setBg">
        <pc:chgData name="MICHAEL GONG (DSCOE-ISD-OOCLL/ZHA)" userId="80b14a36-6422-4f88-ab25-1f9fd9a9b1f4" providerId="ADAL" clId="{F5F67BA2-F49E-48AE-B818-D5369C33A807}" dt="2018-04-27T02:47:47.860" v="305" actId="20577"/>
        <pc:sldMkLst>
          <pc:docMk/>
          <pc:sldMk cId="2285694275" sldId="272"/>
        </pc:sldMkLst>
        <pc:spChg chg="add mod">
          <ac:chgData name="MICHAEL GONG (DSCOE-ISD-OOCLL/ZHA)" userId="80b14a36-6422-4f88-ab25-1f9fd9a9b1f4" providerId="ADAL" clId="{F5F67BA2-F49E-48AE-B818-D5369C33A807}" dt="2018-04-27T02:46:36.113" v="208" actId="26606"/>
          <ac:spMkLst>
            <pc:docMk/>
            <pc:sldMk cId="2285694275" sldId="272"/>
            <ac:spMk id="2" creationId="{3E0D3A7D-DA38-4CE2-95FE-5FCF34DE205F}"/>
          </ac:spMkLst>
        </pc:spChg>
        <pc:spChg chg="add mod">
          <ac:chgData name="MICHAEL GONG (DSCOE-ISD-OOCLL/ZHA)" userId="80b14a36-6422-4f88-ab25-1f9fd9a9b1f4" providerId="ADAL" clId="{F5F67BA2-F49E-48AE-B818-D5369C33A807}" dt="2018-04-27T02:47:47.860" v="305" actId="20577"/>
          <ac:spMkLst>
            <pc:docMk/>
            <pc:sldMk cId="2285694275" sldId="272"/>
            <ac:spMk id="3" creationId="{524B06C7-3DD0-422D-8BC7-61B58FF8993D}"/>
          </ac:spMkLst>
        </pc:spChg>
        <pc:picChg chg="add mod ord">
          <ac:chgData name="MICHAEL GONG (DSCOE-ISD-OOCLL/ZHA)" userId="80b14a36-6422-4f88-ab25-1f9fd9a9b1f4" providerId="ADAL" clId="{F5F67BA2-F49E-48AE-B818-D5369C33A807}" dt="2018-04-27T02:46:43.143" v="211" actId="1076"/>
          <ac:picMkLst>
            <pc:docMk/>
            <pc:sldMk cId="2285694275" sldId="272"/>
            <ac:picMk id="4" creationId="{4601752E-2DDA-42D9-B837-A36D23754130}"/>
          </ac:picMkLst>
        </pc:picChg>
      </pc:sldChg>
      <pc:sldMasterChg chg="addSp modSldLayout">
        <pc:chgData name="MICHAEL GONG (DSCOE-ISD-OOCLL/ZHA)" userId="80b14a36-6422-4f88-ab25-1f9fd9a9b1f4" providerId="ADAL" clId="{F5F67BA2-F49E-48AE-B818-D5369C33A807}" dt="2018-04-27T02:37:15.521" v="7"/>
        <pc:sldMasterMkLst>
          <pc:docMk/>
          <pc:sldMasterMk cId="1410233555" sldId="2147483660"/>
        </pc:sldMasterMkLst>
        <pc:spChg chg="add">
          <ac:chgData name="MICHAEL GONG (DSCOE-ISD-OOCLL/ZHA)" userId="80b14a36-6422-4f88-ab25-1f9fd9a9b1f4" providerId="ADAL" clId="{F5F67BA2-F49E-48AE-B818-D5369C33A807}" dt="2018-04-27T02:37:15.521" v="7"/>
          <ac:spMkLst>
            <pc:docMk/>
            <pc:sldMasterMk cId="1410233555" sldId="2147483660"/>
            <ac:spMk id="10" creationId="{2D551F6B-7B5B-4380-A1F0-071E8804250D}"/>
          </ac:spMkLst>
        </pc:spChg>
        <pc:spChg chg="add">
          <ac:chgData name="MICHAEL GONG (DSCOE-ISD-OOCLL/ZHA)" userId="80b14a36-6422-4f88-ab25-1f9fd9a9b1f4" providerId="ADAL" clId="{F5F67BA2-F49E-48AE-B818-D5369C33A807}" dt="2018-04-27T02:37:15.521" v="7"/>
          <ac:spMkLst>
            <pc:docMk/>
            <pc:sldMasterMk cId="1410233555" sldId="2147483660"/>
            <ac:spMk id="11" creationId="{C7BF9918-2A8B-4F79-BB08-86F028E57FEA}"/>
          </ac:spMkLst>
        </pc:spChg>
        <pc:spChg chg="add">
          <ac:chgData name="MICHAEL GONG (DSCOE-ISD-OOCLL/ZHA)" userId="80b14a36-6422-4f88-ab25-1f9fd9a9b1f4" providerId="ADAL" clId="{F5F67BA2-F49E-48AE-B818-D5369C33A807}" dt="2018-04-27T02:37:15.521" v="7"/>
          <ac:spMkLst>
            <pc:docMk/>
            <pc:sldMasterMk cId="1410233555" sldId="2147483660"/>
            <ac:spMk id="12" creationId="{A1C4FEC2-AE14-46FD-A39A-0C5F41107E1E}"/>
          </ac:spMkLst>
        </pc:spChg>
        <pc:sldLayoutChg chg="addSp">
          <pc:chgData name="MICHAEL GONG (DSCOE-ISD-OOCLL/ZHA)" userId="80b14a36-6422-4f88-ab25-1f9fd9a9b1f4" providerId="ADAL" clId="{F5F67BA2-F49E-48AE-B818-D5369C33A807}" dt="2018-04-27T02:37:15.521" v="7"/>
          <pc:sldLayoutMkLst>
            <pc:docMk/>
            <pc:sldMasterMk cId="1410233555" sldId="2147483660"/>
            <pc:sldLayoutMk cId="1227817641" sldId="2147483662"/>
          </pc:sldLayoutMkLst>
          <pc:cxnChg chg="add">
            <ac:chgData name="MICHAEL GONG (DSCOE-ISD-OOCLL/ZHA)" userId="80b14a36-6422-4f88-ab25-1f9fd9a9b1f4" providerId="ADAL" clId="{F5F67BA2-F49E-48AE-B818-D5369C33A807}" dt="2018-04-27T02:37:15.521" v="7"/>
            <ac:cxnSpMkLst>
              <pc:docMk/>
              <pc:sldMasterMk cId="1410233555" sldId="2147483660"/>
              <pc:sldLayoutMk cId="1227817641" sldId="2147483662"/>
              <ac:cxnSpMk id="7" creationId="{5CFDA54F-04FA-4023-A517-0684F7763010}"/>
            </ac:cxnSpMkLst>
          </pc:cxnChg>
        </pc:sldLayoutChg>
      </pc:sldMasterChg>
    </pc:docChg>
  </pc:docChgLst>
  <pc:docChgLst>
    <pc:chgData name="MICHAEL GONG (DSCOE-ISD-OOCLL/ZHA)" userId="80b14a36-6422-4f88-ab25-1f9fd9a9b1f4" providerId="ADAL" clId="{29A58614-A881-4B92-8ADD-FE255C86E665}"/>
    <pc:docChg chg="modSld">
      <pc:chgData name="MICHAEL GONG (DSCOE-ISD-OOCLL/ZHA)" userId="80b14a36-6422-4f88-ab25-1f9fd9a9b1f4" providerId="ADAL" clId="{29A58614-A881-4B92-8ADD-FE255C86E665}" dt="2018-04-27T01:36:44.307" v="0" actId="20577"/>
      <pc:docMkLst>
        <pc:docMk/>
      </pc:docMkLst>
      <pc:sldChg chg="modSp">
        <pc:chgData name="MICHAEL GONG (DSCOE-ISD-OOCLL/ZHA)" userId="80b14a36-6422-4f88-ab25-1f9fd9a9b1f4" providerId="ADAL" clId="{29A58614-A881-4B92-8ADD-FE255C86E665}" dt="2018-04-27T01:36:44.307" v="0" actId="20577"/>
        <pc:sldMkLst>
          <pc:docMk/>
          <pc:sldMk cId="2624349053" sldId="259"/>
        </pc:sldMkLst>
        <pc:spChg chg="mod">
          <ac:chgData name="MICHAEL GONG (DSCOE-ISD-OOCLL/ZHA)" userId="80b14a36-6422-4f88-ab25-1f9fd9a9b1f4" providerId="ADAL" clId="{29A58614-A881-4B92-8ADD-FE255C86E665}" dt="2018-04-27T01:36:44.307" v="0" actId="20577"/>
          <ac:spMkLst>
            <pc:docMk/>
            <pc:sldMk cId="2624349053" sldId="259"/>
            <ac:spMk id="5" creationId="{00000000-0000-0000-0000-000000000000}"/>
          </ac:spMkLst>
        </pc:spChg>
      </pc:sldChg>
    </pc:docChg>
  </pc:docChgLst>
  <pc:docChgLst>
    <pc:chgData name="MICHAEL GONG (DSCOE-ISD-OOCLL/ZHA)" userId="80b14a36-6422-4f88-ab25-1f9fd9a9b1f4" providerId="ADAL" clId="{22B19D47-B146-4233-9BC9-0F14A6830BC9}"/>
    <pc:docChg chg="undo custSel addSld delSld modSld sldOrd modMainMaster">
      <pc:chgData name="MICHAEL GONG (DSCOE-ISD-OOCLL/ZHA)" userId="80b14a36-6422-4f88-ab25-1f9fd9a9b1f4" providerId="ADAL" clId="{22B19D47-B146-4233-9BC9-0F14A6830BC9}" dt="2018-04-27T02:34:33.931" v="398" actId="20577"/>
      <pc:docMkLst>
        <pc:docMk/>
      </pc:docMkLst>
      <pc:sldChg chg="modSp">
        <pc:chgData name="MICHAEL GONG (DSCOE-ISD-OOCLL/ZHA)" userId="80b14a36-6422-4f88-ab25-1f9fd9a9b1f4" providerId="ADAL" clId="{22B19D47-B146-4233-9BC9-0F14A6830BC9}" dt="2018-04-27T02:31:55.656" v="373" actId="20577"/>
        <pc:sldMkLst>
          <pc:docMk/>
          <pc:sldMk cId="3256388425" sldId="258"/>
        </pc:sldMkLst>
        <pc:spChg chg="mod">
          <ac:chgData name="MICHAEL GONG (DSCOE-ISD-OOCLL/ZHA)" userId="80b14a36-6422-4f88-ab25-1f9fd9a9b1f4" providerId="ADAL" clId="{22B19D47-B146-4233-9BC9-0F14A6830BC9}" dt="2018-04-27T02:31:55.656" v="373" actId="20577"/>
          <ac:spMkLst>
            <pc:docMk/>
            <pc:sldMk cId="3256388425" sldId="258"/>
            <ac:spMk id="3" creationId="{00000000-0000-0000-0000-000000000000}"/>
          </ac:spMkLst>
        </pc:spChg>
      </pc:sldChg>
      <pc:sldChg chg="addSp delSp modSp mod setBg">
        <pc:chgData name="MICHAEL GONG (DSCOE-ISD-OOCLL/ZHA)" userId="80b14a36-6422-4f88-ab25-1f9fd9a9b1f4" providerId="ADAL" clId="{22B19D47-B146-4233-9BC9-0F14A6830BC9}" dt="2018-04-27T02:20:31.450" v="291" actId="26606"/>
        <pc:sldMkLst>
          <pc:docMk/>
          <pc:sldMk cId="2624349053" sldId="259"/>
        </pc:sldMkLst>
        <pc:spChg chg="mod">
          <ac:chgData name="MICHAEL GONG (DSCOE-ISD-OOCLL/ZHA)" userId="80b14a36-6422-4f88-ab25-1f9fd9a9b1f4" providerId="ADAL" clId="{22B19D47-B146-4233-9BC9-0F14A6830BC9}" dt="2018-04-27T02:20:31.450" v="291" actId="26606"/>
          <ac:spMkLst>
            <pc:docMk/>
            <pc:sldMk cId="2624349053" sldId="259"/>
            <ac:spMk id="4" creationId="{00000000-0000-0000-0000-000000000000}"/>
          </ac:spMkLst>
        </pc:spChg>
        <pc:spChg chg="mod">
          <ac:chgData name="MICHAEL GONG (DSCOE-ISD-OOCLL/ZHA)" userId="80b14a36-6422-4f88-ab25-1f9fd9a9b1f4" providerId="ADAL" clId="{22B19D47-B146-4233-9BC9-0F14A6830BC9}" dt="2018-04-27T02:20:31.450" v="291" actId="26606"/>
          <ac:spMkLst>
            <pc:docMk/>
            <pc:sldMk cId="2624349053" sldId="259"/>
            <ac:spMk id="5" creationId="{00000000-0000-0000-0000-000000000000}"/>
          </ac:spMkLst>
        </pc:spChg>
        <pc:spChg chg="add del">
          <ac:chgData name="MICHAEL GONG (DSCOE-ISD-OOCLL/ZHA)" userId="80b14a36-6422-4f88-ab25-1f9fd9a9b1f4" providerId="ADAL" clId="{22B19D47-B146-4233-9BC9-0F14A6830BC9}" dt="2018-04-27T02:20:31.441" v="290" actId="26606"/>
          <ac:spMkLst>
            <pc:docMk/>
            <pc:sldMk cId="2624349053" sldId="259"/>
            <ac:spMk id="10" creationId="{559AE206-7EBA-4D33-8BC9-9D8158553F0E}"/>
          </ac:spMkLst>
        </pc:spChg>
        <pc:spChg chg="add del">
          <ac:chgData name="MICHAEL GONG (DSCOE-ISD-OOCLL/ZHA)" userId="80b14a36-6422-4f88-ab25-1f9fd9a9b1f4" providerId="ADAL" clId="{22B19D47-B146-4233-9BC9-0F14A6830BC9}" dt="2018-04-27T02:20:31.441" v="290" actId="26606"/>
          <ac:spMkLst>
            <pc:docMk/>
            <pc:sldMk cId="2624349053" sldId="259"/>
            <ac:spMk id="14" creationId="{B672F332-AF08-46C6-94F0-77684310D7B7}"/>
          </ac:spMkLst>
        </pc:spChg>
        <pc:spChg chg="add del">
          <ac:chgData name="MICHAEL GONG (DSCOE-ISD-OOCLL/ZHA)" userId="80b14a36-6422-4f88-ab25-1f9fd9a9b1f4" providerId="ADAL" clId="{22B19D47-B146-4233-9BC9-0F14A6830BC9}" dt="2018-04-27T02:20:31.441" v="290" actId="26606"/>
          <ac:spMkLst>
            <pc:docMk/>
            <pc:sldMk cId="2624349053" sldId="259"/>
            <ac:spMk id="16" creationId="{34244EF8-D73A-40E1-BE73-D46E6B4B04ED}"/>
          </ac:spMkLst>
        </pc:spChg>
        <pc:spChg chg="add del">
          <ac:chgData name="MICHAEL GONG (DSCOE-ISD-OOCLL/ZHA)" userId="80b14a36-6422-4f88-ab25-1f9fd9a9b1f4" providerId="ADAL" clId="{22B19D47-B146-4233-9BC9-0F14A6830BC9}" dt="2018-04-27T02:20:31.441" v="290" actId="26606"/>
          <ac:spMkLst>
            <pc:docMk/>
            <pc:sldMk cId="2624349053" sldId="259"/>
            <ac:spMk id="18" creationId="{6437D937-A7F1-4011-92B4-328E5BE1B166}"/>
          </ac:spMkLst>
        </pc:spChg>
        <pc:spChg chg="add del">
          <ac:chgData name="MICHAEL GONG (DSCOE-ISD-OOCLL/ZHA)" userId="80b14a36-6422-4f88-ab25-1f9fd9a9b1f4" providerId="ADAL" clId="{22B19D47-B146-4233-9BC9-0F14A6830BC9}" dt="2018-04-27T02:20:31.441" v="290" actId="26606"/>
          <ac:spMkLst>
            <pc:docMk/>
            <pc:sldMk cId="2624349053" sldId="259"/>
            <ac:spMk id="20" creationId="{AB84D7E8-4ECB-42D7-ADBF-01689B0F24AE}"/>
          </ac:spMkLst>
        </pc:spChg>
        <pc:spChg chg="add">
          <ac:chgData name="MICHAEL GONG (DSCOE-ISD-OOCLL/ZHA)" userId="80b14a36-6422-4f88-ab25-1f9fd9a9b1f4" providerId="ADAL" clId="{22B19D47-B146-4233-9BC9-0F14A6830BC9}" dt="2018-04-27T02:20:31.450" v="291" actId="26606"/>
          <ac:spMkLst>
            <pc:docMk/>
            <pc:sldMk cId="2624349053" sldId="259"/>
            <ac:spMk id="22" creationId="{C66F2F30-5DC0-44A0-BFA6-E12F46ED16DA}"/>
          </ac:spMkLst>
        </pc:spChg>
        <pc:spChg chg="add">
          <ac:chgData name="MICHAEL GONG (DSCOE-ISD-OOCLL/ZHA)" userId="80b14a36-6422-4f88-ab25-1f9fd9a9b1f4" providerId="ADAL" clId="{22B19D47-B146-4233-9BC9-0F14A6830BC9}" dt="2018-04-27T02:20:31.450" v="291" actId="26606"/>
          <ac:spMkLst>
            <pc:docMk/>
            <pc:sldMk cId="2624349053" sldId="259"/>
            <ac:spMk id="23" creationId="{04DC2037-48A0-4F22-B9D4-8EAEBC780AB4}"/>
          </ac:spMkLst>
        </pc:spChg>
        <pc:spChg chg="add">
          <ac:chgData name="MICHAEL GONG (DSCOE-ISD-OOCLL/ZHA)" userId="80b14a36-6422-4f88-ab25-1f9fd9a9b1f4" providerId="ADAL" clId="{22B19D47-B146-4233-9BC9-0F14A6830BC9}" dt="2018-04-27T02:20:31.450" v="291" actId="26606"/>
          <ac:spMkLst>
            <pc:docMk/>
            <pc:sldMk cId="2624349053" sldId="259"/>
            <ac:spMk id="24" creationId="{0006CBFD-ADA0-43D1-9332-9C34CA1C76ED}"/>
          </ac:spMkLst>
        </pc:spChg>
        <pc:spChg chg="add">
          <ac:chgData name="MICHAEL GONG (DSCOE-ISD-OOCLL/ZHA)" userId="80b14a36-6422-4f88-ab25-1f9fd9a9b1f4" providerId="ADAL" clId="{22B19D47-B146-4233-9BC9-0F14A6830BC9}" dt="2018-04-27T02:20:31.450" v="291" actId="26606"/>
          <ac:spMkLst>
            <pc:docMk/>
            <pc:sldMk cId="2624349053" sldId="259"/>
            <ac:spMk id="25" creationId="{85872F57-7F42-4F97-8391-DDC8D0054C03}"/>
          </ac:spMkLst>
        </pc:spChg>
        <pc:spChg chg="add">
          <ac:chgData name="MICHAEL GONG (DSCOE-ISD-OOCLL/ZHA)" userId="80b14a36-6422-4f88-ab25-1f9fd9a9b1f4" providerId="ADAL" clId="{22B19D47-B146-4233-9BC9-0F14A6830BC9}" dt="2018-04-27T02:20:31.450" v="291" actId="26606"/>
          <ac:spMkLst>
            <pc:docMk/>
            <pc:sldMk cId="2624349053" sldId="259"/>
            <ac:spMk id="26" creationId="{2B931666-F28F-45F3-A074-66D2272D580B}"/>
          </ac:spMkLst>
        </pc:spChg>
        <pc:cxnChg chg="add del">
          <ac:chgData name="MICHAEL GONG (DSCOE-ISD-OOCLL/ZHA)" userId="80b14a36-6422-4f88-ab25-1f9fd9a9b1f4" providerId="ADAL" clId="{22B19D47-B146-4233-9BC9-0F14A6830BC9}" dt="2018-04-27T02:20:31.441" v="290" actId="26606"/>
          <ac:cxnSpMkLst>
            <pc:docMk/>
            <pc:sldMk cId="2624349053" sldId="259"/>
            <ac:cxnSpMk id="12" creationId="{9E8E38ED-369A-44C2-B635-0BED0E48A6E8}"/>
          </ac:cxnSpMkLst>
        </pc:cxnChg>
      </pc:sldChg>
      <pc:sldChg chg="modSp">
        <pc:chgData name="MICHAEL GONG (DSCOE-ISD-OOCLL/ZHA)" userId="80b14a36-6422-4f88-ab25-1f9fd9a9b1f4" providerId="ADAL" clId="{22B19D47-B146-4233-9BC9-0F14A6830BC9}" dt="2018-04-27T02:24:10.887" v="295" actId="20577"/>
        <pc:sldMkLst>
          <pc:docMk/>
          <pc:sldMk cId="2332849021" sldId="260"/>
        </pc:sldMkLst>
        <pc:spChg chg="mod">
          <ac:chgData name="MICHAEL GONG (DSCOE-ISD-OOCLL/ZHA)" userId="80b14a36-6422-4f88-ab25-1f9fd9a9b1f4" providerId="ADAL" clId="{22B19D47-B146-4233-9BC9-0F14A6830BC9}" dt="2018-04-27T02:24:10.887" v="295" actId="20577"/>
          <ac:spMkLst>
            <pc:docMk/>
            <pc:sldMk cId="2332849021" sldId="260"/>
            <ac:spMk id="3" creationId="{00000000-0000-0000-0000-000000000000}"/>
          </ac:spMkLst>
        </pc:spChg>
      </pc:sldChg>
      <pc:sldChg chg="ord">
        <pc:chgData name="MICHAEL GONG (DSCOE-ISD-OOCLL/ZHA)" userId="80b14a36-6422-4f88-ab25-1f9fd9a9b1f4" providerId="ADAL" clId="{22B19D47-B146-4233-9BC9-0F14A6830BC9}" dt="2018-04-27T02:09:41.948" v="211" actId="20577"/>
        <pc:sldMkLst>
          <pc:docMk/>
          <pc:sldMk cId="3682353925" sldId="261"/>
        </pc:sldMkLst>
      </pc:sldChg>
      <pc:sldChg chg="modSp ord">
        <pc:chgData name="MICHAEL GONG (DSCOE-ISD-OOCLL/ZHA)" userId="80b14a36-6422-4f88-ab25-1f9fd9a9b1f4" providerId="ADAL" clId="{22B19D47-B146-4233-9BC9-0F14A6830BC9}" dt="2018-04-27T02:19:47.816" v="277" actId="20577"/>
        <pc:sldMkLst>
          <pc:docMk/>
          <pc:sldMk cId="3655001316" sldId="262"/>
        </pc:sldMkLst>
        <pc:spChg chg="mod">
          <ac:chgData name="MICHAEL GONG (DSCOE-ISD-OOCLL/ZHA)" userId="80b14a36-6422-4f88-ab25-1f9fd9a9b1f4" providerId="ADAL" clId="{22B19D47-B146-4233-9BC9-0F14A6830BC9}" dt="2018-04-27T02:19:47.816" v="277" actId="20577"/>
          <ac:spMkLst>
            <pc:docMk/>
            <pc:sldMk cId="3655001316" sldId="262"/>
            <ac:spMk id="2" creationId="{00000000-0000-0000-0000-000000000000}"/>
          </ac:spMkLst>
        </pc:spChg>
      </pc:sldChg>
      <pc:sldChg chg="modSp">
        <pc:chgData name="MICHAEL GONG (DSCOE-ISD-OOCLL/ZHA)" userId="80b14a36-6422-4f88-ab25-1f9fd9a9b1f4" providerId="ADAL" clId="{22B19D47-B146-4233-9BC9-0F14A6830BC9}" dt="2018-04-27T02:34:33.931" v="398" actId="20577"/>
        <pc:sldMkLst>
          <pc:docMk/>
          <pc:sldMk cId="2528510204" sldId="263"/>
        </pc:sldMkLst>
        <pc:spChg chg="mod">
          <ac:chgData name="MICHAEL GONG (DSCOE-ISD-OOCLL/ZHA)" userId="80b14a36-6422-4f88-ab25-1f9fd9a9b1f4" providerId="ADAL" clId="{22B19D47-B146-4233-9BC9-0F14A6830BC9}" dt="2018-04-27T02:34:33.931" v="398" actId="20577"/>
          <ac:spMkLst>
            <pc:docMk/>
            <pc:sldMk cId="2528510204" sldId="263"/>
            <ac:spMk id="3" creationId="{00000000-0000-0000-0000-000000000000}"/>
          </ac:spMkLst>
        </pc:spChg>
      </pc:sldChg>
      <pc:sldChg chg="addSp delSp modSp add mod setBg">
        <pc:chgData name="MICHAEL GONG (DSCOE-ISD-OOCLL/ZHA)" userId="80b14a36-6422-4f88-ab25-1f9fd9a9b1f4" providerId="ADAL" clId="{22B19D47-B146-4233-9BC9-0F14A6830BC9}" dt="2018-04-27T02:19:26.976" v="261" actId="26606"/>
        <pc:sldMkLst>
          <pc:docMk/>
          <pc:sldMk cId="1928647611" sldId="264"/>
        </pc:sldMkLst>
        <pc:spChg chg="mod ord">
          <ac:chgData name="MICHAEL GONG (DSCOE-ISD-OOCLL/ZHA)" userId="80b14a36-6422-4f88-ab25-1f9fd9a9b1f4" providerId="ADAL" clId="{22B19D47-B146-4233-9BC9-0F14A6830BC9}" dt="2018-04-27T02:19:26.976" v="261" actId="26606"/>
          <ac:spMkLst>
            <pc:docMk/>
            <pc:sldMk cId="1928647611" sldId="264"/>
            <ac:spMk id="2" creationId="{B96681DB-EB9A-4723-A134-69B73A4AEC2E}"/>
          </ac:spMkLst>
        </pc:spChg>
        <pc:spChg chg="mod ord">
          <ac:chgData name="MICHAEL GONG (DSCOE-ISD-OOCLL/ZHA)" userId="80b14a36-6422-4f88-ab25-1f9fd9a9b1f4" providerId="ADAL" clId="{22B19D47-B146-4233-9BC9-0F14A6830BC9}" dt="2018-04-27T02:19:26.976" v="261" actId="26606"/>
          <ac:spMkLst>
            <pc:docMk/>
            <pc:sldMk cId="1928647611" sldId="264"/>
            <ac:spMk id="3" creationId="{E32EBD84-4770-43CF-976F-D97F314AE15E}"/>
          </ac:spMkLst>
        </pc:spChg>
        <pc:spChg chg="add del">
          <ac:chgData name="MICHAEL GONG (DSCOE-ISD-OOCLL/ZHA)" userId="80b14a36-6422-4f88-ab25-1f9fd9a9b1f4" providerId="ADAL" clId="{22B19D47-B146-4233-9BC9-0F14A6830BC9}" dt="2018-04-27T02:09:12.455" v="201" actId="26606"/>
          <ac:spMkLst>
            <pc:docMk/>
            <pc:sldMk cId="1928647611" sldId="264"/>
            <ac:spMk id="7" creationId="{E02F3C71-C981-4614-98EA-D6C494F8091E}"/>
          </ac:spMkLst>
        </pc:spChg>
        <pc:spChg chg="add del">
          <ac:chgData name="MICHAEL GONG (DSCOE-ISD-OOCLL/ZHA)" userId="80b14a36-6422-4f88-ab25-1f9fd9a9b1f4" providerId="ADAL" clId="{22B19D47-B146-4233-9BC9-0F14A6830BC9}" dt="2018-04-27T02:09:14.087" v="203" actId="26606"/>
          <ac:spMkLst>
            <pc:docMk/>
            <pc:sldMk cId="1928647611" sldId="264"/>
            <ac:spMk id="9" creationId="{E02F3C71-C981-4614-98EA-D6C494F8091E}"/>
          </ac:spMkLst>
        </pc:spChg>
        <pc:spChg chg="add del">
          <ac:chgData name="MICHAEL GONG (DSCOE-ISD-OOCLL/ZHA)" userId="80b14a36-6422-4f88-ab25-1f9fd9a9b1f4" providerId="ADAL" clId="{22B19D47-B146-4233-9BC9-0F14A6830BC9}" dt="2018-04-27T02:08:28.517" v="182" actId="26606"/>
          <ac:spMkLst>
            <pc:docMk/>
            <pc:sldMk cId="1928647611" sldId="264"/>
            <ac:spMk id="10" creationId="{C15229F3-7A2E-4558-98FE-7A5F69409DCE}"/>
          </ac:spMkLst>
        </pc:spChg>
        <pc:spChg chg="add del">
          <ac:chgData name="MICHAEL GONG (DSCOE-ISD-OOCLL/ZHA)" userId="80b14a36-6422-4f88-ab25-1f9fd9a9b1f4" providerId="ADAL" clId="{22B19D47-B146-4233-9BC9-0F14A6830BC9}" dt="2018-04-27T02:09:15.399" v="205" actId="26606"/>
          <ac:spMkLst>
            <pc:docMk/>
            <pc:sldMk cId="1928647611" sldId="264"/>
            <ac:spMk id="11" creationId="{E02F3C71-C981-4614-98EA-D6C494F8091E}"/>
          </ac:spMkLst>
        </pc:spChg>
        <pc:spChg chg="add del">
          <ac:chgData name="MICHAEL GONG (DSCOE-ISD-OOCLL/ZHA)" userId="80b14a36-6422-4f88-ab25-1f9fd9a9b1f4" providerId="ADAL" clId="{22B19D47-B146-4233-9BC9-0F14A6830BC9}" dt="2018-04-27T02:08:28.517" v="182" actId="26606"/>
          <ac:spMkLst>
            <pc:docMk/>
            <pc:sldMk cId="1928647611" sldId="264"/>
            <ac:spMk id="12" creationId="{41F18803-BE79-4916-AE6B-5DE238B367F0}"/>
          </ac:spMkLst>
        </pc:spChg>
        <pc:spChg chg="add del">
          <ac:chgData name="MICHAEL GONG (DSCOE-ISD-OOCLL/ZHA)" userId="80b14a36-6422-4f88-ab25-1f9fd9a9b1f4" providerId="ADAL" clId="{22B19D47-B146-4233-9BC9-0F14A6830BC9}" dt="2018-04-27T02:10:04.589" v="212" actId="26606"/>
          <ac:spMkLst>
            <pc:docMk/>
            <pc:sldMk cId="1928647611" sldId="264"/>
            <ac:spMk id="13" creationId="{E02F3C71-C981-4614-98EA-D6C494F8091E}"/>
          </ac:spMkLst>
        </pc:spChg>
        <pc:spChg chg="add del">
          <ac:chgData name="MICHAEL GONG (DSCOE-ISD-OOCLL/ZHA)" userId="80b14a36-6422-4f88-ab25-1f9fd9a9b1f4" providerId="ADAL" clId="{22B19D47-B146-4233-9BC9-0F14A6830BC9}" dt="2018-04-27T02:18:33.429" v="250" actId="26606"/>
          <ac:spMkLst>
            <pc:docMk/>
            <pc:sldMk cId="1928647611" sldId="264"/>
            <ac:spMk id="18" creationId="{C95B82D5-A8BB-45BF-BED8-C7B206892100}"/>
          </ac:spMkLst>
        </pc:spChg>
        <pc:spChg chg="add del">
          <ac:chgData name="MICHAEL GONG (DSCOE-ISD-OOCLL/ZHA)" userId="80b14a36-6422-4f88-ab25-1f9fd9a9b1f4" providerId="ADAL" clId="{22B19D47-B146-4233-9BC9-0F14A6830BC9}" dt="2018-04-27T02:18:33.429" v="250" actId="26606"/>
          <ac:spMkLst>
            <pc:docMk/>
            <pc:sldMk cId="1928647611" sldId="264"/>
            <ac:spMk id="20" creationId="{296C61EC-FBF4-4216-BE67-6C864D30A01C}"/>
          </ac:spMkLst>
        </pc:spChg>
        <pc:spChg chg="add del">
          <ac:chgData name="MICHAEL GONG (DSCOE-ISD-OOCLL/ZHA)" userId="80b14a36-6422-4f88-ab25-1f9fd9a9b1f4" providerId="ADAL" clId="{22B19D47-B146-4233-9BC9-0F14A6830BC9}" dt="2018-04-27T02:18:29.446" v="243" actId="26606"/>
          <ac:spMkLst>
            <pc:docMk/>
            <pc:sldMk cId="1928647611" sldId="264"/>
            <ac:spMk id="25" creationId="{E02F3C71-C981-4614-98EA-D6C494F8091E}"/>
          </ac:spMkLst>
        </pc:spChg>
        <pc:spChg chg="add del">
          <ac:chgData name="MICHAEL GONG (DSCOE-ISD-OOCLL/ZHA)" userId="80b14a36-6422-4f88-ab25-1f9fd9a9b1f4" providerId="ADAL" clId="{22B19D47-B146-4233-9BC9-0F14A6830BC9}" dt="2018-04-27T02:18:30.254" v="245" actId="26606"/>
          <ac:spMkLst>
            <pc:docMk/>
            <pc:sldMk cId="1928647611" sldId="264"/>
            <ac:spMk id="27" creationId="{296C61EC-FBF4-4216-BE67-6C864D30A01C}"/>
          </ac:spMkLst>
        </pc:spChg>
        <pc:spChg chg="add del">
          <ac:chgData name="MICHAEL GONG (DSCOE-ISD-OOCLL/ZHA)" userId="80b14a36-6422-4f88-ab25-1f9fd9a9b1f4" providerId="ADAL" clId="{22B19D47-B146-4233-9BC9-0F14A6830BC9}" dt="2018-04-27T02:18:30.254" v="245" actId="26606"/>
          <ac:spMkLst>
            <pc:docMk/>
            <pc:sldMk cId="1928647611" sldId="264"/>
            <ac:spMk id="28" creationId="{C95B82D5-A8BB-45BF-BED8-C7B206892100}"/>
          </ac:spMkLst>
        </pc:spChg>
        <pc:spChg chg="add del">
          <ac:chgData name="MICHAEL GONG (DSCOE-ISD-OOCLL/ZHA)" userId="80b14a36-6422-4f88-ab25-1f9fd9a9b1f4" providerId="ADAL" clId="{22B19D47-B146-4233-9BC9-0F14A6830BC9}" dt="2018-04-27T02:18:31.046" v="247" actId="26606"/>
          <ac:spMkLst>
            <pc:docMk/>
            <pc:sldMk cId="1928647611" sldId="264"/>
            <ac:spMk id="29" creationId="{54600AC1-F146-4567-9C5E-A96D6D349234}"/>
          </ac:spMkLst>
        </pc:spChg>
        <pc:spChg chg="add del">
          <ac:chgData name="MICHAEL GONG (DSCOE-ISD-OOCLL/ZHA)" userId="80b14a36-6422-4f88-ab25-1f9fd9a9b1f4" providerId="ADAL" clId="{22B19D47-B146-4233-9BC9-0F14A6830BC9}" dt="2018-04-27T02:18:31.046" v="247" actId="26606"/>
          <ac:spMkLst>
            <pc:docMk/>
            <pc:sldMk cId="1928647611" sldId="264"/>
            <ac:spMk id="30" creationId="{B1E3044D-AD17-4052-A453-8AA654EFAB6E}"/>
          </ac:spMkLst>
        </pc:spChg>
        <pc:spChg chg="add del">
          <ac:chgData name="MICHAEL GONG (DSCOE-ISD-OOCLL/ZHA)" userId="80b14a36-6422-4f88-ab25-1f9fd9a9b1f4" providerId="ADAL" clId="{22B19D47-B146-4233-9BC9-0F14A6830BC9}" dt="2018-04-27T02:18:31.046" v="247" actId="26606"/>
          <ac:spMkLst>
            <pc:docMk/>
            <pc:sldMk cId="1928647611" sldId="264"/>
            <ac:spMk id="31" creationId="{81289F98-975F-4EB2-9553-8E1A9946BA3F}"/>
          </ac:spMkLst>
        </pc:spChg>
        <pc:spChg chg="add del">
          <ac:chgData name="MICHAEL GONG (DSCOE-ISD-OOCLL/ZHA)" userId="80b14a36-6422-4f88-ab25-1f9fd9a9b1f4" providerId="ADAL" clId="{22B19D47-B146-4233-9BC9-0F14A6830BC9}" dt="2018-04-27T02:18:31.046" v="247" actId="26606"/>
          <ac:spMkLst>
            <pc:docMk/>
            <pc:sldMk cId="1928647611" sldId="264"/>
            <ac:spMk id="32" creationId="{1F564BCF-97B6-4D86-94EE-DD1B587F2189}"/>
          </ac:spMkLst>
        </pc:spChg>
        <pc:spChg chg="add del">
          <ac:chgData name="MICHAEL GONG (DSCOE-ISD-OOCLL/ZHA)" userId="80b14a36-6422-4f88-ab25-1f9fd9a9b1f4" providerId="ADAL" clId="{22B19D47-B146-4233-9BC9-0F14A6830BC9}" dt="2018-04-27T02:18:31.046" v="247" actId="26606"/>
          <ac:spMkLst>
            <pc:docMk/>
            <pc:sldMk cId="1928647611" sldId="264"/>
            <ac:spMk id="33" creationId="{EBA7E638-205A-4579-864F-125BAC629F4D}"/>
          </ac:spMkLst>
        </pc:spChg>
        <pc:spChg chg="add del">
          <ac:chgData name="MICHAEL GONG (DSCOE-ISD-OOCLL/ZHA)" userId="80b14a36-6422-4f88-ab25-1f9fd9a9b1f4" providerId="ADAL" clId="{22B19D47-B146-4233-9BC9-0F14A6830BC9}" dt="2018-04-27T02:18:31.046" v="247" actId="26606"/>
          <ac:spMkLst>
            <pc:docMk/>
            <pc:sldMk cId="1928647611" sldId="264"/>
            <ac:spMk id="35" creationId="{2854001E-6E9D-464A-9B65-A4012F7B30D4}"/>
          </ac:spMkLst>
        </pc:spChg>
        <pc:spChg chg="add del">
          <ac:chgData name="MICHAEL GONG (DSCOE-ISD-OOCLL/ZHA)" userId="80b14a36-6422-4f88-ab25-1f9fd9a9b1f4" providerId="ADAL" clId="{22B19D47-B146-4233-9BC9-0F14A6830BC9}" dt="2018-04-27T02:18:33.424" v="249" actId="26606"/>
          <ac:spMkLst>
            <pc:docMk/>
            <pc:sldMk cId="1928647611" sldId="264"/>
            <ac:spMk id="39" creationId="{99899462-FC16-43B0-966B-FCA263450716}"/>
          </ac:spMkLst>
        </pc:spChg>
        <pc:spChg chg="add del">
          <ac:chgData name="MICHAEL GONG (DSCOE-ISD-OOCLL/ZHA)" userId="80b14a36-6422-4f88-ab25-1f9fd9a9b1f4" providerId="ADAL" clId="{22B19D47-B146-4233-9BC9-0F14A6830BC9}" dt="2018-04-27T02:19:26.976" v="261" actId="26606"/>
          <ac:spMkLst>
            <pc:docMk/>
            <pc:sldMk cId="1928647611" sldId="264"/>
            <ac:spMk id="42" creationId="{E02F3C71-C981-4614-98EA-D6C494F8091E}"/>
          </ac:spMkLst>
        </pc:spChg>
        <pc:spChg chg="add del">
          <ac:chgData name="MICHAEL GONG (DSCOE-ISD-OOCLL/ZHA)" userId="80b14a36-6422-4f88-ab25-1f9fd9a9b1f4" providerId="ADAL" clId="{22B19D47-B146-4233-9BC9-0F14A6830BC9}" dt="2018-04-27T02:19:26.970" v="260" actId="26606"/>
          <ac:spMkLst>
            <pc:docMk/>
            <pc:sldMk cId="1928647611" sldId="264"/>
            <ac:spMk id="47" creationId="{A98BC887-4916-4227-9F48-3B078D238FAF}"/>
          </ac:spMkLst>
        </pc:spChg>
        <pc:spChg chg="add del">
          <ac:chgData name="MICHAEL GONG (DSCOE-ISD-OOCLL/ZHA)" userId="80b14a36-6422-4f88-ab25-1f9fd9a9b1f4" providerId="ADAL" clId="{22B19D47-B146-4233-9BC9-0F14A6830BC9}" dt="2018-04-27T02:19:26.970" v="260" actId="26606"/>
          <ac:spMkLst>
            <pc:docMk/>
            <pc:sldMk cId="1928647611" sldId="264"/>
            <ac:spMk id="49" creationId="{1AD6DCFA-0E71-4650-A5E4-3C20E73EB6C9}"/>
          </ac:spMkLst>
        </pc:spChg>
        <pc:spChg chg="add">
          <ac:chgData name="MICHAEL GONG (DSCOE-ISD-OOCLL/ZHA)" userId="80b14a36-6422-4f88-ab25-1f9fd9a9b1f4" providerId="ADAL" clId="{22B19D47-B146-4233-9BC9-0F14A6830BC9}" dt="2018-04-27T02:19:26.976" v="261" actId="26606"/>
          <ac:spMkLst>
            <pc:docMk/>
            <pc:sldMk cId="1928647611" sldId="264"/>
            <ac:spMk id="51" creationId="{C95B82D5-A8BB-45BF-BED8-C7B206892100}"/>
          </ac:spMkLst>
        </pc:spChg>
        <pc:spChg chg="add">
          <ac:chgData name="MICHAEL GONG (DSCOE-ISD-OOCLL/ZHA)" userId="80b14a36-6422-4f88-ab25-1f9fd9a9b1f4" providerId="ADAL" clId="{22B19D47-B146-4233-9BC9-0F14A6830BC9}" dt="2018-04-27T02:19:26.976" v="261" actId="26606"/>
          <ac:spMkLst>
            <pc:docMk/>
            <pc:sldMk cId="1928647611" sldId="264"/>
            <ac:spMk id="52" creationId="{296C61EC-FBF4-4216-BE67-6C864D30A01C}"/>
          </ac:spMkLst>
        </pc:spChg>
        <pc:picChg chg="add mod ord">
          <ac:chgData name="MICHAEL GONG (DSCOE-ISD-OOCLL/ZHA)" userId="80b14a36-6422-4f88-ab25-1f9fd9a9b1f4" providerId="ADAL" clId="{22B19D47-B146-4233-9BC9-0F14A6830BC9}" dt="2018-04-27T02:19:26.976" v="261" actId="26606"/>
          <ac:picMkLst>
            <pc:docMk/>
            <pc:sldMk cId="1928647611" sldId="264"/>
            <ac:picMk id="4" creationId="{7CA4382C-01DF-419B-BF7C-1C34434A75FE}"/>
          </ac:picMkLst>
        </pc:picChg>
        <pc:picChg chg="add mod ord">
          <ac:chgData name="MICHAEL GONG (DSCOE-ISD-OOCLL/ZHA)" userId="80b14a36-6422-4f88-ab25-1f9fd9a9b1f4" providerId="ADAL" clId="{22B19D47-B146-4233-9BC9-0F14A6830BC9}" dt="2018-04-27T02:19:26.976" v="261" actId="26606"/>
          <ac:picMkLst>
            <pc:docMk/>
            <pc:sldMk cId="1928647611" sldId="264"/>
            <ac:picMk id="5" creationId="{DD19487D-D07D-41BE-8283-90E4A982127F}"/>
          </ac:picMkLst>
        </pc:picChg>
        <pc:cxnChg chg="add del">
          <ac:chgData name="MICHAEL GONG (DSCOE-ISD-OOCLL/ZHA)" userId="80b14a36-6422-4f88-ab25-1f9fd9a9b1f4" providerId="ADAL" clId="{22B19D47-B146-4233-9BC9-0F14A6830BC9}" dt="2018-04-27T02:18:31.046" v="247" actId="26606"/>
          <ac:cxnSpMkLst>
            <pc:docMk/>
            <pc:sldMk cId="1928647611" sldId="264"/>
            <ac:cxnSpMk id="37" creationId="{62C9802A-EFBD-41D4-894F-AFD985DBA5BD}"/>
          </ac:cxnSpMkLst>
        </pc:cxnChg>
        <pc:cxnChg chg="add del">
          <ac:chgData name="MICHAEL GONG (DSCOE-ISD-OOCLL/ZHA)" userId="80b14a36-6422-4f88-ab25-1f9fd9a9b1f4" providerId="ADAL" clId="{22B19D47-B146-4233-9BC9-0F14A6830BC9}" dt="2018-04-27T02:18:33.424" v="249" actId="26606"/>
          <ac:cxnSpMkLst>
            <pc:docMk/>
            <pc:sldMk cId="1928647611" sldId="264"/>
            <ac:cxnSpMk id="40" creationId="{AAFEA932-2DF1-410C-A00A-7A1E7DBF7511}"/>
          </ac:cxnSpMkLst>
        </pc:cxnChg>
      </pc:sldChg>
      <pc:sldChg chg="addSp delSp modSp add mod setBg setClrOvrMap">
        <pc:chgData name="MICHAEL GONG (DSCOE-ISD-OOCLL/ZHA)" userId="80b14a36-6422-4f88-ab25-1f9fd9a9b1f4" providerId="ADAL" clId="{22B19D47-B146-4233-9BC9-0F14A6830BC9}" dt="2018-04-27T02:18:18.258" v="241" actId="26606"/>
        <pc:sldMkLst>
          <pc:docMk/>
          <pc:sldMk cId="1016429493" sldId="265"/>
        </pc:sldMkLst>
        <pc:spChg chg="mod">
          <ac:chgData name="MICHAEL GONG (DSCOE-ISD-OOCLL/ZHA)" userId="80b14a36-6422-4f88-ab25-1f9fd9a9b1f4" providerId="ADAL" clId="{22B19D47-B146-4233-9BC9-0F14A6830BC9}" dt="2018-04-27T02:18:18.258" v="241" actId="26606"/>
          <ac:spMkLst>
            <pc:docMk/>
            <pc:sldMk cId="1016429493" sldId="265"/>
            <ac:spMk id="2" creationId="{B669DFC4-DCFE-4C86-8B25-BF6CD32B6C4A}"/>
          </ac:spMkLst>
        </pc:spChg>
        <pc:spChg chg="add del mod">
          <ac:chgData name="MICHAEL GONG (DSCOE-ISD-OOCLL/ZHA)" userId="80b14a36-6422-4f88-ab25-1f9fd9a9b1f4" providerId="ADAL" clId="{22B19D47-B146-4233-9BC9-0F14A6830BC9}" dt="2018-04-27T02:18:18.258" v="241" actId="26606"/>
          <ac:spMkLst>
            <pc:docMk/>
            <pc:sldMk cId="1016429493" sldId="265"/>
            <ac:spMk id="3" creationId="{8DA9C8F4-73A4-4AA4-8F71-C4A4DAF29D84}"/>
          </ac:spMkLst>
        </pc:spChg>
        <pc:spChg chg="add del">
          <ac:chgData name="MICHAEL GONG (DSCOE-ISD-OOCLL/ZHA)" userId="80b14a36-6422-4f88-ab25-1f9fd9a9b1f4" providerId="ADAL" clId="{22B19D47-B146-4233-9BC9-0F14A6830BC9}" dt="2018-04-27T02:16:32.171" v="221" actId="26606"/>
          <ac:spMkLst>
            <pc:docMk/>
            <pc:sldMk cId="1016429493" sldId="265"/>
            <ac:spMk id="11" creationId="{283A93BD-A469-4D4C-8A1F-5668AE9758E9}"/>
          </ac:spMkLst>
        </pc:spChg>
        <pc:spChg chg="add del">
          <ac:chgData name="MICHAEL GONG (DSCOE-ISD-OOCLL/ZHA)" userId="80b14a36-6422-4f88-ab25-1f9fd9a9b1f4" providerId="ADAL" clId="{22B19D47-B146-4233-9BC9-0F14A6830BC9}" dt="2018-04-27T02:16:36.634" v="223" actId="26606"/>
          <ac:spMkLst>
            <pc:docMk/>
            <pc:sldMk cId="1016429493" sldId="265"/>
            <ac:spMk id="13" creationId="{D6CF29CD-38B8-4924-BA11-6D60517487EF}"/>
          </ac:spMkLst>
        </pc:spChg>
        <pc:spChg chg="add del">
          <ac:chgData name="MICHAEL GONG (DSCOE-ISD-OOCLL/ZHA)" userId="80b14a36-6422-4f88-ab25-1f9fd9a9b1f4" providerId="ADAL" clId="{22B19D47-B146-4233-9BC9-0F14A6830BC9}" dt="2018-04-27T02:16:36.634" v="223" actId="26606"/>
          <ac:spMkLst>
            <pc:docMk/>
            <pc:sldMk cId="1016429493" sldId="265"/>
            <ac:spMk id="14" creationId="{1045B59B-615E-4718-A150-42DE5D03E1C8}"/>
          </ac:spMkLst>
        </pc:spChg>
        <pc:spChg chg="add del">
          <ac:chgData name="MICHAEL GONG (DSCOE-ISD-OOCLL/ZHA)" userId="80b14a36-6422-4f88-ab25-1f9fd9a9b1f4" providerId="ADAL" clId="{22B19D47-B146-4233-9BC9-0F14A6830BC9}" dt="2018-04-27T02:16:39.954" v="225" actId="26606"/>
          <ac:spMkLst>
            <pc:docMk/>
            <pc:sldMk cId="1016429493" sldId="265"/>
            <ac:spMk id="16" creationId="{76E6212F-EB21-4328-8386-832840CB431A}"/>
          </ac:spMkLst>
        </pc:spChg>
        <pc:spChg chg="add del">
          <ac:chgData name="MICHAEL GONG (DSCOE-ISD-OOCLL/ZHA)" userId="80b14a36-6422-4f88-ab25-1f9fd9a9b1f4" providerId="ADAL" clId="{22B19D47-B146-4233-9BC9-0F14A6830BC9}" dt="2018-04-27T02:16:39.954" v="225" actId="26606"/>
          <ac:spMkLst>
            <pc:docMk/>
            <pc:sldMk cId="1016429493" sldId="265"/>
            <ac:spMk id="17" creationId="{9E74304E-CF2D-41E1-92CF-7FC508311BAE}"/>
          </ac:spMkLst>
        </pc:spChg>
        <pc:spChg chg="add del">
          <ac:chgData name="MICHAEL GONG (DSCOE-ISD-OOCLL/ZHA)" userId="80b14a36-6422-4f88-ab25-1f9fd9a9b1f4" providerId="ADAL" clId="{22B19D47-B146-4233-9BC9-0F14A6830BC9}" dt="2018-04-27T02:17:02.915" v="234" actId="26606"/>
          <ac:spMkLst>
            <pc:docMk/>
            <pc:sldMk cId="1016429493" sldId="265"/>
            <ac:spMk id="19" creationId="{B558F58E-93BA-44A3-BCDA-585AFF2E4F3F}"/>
          </ac:spMkLst>
        </pc:spChg>
        <pc:spChg chg="add del">
          <ac:chgData name="MICHAEL GONG (DSCOE-ISD-OOCLL/ZHA)" userId="80b14a36-6422-4f88-ab25-1f9fd9a9b1f4" providerId="ADAL" clId="{22B19D47-B146-4233-9BC9-0F14A6830BC9}" dt="2018-04-27T02:16:56.026" v="229" actId="26606"/>
          <ac:spMkLst>
            <pc:docMk/>
            <pc:sldMk cId="1016429493" sldId="265"/>
            <ac:spMk id="25" creationId="{71B2258F-86CA-4D4D-8270-BC05FCDEBFB3}"/>
          </ac:spMkLst>
        </pc:spChg>
        <pc:spChg chg="add del">
          <ac:chgData name="MICHAEL GONG (DSCOE-ISD-OOCLL/ZHA)" userId="80b14a36-6422-4f88-ab25-1f9fd9a9b1f4" providerId="ADAL" clId="{22B19D47-B146-4233-9BC9-0F14A6830BC9}" dt="2018-04-27T02:16:59.001" v="231" actId="26606"/>
          <ac:spMkLst>
            <pc:docMk/>
            <pc:sldMk cId="1016429493" sldId="265"/>
            <ac:spMk id="27" creationId="{DE47DF98-723F-4AAC-ABCF-CACBC438F78F}"/>
          </ac:spMkLst>
        </pc:spChg>
        <pc:spChg chg="add del">
          <ac:chgData name="MICHAEL GONG (DSCOE-ISD-OOCLL/ZHA)" userId="80b14a36-6422-4f88-ab25-1f9fd9a9b1f4" providerId="ADAL" clId="{22B19D47-B146-4233-9BC9-0F14A6830BC9}" dt="2018-04-27T02:16:59.001" v="231" actId="26606"/>
          <ac:spMkLst>
            <pc:docMk/>
            <pc:sldMk cId="1016429493" sldId="265"/>
            <ac:spMk id="28" creationId="{74426AB7-D619-4515-962A-BC83909EC015}"/>
          </ac:spMkLst>
        </pc:spChg>
        <pc:spChg chg="add del">
          <ac:chgData name="MICHAEL GONG (DSCOE-ISD-OOCLL/ZHA)" userId="80b14a36-6422-4f88-ab25-1f9fd9a9b1f4" providerId="ADAL" clId="{22B19D47-B146-4233-9BC9-0F14A6830BC9}" dt="2018-04-27T02:17:02.910" v="233" actId="26606"/>
          <ac:spMkLst>
            <pc:docMk/>
            <pc:sldMk cId="1016429493" sldId="265"/>
            <ac:spMk id="31" creationId="{F73FCEB7-CD02-4399-BA74-12D9191D6F72}"/>
          </ac:spMkLst>
        </pc:spChg>
        <pc:spChg chg="add del">
          <ac:chgData name="MICHAEL GONG (DSCOE-ISD-OOCLL/ZHA)" userId="80b14a36-6422-4f88-ab25-1f9fd9a9b1f4" providerId="ADAL" clId="{22B19D47-B146-4233-9BC9-0F14A6830BC9}" dt="2018-04-27T02:17:02.910" v="233" actId="26606"/>
          <ac:spMkLst>
            <pc:docMk/>
            <pc:sldMk cId="1016429493" sldId="265"/>
            <ac:spMk id="32" creationId="{AB45A142-4255-493C-8284-5D566C121B10}"/>
          </ac:spMkLst>
        </pc:spChg>
        <pc:spChg chg="add del">
          <ac:chgData name="MICHAEL GONG (DSCOE-ISD-OOCLL/ZHA)" userId="80b14a36-6422-4f88-ab25-1f9fd9a9b1f4" providerId="ADAL" clId="{22B19D47-B146-4233-9BC9-0F14A6830BC9}" dt="2018-04-27T02:18:18.258" v="241" actId="26606"/>
          <ac:spMkLst>
            <pc:docMk/>
            <pc:sldMk cId="1016429493" sldId="265"/>
            <ac:spMk id="35" creationId="{87CC2527-562A-4F69-B487-4371E5B243E7}"/>
          </ac:spMkLst>
        </pc:spChg>
        <pc:spChg chg="add">
          <ac:chgData name="MICHAEL GONG (DSCOE-ISD-OOCLL/ZHA)" userId="80b14a36-6422-4f88-ab25-1f9fd9a9b1f4" providerId="ADAL" clId="{22B19D47-B146-4233-9BC9-0F14A6830BC9}" dt="2018-04-27T02:18:18.258" v="241" actId="26606"/>
          <ac:spMkLst>
            <pc:docMk/>
            <pc:sldMk cId="1016429493" sldId="265"/>
            <ac:spMk id="41" creationId="{F73FCEB7-CD02-4399-BA74-12D9191D6F72}"/>
          </ac:spMkLst>
        </pc:spChg>
        <pc:spChg chg="add">
          <ac:chgData name="MICHAEL GONG (DSCOE-ISD-OOCLL/ZHA)" userId="80b14a36-6422-4f88-ab25-1f9fd9a9b1f4" providerId="ADAL" clId="{22B19D47-B146-4233-9BC9-0F14A6830BC9}" dt="2018-04-27T02:18:18.258" v="241" actId="26606"/>
          <ac:spMkLst>
            <pc:docMk/>
            <pc:sldMk cId="1016429493" sldId="265"/>
            <ac:spMk id="43" creationId="{AB45A142-4255-493C-8284-5D566C121B10}"/>
          </ac:spMkLst>
        </pc:spChg>
        <pc:picChg chg="add del mod">
          <ac:chgData name="MICHAEL GONG (DSCOE-ISD-OOCLL/ZHA)" userId="80b14a36-6422-4f88-ab25-1f9fd9a9b1f4" providerId="ADAL" clId="{22B19D47-B146-4233-9BC9-0F14A6830BC9}" dt="2018-04-27T02:15:25.418" v="215" actId="26606"/>
          <ac:picMkLst>
            <pc:docMk/>
            <pc:sldMk cId="1016429493" sldId="265"/>
            <ac:picMk id="4" creationId="{110AD010-0320-4C2B-96AA-498336EE91A7}"/>
          </ac:picMkLst>
        </pc:picChg>
        <pc:picChg chg="add del">
          <ac:chgData name="MICHAEL GONG (DSCOE-ISD-OOCLL/ZHA)" userId="80b14a36-6422-4f88-ab25-1f9fd9a9b1f4" providerId="ADAL" clId="{22B19D47-B146-4233-9BC9-0F14A6830BC9}" dt="2018-04-27T02:15:30.114" v="217" actId="26606"/>
          <ac:picMkLst>
            <pc:docMk/>
            <pc:sldMk cId="1016429493" sldId="265"/>
            <ac:picMk id="5" creationId="{0FAE2887-4322-423C-A287-9671CDDA0716}"/>
          </ac:picMkLst>
        </pc:picChg>
        <pc:picChg chg="add mod ord">
          <ac:chgData name="MICHAEL GONG (DSCOE-ISD-OOCLL/ZHA)" userId="80b14a36-6422-4f88-ab25-1f9fd9a9b1f4" providerId="ADAL" clId="{22B19D47-B146-4233-9BC9-0F14A6830BC9}" dt="2018-04-27T02:18:18.258" v="241" actId="26606"/>
          <ac:picMkLst>
            <pc:docMk/>
            <pc:sldMk cId="1016429493" sldId="265"/>
            <ac:picMk id="6" creationId="{6E93A0AB-5694-4388-9223-BF408FE9DA1B}"/>
          </ac:picMkLst>
        </pc:picChg>
        <pc:cxnChg chg="add del">
          <ac:chgData name="MICHAEL GONG (DSCOE-ISD-OOCLL/ZHA)" userId="80b14a36-6422-4f88-ab25-1f9fd9a9b1f4" providerId="ADAL" clId="{22B19D47-B146-4233-9BC9-0F14A6830BC9}" dt="2018-04-27T02:16:39.954" v="225" actId="26606"/>
          <ac:cxnSpMkLst>
            <pc:docMk/>
            <pc:sldMk cId="1016429493" sldId="265"/>
            <ac:cxnSpMk id="15" creationId="{4717401F-8127-4697-8085-3D6C69B5D25D}"/>
          </ac:cxnSpMkLst>
        </pc:cxnChg>
        <pc:cxnChg chg="add del">
          <ac:chgData name="MICHAEL GONG (DSCOE-ISD-OOCLL/ZHA)" userId="80b14a36-6422-4f88-ab25-1f9fd9a9b1f4" providerId="ADAL" clId="{22B19D47-B146-4233-9BC9-0F14A6830BC9}" dt="2018-04-27T02:17:02.915" v="234" actId="26606"/>
          <ac:cxnSpMkLst>
            <pc:docMk/>
            <pc:sldMk cId="1016429493" sldId="265"/>
            <ac:cxnSpMk id="20" creationId="{BCD0BBC1-A7D4-445D-98AC-95A6A45D8EBB}"/>
          </ac:cxnSpMkLst>
        </pc:cxnChg>
        <pc:cxnChg chg="add del">
          <ac:chgData name="MICHAEL GONG (DSCOE-ISD-OOCLL/ZHA)" userId="80b14a36-6422-4f88-ab25-1f9fd9a9b1f4" providerId="ADAL" clId="{22B19D47-B146-4233-9BC9-0F14A6830BC9}" dt="2018-04-27T02:16:59.001" v="231" actId="26606"/>
          <ac:cxnSpMkLst>
            <pc:docMk/>
            <pc:sldMk cId="1016429493" sldId="265"/>
            <ac:cxnSpMk id="29" creationId="{EA29FC7C-9308-4FDE-8DCA-405668055B0F}"/>
          </ac:cxnSpMkLst>
        </pc:cxnChg>
        <pc:cxnChg chg="add del">
          <ac:chgData name="MICHAEL GONG (DSCOE-ISD-OOCLL/ZHA)" userId="80b14a36-6422-4f88-ab25-1f9fd9a9b1f4" providerId="ADAL" clId="{22B19D47-B146-4233-9BC9-0F14A6830BC9}" dt="2018-04-27T02:17:02.910" v="233" actId="26606"/>
          <ac:cxnSpMkLst>
            <pc:docMk/>
            <pc:sldMk cId="1016429493" sldId="265"/>
            <ac:cxnSpMk id="33" creationId="{38FB9660-F42F-4313-BBC4-47C007FE484C}"/>
          </ac:cxnSpMkLst>
        </pc:cxnChg>
        <pc:cxnChg chg="add del">
          <ac:chgData name="MICHAEL GONG (DSCOE-ISD-OOCLL/ZHA)" userId="80b14a36-6422-4f88-ab25-1f9fd9a9b1f4" providerId="ADAL" clId="{22B19D47-B146-4233-9BC9-0F14A6830BC9}" dt="2018-04-27T02:18:18.258" v="241" actId="26606"/>
          <ac:cxnSpMkLst>
            <pc:docMk/>
            <pc:sldMk cId="1016429493" sldId="265"/>
            <ac:cxnSpMk id="36" creationId="{BCDAEC91-5BCE-4B55-9CC0-43EF94CB734B}"/>
          </ac:cxnSpMkLst>
        </pc:cxnChg>
        <pc:cxnChg chg="add">
          <ac:chgData name="MICHAEL GONG (DSCOE-ISD-OOCLL/ZHA)" userId="80b14a36-6422-4f88-ab25-1f9fd9a9b1f4" providerId="ADAL" clId="{22B19D47-B146-4233-9BC9-0F14A6830BC9}" dt="2018-04-27T02:18:18.258" v="241" actId="26606"/>
          <ac:cxnSpMkLst>
            <pc:docMk/>
            <pc:sldMk cId="1016429493" sldId="265"/>
            <ac:cxnSpMk id="45" creationId="{38FB9660-F42F-4313-BBC4-47C007FE484C}"/>
          </ac:cxnSpMkLst>
        </pc:cxnChg>
      </pc:sldChg>
      <pc:sldChg chg="addSp delSp modSp add mod setBg setClrOvrMap">
        <pc:chgData name="MICHAEL GONG (DSCOE-ISD-OOCLL/ZHA)" userId="80b14a36-6422-4f88-ab25-1f9fd9a9b1f4" providerId="ADAL" clId="{22B19D47-B146-4233-9BC9-0F14A6830BC9}" dt="2018-04-27T02:18:17.619" v="240" actId="27614"/>
        <pc:sldMkLst>
          <pc:docMk/>
          <pc:sldMk cId="2855759788" sldId="266"/>
        </pc:sldMkLst>
        <pc:spChg chg="mod">
          <ac:chgData name="MICHAEL GONG (DSCOE-ISD-OOCLL/ZHA)" userId="80b14a36-6422-4f88-ab25-1f9fd9a9b1f4" providerId="ADAL" clId="{22B19D47-B146-4233-9BC9-0F14A6830BC9}" dt="2018-04-27T02:18:12.213" v="239" actId="26606"/>
          <ac:spMkLst>
            <pc:docMk/>
            <pc:sldMk cId="2855759788" sldId="266"/>
            <ac:spMk id="2" creationId="{6934F3C1-832C-4571-B29D-0A543306E907}"/>
          </ac:spMkLst>
        </pc:spChg>
        <pc:spChg chg="mod">
          <ac:chgData name="MICHAEL GONG (DSCOE-ISD-OOCLL/ZHA)" userId="80b14a36-6422-4f88-ab25-1f9fd9a9b1f4" providerId="ADAL" clId="{22B19D47-B146-4233-9BC9-0F14A6830BC9}" dt="2018-04-27T02:18:12.213" v="239" actId="26606"/>
          <ac:spMkLst>
            <pc:docMk/>
            <pc:sldMk cId="2855759788" sldId="266"/>
            <ac:spMk id="3" creationId="{71C43610-2C7C-4AEC-8388-E63ABCD33EB3}"/>
          </ac:spMkLst>
        </pc:spChg>
        <pc:spChg chg="add del">
          <ac:chgData name="MICHAEL GONG (DSCOE-ISD-OOCLL/ZHA)" userId="80b14a36-6422-4f88-ab25-1f9fd9a9b1f4" providerId="ADAL" clId="{22B19D47-B146-4233-9BC9-0F14A6830BC9}" dt="2018-04-27T02:18:12.207" v="238" actId="26606"/>
          <ac:spMkLst>
            <pc:docMk/>
            <pc:sldMk cId="2855759788" sldId="266"/>
            <ac:spMk id="9" creationId="{B558F58E-93BA-44A3-BCDA-585AFF2E4F3F}"/>
          </ac:spMkLst>
        </pc:spChg>
        <pc:spChg chg="add">
          <ac:chgData name="MICHAEL GONG (DSCOE-ISD-OOCLL/ZHA)" userId="80b14a36-6422-4f88-ab25-1f9fd9a9b1f4" providerId="ADAL" clId="{22B19D47-B146-4233-9BC9-0F14A6830BC9}" dt="2018-04-27T02:18:12.213" v="239" actId="26606"/>
          <ac:spMkLst>
            <pc:docMk/>
            <pc:sldMk cId="2855759788" sldId="266"/>
            <ac:spMk id="14" creationId="{F73FCEB7-CD02-4399-BA74-12D9191D6F72}"/>
          </ac:spMkLst>
        </pc:spChg>
        <pc:spChg chg="add">
          <ac:chgData name="MICHAEL GONG (DSCOE-ISD-OOCLL/ZHA)" userId="80b14a36-6422-4f88-ab25-1f9fd9a9b1f4" providerId="ADAL" clId="{22B19D47-B146-4233-9BC9-0F14A6830BC9}" dt="2018-04-27T02:18:12.213" v="239" actId="26606"/>
          <ac:spMkLst>
            <pc:docMk/>
            <pc:sldMk cId="2855759788" sldId="266"/>
            <ac:spMk id="15" creationId="{AB45A142-4255-493C-8284-5D566C121B10}"/>
          </ac:spMkLst>
        </pc:spChg>
        <pc:picChg chg="add mod ord">
          <ac:chgData name="MICHAEL GONG (DSCOE-ISD-OOCLL/ZHA)" userId="80b14a36-6422-4f88-ab25-1f9fd9a9b1f4" providerId="ADAL" clId="{22B19D47-B146-4233-9BC9-0F14A6830BC9}" dt="2018-04-27T02:18:17.619" v="240" actId="27614"/>
          <ac:picMkLst>
            <pc:docMk/>
            <pc:sldMk cId="2855759788" sldId="266"/>
            <ac:picMk id="4" creationId="{9389332A-B1FA-4952-9CC6-E5F38BBFA35E}"/>
          </ac:picMkLst>
        </pc:picChg>
        <pc:cxnChg chg="add del">
          <ac:chgData name="MICHAEL GONG (DSCOE-ISD-OOCLL/ZHA)" userId="80b14a36-6422-4f88-ab25-1f9fd9a9b1f4" providerId="ADAL" clId="{22B19D47-B146-4233-9BC9-0F14A6830BC9}" dt="2018-04-27T02:18:12.207" v="238" actId="26606"/>
          <ac:cxnSpMkLst>
            <pc:docMk/>
            <pc:sldMk cId="2855759788" sldId="266"/>
            <ac:cxnSpMk id="11" creationId="{BCD0BBC1-A7D4-445D-98AC-95A6A45D8EBB}"/>
          </ac:cxnSpMkLst>
        </pc:cxnChg>
        <pc:cxnChg chg="add">
          <ac:chgData name="MICHAEL GONG (DSCOE-ISD-OOCLL/ZHA)" userId="80b14a36-6422-4f88-ab25-1f9fd9a9b1f4" providerId="ADAL" clId="{22B19D47-B146-4233-9BC9-0F14A6830BC9}" dt="2018-04-27T02:18:12.213" v="239" actId="26606"/>
          <ac:cxnSpMkLst>
            <pc:docMk/>
            <pc:sldMk cId="2855759788" sldId="266"/>
            <ac:cxnSpMk id="13" creationId="{38FB9660-F42F-4313-BBC4-47C007FE484C}"/>
          </ac:cxnSpMkLst>
        </pc:cxnChg>
      </pc:sldChg>
      <pc:sldChg chg="addSp delSp modSp add mod modTransition setBg setClrOvrMap">
        <pc:chgData name="MICHAEL GONG (DSCOE-ISD-OOCLL/ZHA)" userId="80b14a36-6422-4f88-ab25-1f9fd9a9b1f4" providerId="ADAL" clId="{22B19D47-B146-4233-9BC9-0F14A6830BC9}" dt="2018-04-27T02:32:03.492" v="374" actId="20577"/>
        <pc:sldMkLst>
          <pc:docMk/>
          <pc:sldMk cId="2214636025" sldId="267"/>
        </pc:sldMkLst>
        <pc:spChg chg="mod">
          <ac:chgData name="MICHAEL GONG (DSCOE-ISD-OOCLL/ZHA)" userId="80b14a36-6422-4f88-ab25-1f9fd9a9b1f4" providerId="ADAL" clId="{22B19D47-B146-4233-9BC9-0F14A6830BC9}" dt="2018-04-27T02:19:07.806" v="258" actId="26606"/>
          <ac:spMkLst>
            <pc:docMk/>
            <pc:sldMk cId="2214636025" sldId="267"/>
            <ac:spMk id="2" creationId="{43E726D9-CBC6-4B4B-9FCC-3BDD0F7824F8}"/>
          </ac:spMkLst>
        </pc:spChg>
        <pc:spChg chg="mod">
          <ac:chgData name="MICHAEL GONG (DSCOE-ISD-OOCLL/ZHA)" userId="80b14a36-6422-4f88-ab25-1f9fd9a9b1f4" providerId="ADAL" clId="{22B19D47-B146-4233-9BC9-0F14A6830BC9}" dt="2018-04-27T02:19:07.806" v="258" actId="26606"/>
          <ac:spMkLst>
            <pc:docMk/>
            <pc:sldMk cId="2214636025" sldId="267"/>
            <ac:spMk id="3" creationId="{49FBE51C-F4A1-4E71-9157-D64A3EB221E3}"/>
          </ac:spMkLst>
        </pc:spChg>
        <pc:spChg chg="add del">
          <ac:chgData name="MICHAEL GONG (DSCOE-ISD-OOCLL/ZHA)" userId="80b14a36-6422-4f88-ab25-1f9fd9a9b1f4" providerId="ADAL" clId="{22B19D47-B146-4233-9BC9-0F14A6830BC9}" dt="2018-04-27T02:18:52.442" v="253" actId="26606"/>
          <ac:spMkLst>
            <pc:docMk/>
            <pc:sldMk cId="2214636025" sldId="267"/>
            <ac:spMk id="9" creationId="{577D1452-F0B7-431E-9A24-D3F7103D8510}"/>
          </ac:spMkLst>
        </pc:spChg>
        <pc:spChg chg="add del">
          <ac:chgData name="MICHAEL GONG (DSCOE-ISD-OOCLL/ZHA)" userId="80b14a36-6422-4f88-ab25-1f9fd9a9b1f4" providerId="ADAL" clId="{22B19D47-B146-4233-9BC9-0F14A6830BC9}" dt="2018-04-27T02:18:52.442" v="253" actId="26606"/>
          <ac:spMkLst>
            <pc:docMk/>
            <pc:sldMk cId="2214636025" sldId="267"/>
            <ac:spMk id="11" creationId="{A660F4F9-5DF5-4F15-BE6A-CD8648BB1148}"/>
          </ac:spMkLst>
        </pc:spChg>
        <pc:spChg chg="add del">
          <ac:chgData name="MICHAEL GONG (DSCOE-ISD-OOCLL/ZHA)" userId="80b14a36-6422-4f88-ab25-1f9fd9a9b1f4" providerId="ADAL" clId="{22B19D47-B146-4233-9BC9-0F14A6830BC9}" dt="2018-04-27T02:18:52.437" v="252" actId="26606"/>
          <ac:spMkLst>
            <pc:docMk/>
            <pc:sldMk cId="2214636025" sldId="267"/>
            <ac:spMk id="16" creationId="{3BAF1561-20C4-41FD-A35F-BF2B9E727F3E}"/>
          </ac:spMkLst>
        </pc:spChg>
        <pc:spChg chg="add del">
          <ac:chgData name="MICHAEL GONG (DSCOE-ISD-OOCLL/ZHA)" userId="80b14a36-6422-4f88-ab25-1f9fd9a9b1f4" providerId="ADAL" clId="{22B19D47-B146-4233-9BC9-0F14A6830BC9}" dt="2018-04-27T02:18:52.437" v="252" actId="26606"/>
          <ac:spMkLst>
            <pc:docMk/>
            <pc:sldMk cId="2214636025" sldId="267"/>
            <ac:spMk id="18" creationId="{839DC788-B140-4F3E-A91E-CB3E70ED940A}"/>
          </ac:spMkLst>
        </pc:spChg>
        <pc:spChg chg="add del">
          <ac:chgData name="MICHAEL GONG (DSCOE-ISD-OOCLL/ZHA)" userId="80b14a36-6422-4f88-ab25-1f9fd9a9b1f4" providerId="ADAL" clId="{22B19D47-B146-4233-9BC9-0F14A6830BC9}" dt="2018-04-27T02:19:07.806" v="258" actId="26606"/>
          <ac:spMkLst>
            <pc:docMk/>
            <pc:sldMk cId="2214636025" sldId="267"/>
            <ac:spMk id="22" creationId="{867D4867-5BA7-4462-B2F6-A23F4A622AA7}"/>
          </ac:spMkLst>
        </pc:spChg>
        <pc:spChg chg="add del">
          <ac:chgData name="MICHAEL GONG (DSCOE-ISD-OOCLL/ZHA)" userId="80b14a36-6422-4f88-ab25-1f9fd9a9b1f4" providerId="ADAL" clId="{22B19D47-B146-4233-9BC9-0F14A6830BC9}" dt="2018-04-27T02:19:04.097" v="255" actId="26606"/>
          <ac:spMkLst>
            <pc:docMk/>
            <pc:sldMk cId="2214636025" sldId="267"/>
            <ac:spMk id="27" creationId="{F2B38F72-8FC4-4001-8C67-FA6B86DEC767}"/>
          </ac:spMkLst>
        </pc:spChg>
        <pc:spChg chg="add del">
          <ac:chgData name="MICHAEL GONG (DSCOE-ISD-OOCLL/ZHA)" userId="80b14a36-6422-4f88-ab25-1f9fd9a9b1f4" providerId="ADAL" clId="{22B19D47-B146-4233-9BC9-0F14A6830BC9}" dt="2018-04-27T02:19:07.801" v="257" actId="26606"/>
          <ac:spMkLst>
            <pc:docMk/>
            <pc:sldMk cId="2214636025" sldId="267"/>
            <ac:spMk id="29" creationId="{867D4867-5BA7-4462-B2F6-A23F4A622AA7}"/>
          </ac:spMkLst>
        </pc:spChg>
        <pc:picChg chg="add mod ord">
          <ac:chgData name="MICHAEL GONG (DSCOE-ISD-OOCLL/ZHA)" userId="80b14a36-6422-4f88-ab25-1f9fd9a9b1f4" providerId="ADAL" clId="{22B19D47-B146-4233-9BC9-0F14A6830BC9}" dt="2018-04-27T02:19:07.806" v="258" actId="26606"/>
          <ac:picMkLst>
            <pc:docMk/>
            <pc:sldMk cId="2214636025" sldId="267"/>
            <ac:picMk id="4" creationId="{9CEE38BD-BC10-4CDF-ADA6-509F9625F5F7}"/>
          </ac:picMkLst>
        </pc:picChg>
        <pc:cxnChg chg="add del">
          <ac:chgData name="MICHAEL GONG (DSCOE-ISD-OOCLL/ZHA)" userId="80b14a36-6422-4f88-ab25-1f9fd9a9b1f4" providerId="ADAL" clId="{22B19D47-B146-4233-9BC9-0F14A6830BC9}" dt="2018-04-27T02:18:52.437" v="252" actId="26606"/>
          <ac:cxnSpMkLst>
            <pc:docMk/>
            <pc:sldMk cId="2214636025" sldId="267"/>
            <ac:cxnSpMk id="20" creationId="{FC18D930-0EEE-448F-ABF1-2AA3C83DA552}"/>
          </ac:cxnSpMkLst>
        </pc:cxnChg>
      </pc:sldChg>
      <pc:sldChg chg="addSp delSp modSp add del mod setBg setClrOvrMap">
        <pc:chgData name="MICHAEL GONG (DSCOE-ISD-OOCLL/ZHA)" userId="80b14a36-6422-4f88-ab25-1f9fd9a9b1f4" providerId="ADAL" clId="{22B19D47-B146-4233-9BC9-0F14A6830BC9}" dt="2018-04-27T02:20:46.596" v="293" actId="2696"/>
        <pc:sldMkLst>
          <pc:docMk/>
          <pc:sldMk cId="232564499" sldId="268"/>
        </pc:sldMkLst>
        <pc:spChg chg="del">
          <ac:chgData name="MICHAEL GONG (DSCOE-ISD-OOCLL/ZHA)" userId="80b14a36-6422-4f88-ab25-1f9fd9a9b1f4" providerId="ADAL" clId="{22B19D47-B146-4233-9BC9-0F14A6830BC9}" dt="2018-04-27T02:20:02.539" v="279" actId="2696"/>
          <ac:spMkLst>
            <pc:docMk/>
            <pc:sldMk cId="232564499" sldId="268"/>
            <ac:spMk id="2" creationId="{9CF1C2FD-C154-4862-B362-D2C5449E4829}"/>
          </ac:spMkLst>
        </pc:spChg>
        <pc:spChg chg="del">
          <ac:chgData name="MICHAEL GONG (DSCOE-ISD-OOCLL/ZHA)" userId="80b14a36-6422-4f88-ab25-1f9fd9a9b1f4" providerId="ADAL" clId="{22B19D47-B146-4233-9BC9-0F14A6830BC9}" dt="2018-04-27T02:20:02.539" v="279" actId="2696"/>
          <ac:spMkLst>
            <pc:docMk/>
            <pc:sldMk cId="232564499" sldId="268"/>
            <ac:spMk id="3" creationId="{835534AC-8904-4627-A176-F01998C35D02}"/>
          </ac:spMkLst>
        </pc:spChg>
        <pc:spChg chg="add del mod">
          <ac:chgData name="MICHAEL GONG (DSCOE-ISD-OOCLL/ZHA)" userId="80b14a36-6422-4f88-ab25-1f9fd9a9b1f4" providerId="ADAL" clId="{22B19D47-B146-4233-9BC9-0F14A6830BC9}" dt="2018-04-27T02:20:05.986" v="280" actId="2696"/>
          <ac:spMkLst>
            <pc:docMk/>
            <pc:sldMk cId="232564499" sldId="268"/>
            <ac:spMk id="4" creationId="{2E7B4BB6-B4E9-433E-A94D-F1347C7FDEF9}"/>
          </ac:spMkLst>
        </pc:spChg>
        <pc:spChg chg="add del mod">
          <ac:chgData name="MICHAEL GONG (DSCOE-ISD-OOCLL/ZHA)" userId="80b14a36-6422-4f88-ab25-1f9fd9a9b1f4" providerId="ADAL" clId="{22B19D47-B146-4233-9BC9-0F14A6830BC9}" dt="2018-04-27T02:20:05.986" v="280" actId="2696"/>
          <ac:spMkLst>
            <pc:docMk/>
            <pc:sldMk cId="232564499" sldId="268"/>
            <ac:spMk id="5" creationId="{1620297C-76D7-4A89-B828-8ECC6FF05910}"/>
          </ac:spMkLst>
        </pc:spChg>
        <pc:spChg chg="add mod">
          <ac:chgData name="MICHAEL GONG (DSCOE-ISD-OOCLL/ZHA)" userId="80b14a36-6422-4f88-ab25-1f9fd9a9b1f4" providerId="ADAL" clId="{22B19D47-B146-4233-9BC9-0F14A6830BC9}" dt="2018-04-27T02:20:41.372" v="292" actId="26606"/>
          <ac:spMkLst>
            <pc:docMk/>
            <pc:sldMk cId="232564499" sldId="268"/>
            <ac:spMk id="6" creationId="{59D5ED12-BC75-4F67-9706-6F5639FEDFEB}"/>
          </ac:spMkLst>
        </pc:spChg>
        <pc:spChg chg="add mod">
          <ac:chgData name="MICHAEL GONG (DSCOE-ISD-OOCLL/ZHA)" userId="80b14a36-6422-4f88-ab25-1f9fd9a9b1f4" providerId="ADAL" clId="{22B19D47-B146-4233-9BC9-0F14A6830BC9}" dt="2018-04-27T02:20:41.372" v="292" actId="26606"/>
          <ac:spMkLst>
            <pc:docMk/>
            <pc:sldMk cId="232564499" sldId="268"/>
            <ac:spMk id="7" creationId="{09F2DD80-E642-427F-9632-3A7193A6DAFE}"/>
          </ac:spMkLst>
        </pc:spChg>
        <pc:spChg chg="add del">
          <ac:chgData name="MICHAEL GONG (DSCOE-ISD-OOCLL/ZHA)" userId="80b14a36-6422-4f88-ab25-1f9fd9a9b1f4" providerId="ADAL" clId="{22B19D47-B146-4233-9BC9-0F14A6830BC9}" dt="2018-04-27T02:20:19.266" v="285" actId="26606"/>
          <ac:spMkLst>
            <pc:docMk/>
            <pc:sldMk cId="232564499" sldId="268"/>
            <ac:spMk id="14" creationId="{207CB456-8849-413C-8210-B663779A32E0}"/>
          </ac:spMkLst>
        </pc:spChg>
        <pc:spChg chg="add del">
          <ac:chgData name="MICHAEL GONG (DSCOE-ISD-OOCLL/ZHA)" userId="80b14a36-6422-4f88-ab25-1f9fd9a9b1f4" providerId="ADAL" clId="{22B19D47-B146-4233-9BC9-0F14A6830BC9}" dt="2018-04-27T02:20:19.266" v="285" actId="26606"/>
          <ac:spMkLst>
            <pc:docMk/>
            <pc:sldMk cId="232564499" sldId="268"/>
            <ac:spMk id="16" creationId="{E513936D-D1EB-4E42-A97F-942BA1F3DFA7}"/>
          </ac:spMkLst>
        </pc:spChg>
        <pc:spChg chg="add del">
          <ac:chgData name="MICHAEL GONG (DSCOE-ISD-OOCLL/ZHA)" userId="80b14a36-6422-4f88-ab25-1f9fd9a9b1f4" providerId="ADAL" clId="{22B19D47-B146-4233-9BC9-0F14A6830BC9}" dt="2018-04-27T02:20:17.682" v="283" actId="26606"/>
          <ac:spMkLst>
            <pc:docMk/>
            <pc:sldMk cId="232564499" sldId="268"/>
            <ac:spMk id="17" creationId="{053FB2EE-284F-4C87-AB3D-BBF87A9FAB97}"/>
          </ac:spMkLst>
        </pc:spChg>
        <pc:spChg chg="add del">
          <ac:chgData name="MICHAEL GONG (DSCOE-ISD-OOCLL/ZHA)" userId="80b14a36-6422-4f88-ab25-1f9fd9a9b1f4" providerId="ADAL" clId="{22B19D47-B146-4233-9BC9-0F14A6830BC9}" dt="2018-04-27T02:20:41.372" v="292" actId="26606"/>
          <ac:spMkLst>
            <pc:docMk/>
            <pc:sldMk cId="232564499" sldId="268"/>
            <ac:spMk id="18" creationId="{34244EF8-D73A-40E1-BE73-D46E6B4B04ED}"/>
          </ac:spMkLst>
        </pc:spChg>
        <pc:spChg chg="add del">
          <ac:chgData name="MICHAEL GONG (DSCOE-ISD-OOCLL/ZHA)" userId="80b14a36-6422-4f88-ab25-1f9fd9a9b1f4" providerId="ADAL" clId="{22B19D47-B146-4233-9BC9-0F14A6830BC9}" dt="2018-04-27T02:20:19.266" v="285" actId="26606"/>
          <ac:spMkLst>
            <pc:docMk/>
            <pc:sldMk cId="232564499" sldId="268"/>
            <ac:spMk id="19" creationId="{D8386171-E87D-46AB-8718-4CE2A88748BD}"/>
          </ac:spMkLst>
        </pc:spChg>
        <pc:spChg chg="add del">
          <ac:chgData name="MICHAEL GONG (DSCOE-ISD-OOCLL/ZHA)" userId="80b14a36-6422-4f88-ab25-1f9fd9a9b1f4" providerId="ADAL" clId="{22B19D47-B146-4233-9BC9-0F14A6830BC9}" dt="2018-04-27T02:20:41.372" v="292" actId="26606"/>
          <ac:spMkLst>
            <pc:docMk/>
            <pc:sldMk cId="232564499" sldId="268"/>
            <ac:spMk id="20" creationId="{6437D937-A7F1-4011-92B4-328E5BE1B166}"/>
          </ac:spMkLst>
        </pc:spChg>
        <pc:spChg chg="add del">
          <ac:chgData name="MICHAEL GONG (DSCOE-ISD-OOCLL/ZHA)" userId="80b14a36-6422-4f88-ab25-1f9fd9a9b1f4" providerId="ADAL" clId="{22B19D47-B146-4233-9BC9-0F14A6830BC9}" dt="2018-04-27T02:20:21.238" v="287" actId="26606"/>
          <ac:spMkLst>
            <pc:docMk/>
            <pc:sldMk cId="232564499" sldId="268"/>
            <ac:spMk id="21" creationId="{6F9EB9F2-07E2-4D64-BBD8-BB5B217F1218}"/>
          </ac:spMkLst>
        </pc:spChg>
        <pc:spChg chg="add del">
          <ac:chgData name="MICHAEL GONG (DSCOE-ISD-OOCLL/ZHA)" userId="80b14a36-6422-4f88-ab25-1f9fd9a9b1f4" providerId="ADAL" clId="{22B19D47-B146-4233-9BC9-0F14A6830BC9}" dt="2018-04-27T02:20:41.372" v="292" actId="26606"/>
          <ac:spMkLst>
            <pc:docMk/>
            <pc:sldMk cId="232564499" sldId="268"/>
            <ac:spMk id="24" creationId="{559AE206-7EBA-4D33-8BC9-9D8158553F0E}"/>
          </ac:spMkLst>
        </pc:spChg>
        <pc:spChg chg="add del">
          <ac:chgData name="MICHAEL GONG (DSCOE-ISD-OOCLL/ZHA)" userId="80b14a36-6422-4f88-ab25-1f9fd9a9b1f4" providerId="ADAL" clId="{22B19D47-B146-4233-9BC9-0F14A6830BC9}" dt="2018-04-27T02:20:41.372" v="292" actId="26606"/>
          <ac:spMkLst>
            <pc:docMk/>
            <pc:sldMk cId="232564499" sldId="268"/>
            <ac:spMk id="26" creationId="{B672F332-AF08-46C6-94F0-77684310D7B7}"/>
          </ac:spMkLst>
        </pc:spChg>
        <pc:spChg chg="add del">
          <ac:chgData name="MICHAEL GONG (DSCOE-ISD-OOCLL/ZHA)" userId="80b14a36-6422-4f88-ab25-1f9fd9a9b1f4" providerId="ADAL" clId="{22B19D47-B146-4233-9BC9-0F14A6830BC9}" dt="2018-04-27T02:20:41.372" v="292" actId="26606"/>
          <ac:spMkLst>
            <pc:docMk/>
            <pc:sldMk cId="232564499" sldId="268"/>
            <ac:spMk id="27" creationId="{AB84D7E8-4ECB-42D7-ADBF-01689B0F24AE}"/>
          </ac:spMkLst>
        </pc:spChg>
        <pc:spChg chg="add">
          <ac:chgData name="MICHAEL GONG (DSCOE-ISD-OOCLL/ZHA)" userId="80b14a36-6422-4f88-ab25-1f9fd9a9b1f4" providerId="ADAL" clId="{22B19D47-B146-4233-9BC9-0F14A6830BC9}" dt="2018-04-27T02:20:41.372" v="292" actId="26606"/>
          <ac:spMkLst>
            <pc:docMk/>
            <pc:sldMk cId="232564499" sldId="268"/>
            <ac:spMk id="32" creationId="{2A8AA5BC-4F7A-4226-8F99-6D824B226A97}"/>
          </ac:spMkLst>
        </pc:spChg>
        <pc:spChg chg="add">
          <ac:chgData name="MICHAEL GONG (DSCOE-ISD-OOCLL/ZHA)" userId="80b14a36-6422-4f88-ab25-1f9fd9a9b1f4" providerId="ADAL" clId="{22B19D47-B146-4233-9BC9-0F14A6830BC9}" dt="2018-04-27T02:20:41.372" v="292" actId="26606"/>
          <ac:spMkLst>
            <pc:docMk/>
            <pc:sldMk cId="232564499" sldId="268"/>
            <ac:spMk id="34" creationId="{3E5445C6-DD42-4979-86FF-03730E8C6DB0}"/>
          </ac:spMkLst>
        </pc:spChg>
        <pc:grpChg chg="add del">
          <ac:chgData name="MICHAEL GONG (DSCOE-ISD-OOCLL/ZHA)" userId="80b14a36-6422-4f88-ab25-1f9fd9a9b1f4" providerId="ADAL" clId="{22B19D47-B146-4233-9BC9-0F14A6830BC9}" dt="2018-04-27T02:20:17.682" v="283" actId="26606"/>
          <ac:grpSpMkLst>
            <pc:docMk/>
            <pc:sldMk cId="232564499" sldId="268"/>
            <ac:grpSpMk id="12" creationId="{D2C4BFA1-2075-4901-9E24-E41D1FDD51FD}"/>
          </ac:grpSpMkLst>
        </pc:grpChg>
        <pc:cxnChg chg="add del">
          <ac:chgData name="MICHAEL GONG (DSCOE-ISD-OOCLL/ZHA)" userId="80b14a36-6422-4f88-ab25-1f9fd9a9b1f4" providerId="ADAL" clId="{22B19D47-B146-4233-9BC9-0F14A6830BC9}" dt="2018-04-27T02:20:21.238" v="287" actId="26606"/>
          <ac:cxnSpMkLst>
            <pc:docMk/>
            <pc:sldMk cId="232564499" sldId="268"/>
            <ac:cxnSpMk id="22" creationId="{F0C57C7C-DFE9-4A1E-B7A9-DF40E63366BB}"/>
          </ac:cxnSpMkLst>
        </pc:cxnChg>
        <pc:cxnChg chg="add del">
          <ac:chgData name="MICHAEL GONG (DSCOE-ISD-OOCLL/ZHA)" userId="80b14a36-6422-4f88-ab25-1f9fd9a9b1f4" providerId="ADAL" clId="{22B19D47-B146-4233-9BC9-0F14A6830BC9}" dt="2018-04-27T02:20:41.372" v="292" actId="26606"/>
          <ac:cxnSpMkLst>
            <pc:docMk/>
            <pc:sldMk cId="232564499" sldId="268"/>
            <ac:cxnSpMk id="25" creationId="{9E8E38ED-369A-44C2-B635-0BED0E48A6E8}"/>
          </ac:cxnSpMkLst>
        </pc:cxnChg>
        <pc:cxnChg chg="add">
          <ac:chgData name="MICHAEL GONG (DSCOE-ISD-OOCLL/ZHA)" userId="80b14a36-6422-4f88-ab25-1f9fd9a9b1f4" providerId="ADAL" clId="{22B19D47-B146-4233-9BC9-0F14A6830BC9}" dt="2018-04-27T02:20:41.372" v="292" actId="26606"/>
          <ac:cxnSpMkLst>
            <pc:docMk/>
            <pc:sldMk cId="232564499" sldId="268"/>
            <ac:cxnSpMk id="36" creationId="{45000665-DFC7-417E-8FD7-516A0F15C975}"/>
          </ac:cxnSpMkLst>
        </pc:cxnChg>
      </pc:sldChg>
      <pc:sldChg chg="addSp delSp modSp add mod setBg setClrOvrMap">
        <pc:chgData name="MICHAEL GONG (DSCOE-ISD-OOCLL/ZHA)" userId="80b14a36-6422-4f88-ab25-1f9fd9a9b1f4" providerId="ADAL" clId="{22B19D47-B146-4233-9BC9-0F14A6830BC9}" dt="2018-04-27T02:24:53.003" v="310" actId="403"/>
        <pc:sldMkLst>
          <pc:docMk/>
          <pc:sldMk cId="3561502944" sldId="268"/>
        </pc:sldMkLst>
        <pc:spChg chg="del">
          <ac:chgData name="MICHAEL GONG (DSCOE-ISD-OOCLL/ZHA)" userId="80b14a36-6422-4f88-ab25-1f9fd9a9b1f4" providerId="ADAL" clId="{22B19D47-B146-4233-9BC9-0F14A6830BC9}" dt="2018-04-27T02:24:29.298" v="297" actId="403"/>
          <ac:spMkLst>
            <pc:docMk/>
            <pc:sldMk cId="3561502944" sldId="268"/>
            <ac:spMk id="2" creationId="{20F77B95-E488-4EDC-B41A-E0B8E4CBA154}"/>
          </ac:spMkLst>
        </pc:spChg>
        <pc:spChg chg="del">
          <ac:chgData name="MICHAEL GONG (DSCOE-ISD-OOCLL/ZHA)" userId="80b14a36-6422-4f88-ab25-1f9fd9a9b1f4" providerId="ADAL" clId="{22B19D47-B146-4233-9BC9-0F14A6830BC9}" dt="2018-04-27T02:24:29.298" v="297" actId="403"/>
          <ac:spMkLst>
            <pc:docMk/>
            <pc:sldMk cId="3561502944" sldId="268"/>
            <ac:spMk id="3" creationId="{26747BB9-BF29-402C-B09D-4BA23DFA29C4}"/>
          </ac:spMkLst>
        </pc:spChg>
        <pc:spChg chg="add mod">
          <ac:chgData name="MICHAEL GONG (DSCOE-ISD-OOCLL/ZHA)" userId="80b14a36-6422-4f88-ab25-1f9fd9a9b1f4" providerId="ADAL" clId="{22B19D47-B146-4233-9BC9-0F14A6830BC9}" dt="2018-04-27T02:24:53.003" v="310" actId="403"/>
          <ac:spMkLst>
            <pc:docMk/>
            <pc:sldMk cId="3561502944" sldId="268"/>
            <ac:spMk id="4" creationId="{EA7D8DDF-444E-4733-B799-0EB1906CD5B4}"/>
          </ac:spMkLst>
        </pc:spChg>
        <pc:spChg chg="add mod">
          <ac:chgData name="MICHAEL GONG (DSCOE-ISD-OOCLL/ZHA)" userId="80b14a36-6422-4f88-ab25-1f9fd9a9b1f4" providerId="ADAL" clId="{22B19D47-B146-4233-9BC9-0F14A6830BC9}" dt="2018-04-27T02:24:46.182" v="306" actId="26606"/>
          <ac:spMkLst>
            <pc:docMk/>
            <pc:sldMk cId="3561502944" sldId="268"/>
            <ac:spMk id="5" creationId="{84F18A34-7F05-415A-93AF-05FAA596D515}"/>
          </ac:spMkLst>
        </pc:spChg>
        <pc:spChg chg="add del">
          <ac:chgData name="MICHAEL GONG (DSCOE-ISD-OOCLL/ZHA)" userId="80b14a36-6422-4f88-ab25-1f9fd9a9b1f4" providerId="ADAL" clId="{22B19D47-B146-4233-9BC9-0F14A6830BC9}" dt="2018-04-27T02:24:39.849" v="300" actId="26606"/>
          <ac:spMkLst>
            <pc:docMk/>
            <pc:sldMk cId="3561502944" sldId="268"/>
            <ac:spMk id="10" creationId="{A495F8E3-5243-4F02-AC53-F05721B35358}"/>
          </ac:spMkLst>
        </pc:spChg>
        <pc:spChg chg="add del">
          <ac:chgData name="MICHAEL GONG (DSCOE-ISD-OOCLL/ZHA)" userId="80b14a36-6422-4f88-ab25-1f9fd9a9b1f4" providerId="ADAL" clId="{22B19D47-B146-4233-9BC9-0F14A6830BC9}" dt="2018-04-27T02:24:40.513" v="302" actId="26606"/>
          <ac:spMkLst>
            <pc:docMk/>
            <pc:sldMk cId="3561502944" sldId="268"/>
            <ac:spMk id="16" creationId="{6F9EB9F2-07E2-4D64-BBD8-BB5B217F1218}"/>
          </ac:spMkLst>
        </pc:spChg>
        <pc:spChg chg="add del">
          <ac:chgData name="MICHAEL GONG (DSCOE-ISD-OOCLL/ZHA)" userId="80b14a36-6422-4f88-ab25-1f9fd9a9b1f4" providerId="ADAL" clId="{22B19D47-B146-4233-9BC9-0F14A6830BC9}" dt="2018-04-27T02:24:43.492" v="304" actId="26606"/>
          <ac:spMkLst>
            <pc:docMk/>
            <pc:sldMk cId="3561502944" sldId="268"/>
            <ac:spMk id="19" creationId="{3EDD119B-6BFA-4C3F-90CE-97DAFD604ECC}"/>
          </ac:spMkLst>
        </pc:spChg>
        <pc:spChg chg="add del">
          <ac:chgData name="MICHAEL GONG (DSCOE-ISD-OOCLL/ZHA)" userId="80b14a36-6422-4f88-ab25-1f9fd9a9b1f4" providerId="ADAL" clId="{22B19D47-B146-4233-9BC9-0F14A6830BC9}" dt="2018-04-27T02:24:46.182" v="306" actId="26606"/>
          <ac:spMkLst>
            <pc:docMk/>
            <pc:sldMk cId="3561502944" sldId="268"/>
            <ac:spMk id="22" creationId="{2A8AA5BC-4F7A-4226-8F99-6D824B226A97}"/>
          </ac:spMkLst>
        </pc:spChg>
        <pc:spChg chg="add del">
          <ac:chgData name="MICHAEL GONG (DSCOE-ISD-OOCLL/ZHA)" userId="80b14a36-6422-4f88-ab25-1f9fd9a9b1f4" providerId="ADAL" clId="{22B19D47-B146-4233-9BC9-0F14A6830BC9}" dt="2018-04-27T02:24:46.182" v="306" actId="26606"/>
          <ac:spMkLst>
            <pc:docMk/>
            <pc:sldMk cId="3561502944" sldId="268"/>
            <ac:spMk id="23" creationId="{3E5445C6-DD42-4979-86FF-03730E8C6DB0}"/>
          </ac:spMkLst>
        </pc:spChg>
        <pc:grpChg chg="add del">
          <ac:chgData name="MICHAEL GONG (DSCOE-ISD-OOCLL/ZHA)" userId="80b14a36-6422-4f88-ab25-1f9fd9a9b1f4" providerId="ADAL" clId="{22B19D47-B146-4233-9BC9-0F14A6830BC9}" dt="2018-04-27T02:24:39.849" v="300" actId="26606"/>
          <ac:grpSpMkLst>
            <pc:docMk/>
            <pc:sldMk cId="3561502944" sldId="268"/>
            <ac:grpSpMk id="12" creationId="{EF79D782-A9ED-4AEE-B67D-DDD6F1CB5260}"/>
          </ac:grpSpMkLst>
        </pc:grpChg>
        <pc:cxnChg chg="add del">
          <ac:chgData name="MICHAEL GONG (DSCOE-ISD-OOCLL/ZHA)" userId="80b14a36-6422-4f88-ab25-1f9fd9a9b1f4" providerId="ADAL" clId="{22B19D47-B146-4233-9BC9-0F14A6830BC9}" dt="2018-04-27T02:24:46.182" v="306" actId="26606"/>
          <ac:cxnSpMkLst>
            <pc:docMk/>
            <pc:sldMk cId="3561502944" sldId="268"/>
            <ac:cxnSpMk id="14" creationId="{45000665-DFC7-417E-8FD7-516A0F15C975}"/>
          </ac:cxnSpMkLst>
        </pc:cxnChg>
        <pc:cxnChg chg="add del">
          <ac:chgData name="MICHAEL GONG (DSCOE-ISD-OOCLL/ZHA)" userId="80b14a36-6422-4f88-ab25-1f9fd9a9b1f4" providerId="ADAL" clId="{22B19D47-B146-4233-9BC9-0F14A6830BC9}" dt="2018-04-27T02:24:40.513" v="302" actId="26606"/>
          <ac:cxnSpMkLst>
            <pc:docMk/>
            <pc:sldMk cId="3561502944" sldId="268"/>
            <ac:cxnSpMk id="17" creationId="{F0C57C7C-DFE9-4A1E-B7A9-DF40E63366BB}"/>
          </ac:cxnSpMkLst>
        </pc:cxnChg>
        <pc:cxnChg chg="add del">
          <ac:chgData name="MICHAEL GONG (DSCOE-ISD-OOCLL/ZHA)" userId="80b14a36-6422-4f88-ab25-1f9fd9a9b1f4" providerId="ADAL" clId="{22B19D47-B146-4233-9BC9-0F14A6830BC9}" dt="2018-04-27T02:24:43.492" v="304" actId="26606"/>
          <ac:cxnSpMkLst>
            <pc:docMk/>
            <pc:sldMk cId="3561502944" sldId="268"/>
            <ac:cxnSpMk id="20" creationId="{DC1572D0-F0FD-4D84-8F82-DC59140EB9BB}"/>
          </ac:cxnSpMkLst>
        </pc:cxnChg>
      </pc:sldChg>
      <pc:sldChg chg="addSp delSp modSp add">
        <pc:chgData name="MICHAEL GONG (DSCOE-ISD-OOCLL/ZHA)" userId="80b14a36-6422-4f88-ab25-1f9fd9a9b1f4" providerId="ADAL" clId="{22B19D47-B146-4233-9BC9-0F14A6830BC9}" dt="2018-04-27T02:26:00.036" v="327" actId="15"/>
        <pc:sldMkLst>
          <pc:docMk/>
          <pc:sldMk cId="285655270" sldId="269"/>
        </pc:sldMkLst>
        <pc:spChg chg="del">
          <ac:chgData name="MICHAEL GONG (DSCOE-ISD-OOCLL/ZHA)" userId="80b14a36-6422-4f88-ab25-1f9fd9a9b1f4" providerId="ADAL" clId="{22B19D47-B146-4233-9BC9-0F14A6830BC9}" dt="2018-04-27T02:25:13.277" v="312" actId="15"/>
          <ac:spMkLst>
            <pc:docMk/>
            <pc:sldMk cId="285655270" sldId="269"/>
            <ac:spMk id="2" creationId="{14A0C167-14F6-4F3A-B168-72FB371D0E22}"/>
          </ac:spMkLst>
        </pc:spChg>
        <pc:spChg chg="del">
          <ac:chgData name="MICHAEL GONG (DSCOE-ISD-OOCLL/ZHA)" userId="80b14a36-6422-4f88-ab25-1f9fd9a9b1f4" providerId="ADAL" clId="{22B19D47-B146-4233-9BC9-0F14A6830BC9}" dt="2018-04-27T02:25:13.277" v="312" actId="15"/>
          <ac:spMkLst>
            <pc:docMk/>
            <pc:sldMk cId="285655270" sldId="269"/>
            <ac:spMk id="3" creationId="{64D558EE-C779-43A5-A3B1-85CE7BA32A52}"/>
          </ac:spMkLst>
        </pc:spChg>
        <pc:spChg chg="add mod">
          <ac:chgData name="MICHAEL GONG (DSCOE-ISD-OOCLL/ZHA)" userId="80b14a36-6422-4f88-ab25-1f9fd9a9b1f4" providerId="ADAL" clId="{22B19D47-B146-4233-9BC9-0F14A6830BC9}" dt="2018-04-27T02:25:30.510" v="321" actId="20577"/>
          <ac:spMkLst>
            <pc:docMk/>
            <pc:sldMk cId="285655270" sldId="269"/>
            <ac:spMk id="4" creationId="{FD08A7DC-D821-4129-9183-B7C2749A57F7}"/>
          </ac:spMkLst>
        </pc:spChg>
        <pc:spChg chg="add mod">
          <ac:chgData name="MICHAEL GONG (DSCOE-ISD-OOCLL/ZHA)" userId="80b14a36-6422-4f88-ab25-1f9fd9a9b1f4" providerId="ADAL" clId="{22B19D47-B146-4233-9BC9-0F14A6830BC9}" dt="2018-04-27T02:26:00.036" v="327" actId="15"/>
          <ac:spMkLst>
            <pc:docMk/>
            <pc:sldMk cId="285655270" sldId="269"/>
            <ac:spMk id="5" creationId="{EAA3F649-E5B1-41E3-B5B9-7FE5CFC6C73B}"/>
          </ac:spMkLst>
        </pc:spChg>
      </pc:sldChg>
      <pc:sldChg chg="addSp delSp modSp add del">
        <pc:chgData name="MICHAEL GONG (DSCOE-ISD-OOCLL/ZHA)" userId="80b14a36-6422-4f88-ab25-1f9fd9a9b1f4" providerId="ADAL" clId="{22B19D47-B146-4233-9BC9-0F14A6830BC9}" dt="2018-04-27T02:29:40.234" v="354" actId="2696"/>
        <pc:sldMkLst>
          <pc:docMk/>
          <pc:sldMk cId="516361715" sldId="270"/>
        </pc:sldMkLst>
        <pc:spChg chg="del">
          <ac:chgData name="MICHAEL GONG (DSCOE-ISD-OOCLL/ZHA)" userId="80b14a36-6422-4f88-ab25-1f9fd9a9b1f4" providerId="ADAL" clId="{22B19D47-B146-4233-9BC9-0F14A6830BC9}" dt="2018-04-27T02:27:41.727" v="331" actId="2696"/>
          <ac:spMkLst>
            <pc:docMk/>
            <pc:sldMk cId="516361715" sldId="270"/>
            <ac:spMk id="2" creationId="{10558EC9-D3DC-469F-AD92-AB32172AF067}"/>
          </ac:spMkLst>
        </pc:spChg>
        <pc:spChg chg="del">
          <ac:chgData name="MICHAEL GONG (DSCOE-ISD-OOCLL/ZHA)" userId="80b14a36-6422-4f88-ab25-1f9fd9a9b1f4" providerId="ADAL" clId="{22B19D47-B146-4233-9BC9-0F14A6830BC9}" dt="2018-04-27T02:26:19.521" v="329" actId="478"/>
          <ac:spMkLst>
            <pc:docMk/>
            <pc:sldMk cId="516361715" sldId="270"/>
            <ac:spMk id="3" creationId="{DD6F0464-253A-4EAE-B025-C95CB6E792DD}"/>
          </ac:spMkLst>
        </pc:spChg>
        <pc:spChg chg="add del">
          <ac:chgData name="MICHAEL GONG (DSCOE-ISD-OOCLL/ZHA)" userId="80b14a36-6422-4f88-ab25-1f9fd9a9b1f4" providerId="ADAL" clId="{22B19D47-B146-4233-9BC9-0F14A6830BC9}" dt="2018-04-27T02:27:44.099" v="332" actId="478"/>
          <ac:spMkLst>
            <pc:docMk/>
            <pc:sldMk cId="516361715" sldId="270"/>
            <ac:spMk id="4" creationId="{98DD2518-C6EF-41CF-9B47-FDD2A20B5910}"/>
          </ac:spMkLst>
        </pc:spChg>
        <pc:spChg chg="add del">
          <ac:chgData name="MICHAEL GONG (DSCOE-ISD-OOCLL/ZHA)" userId="80b14a36-6422-4f88-ab25-1f9fd9a9b1f4" providerId="ADAL" clId="{22B19D47-B146-4233-9BC9-0F14A6830BC9}" dt="2018-04-27T02:27:44.099" v="332" actId="478"/>
          <ac:spMkLst>
            <pc:docMk/>
            <pc:sldMk cId="516361715" sldId="270"/>
            <ac:spMk id="5" creationId="{2097E025-19C1-420F-946A-46CA75404218}"/>
          </ac:spMkLst>
        </pc:spChg>
        <pc:spChg chg="add del">
          <ac:chgData name="MICHAEL GONG (DSCOE-ISD-OOCLL/ZHA)" userId="80b14a36-6422-4f88-ab25-1f9fd9a9b1f4" providerId="ADAL" clId="{22B19D47-B146-4233-9BC9-0F14A6830BC9}" dt="2018-04-27T02:27:44.099" v="332" actId="478"/>
          <ac:spMkLst>
            <pc:docMk/>
            <pc:sldMk cId="516361715" sldId="270"/>
            <ac:spMk id="6" creationId="{441B8037-A86B-4DDC-88B5-9B630C8F82A3}"/>
          </ac:spMkLst>
        </pc:spChg>
        <pc:spChg chg="add del">
          <ac:chgData name="MICHAEL GONG (DSCOE-ISD-OOCLL/ZHA)" userId="80b14a36-6422-4f88-ab25-1f9fd9a9b1f4" providerId="ADAL" clId="{22B19D47-B146-4233-9BC9-0F14A6830BC9}" dt="2018-04-27T02:27:44.099" v="332" actId="478"/>
          <ac:spMkLst>
            <pc:docMk/>
            <pc:sldMk cId="516361715" sldId="270"/>
            <ac:spMk id="8" creationId="{613D1361-34A2-43E8-8E3E-11743E33CFE7}"/>
          </ac:spMkLst>
        </pc:spChg>
        <pc:spChg chg="add del">
          <ac:chgData name="MICHAEL GONG (DSCOE-ISD-OOCLL/ZHA)" userId="80b14a36-6422-4f88-ab25-1f9fd9a9b1f4" providerId="ADAL" clId="{22B19D47-B146-4233-9BC9-0F14A6830BC9}" dt="2018-04-27T02:27:44.099" v="332" actId="478"/>
          <ac:spMkLst>
            <pc:docMk/>
            <pc:sldMk cId="516361715" sldId="270"/>
            <ac:spMk id="9" creationId="{86ACDCC0-0903-4D52-AAF9-D29807C92861}"/>
          </ac:spMkLst>
        </pc:spChg>
        <pc:spChg chg="add del">
          <ac:chgData name="MICHAEL GONG (DSCOE-ISD-OOCLL/ZHA)" userId="80b14a36-6422-4f88-ab25-1f9fd9a9b1f4" providerId="ADAL" clId="{22B19D47-B146-4233-9BC9-0F14A6830BC9}" dt="2018-04-27T02:27:44.099" v="332" actId="478"/>
          <ac:spMkLst>
            <pc:docMk/>
            <pc:sldMk cId="516361715" sldId="270"/>
            <ac:spMk id="10" creationId="{0EA8F548-829F-41FB-B2D5-2D8802F3DDC7}"/>
          </ac:spMkLst>
        </pc:spChg>
        <pc:spChg chg="add del">
          <ac:chgData name="MICHAEL GONG (DSCOE-ISD-OOCLL/ZHA)" userId="80b14a36-6422-4f88-ab25-1f9fd9a9b1f4" providerId="ADAL" clId="{22B19D47-B146-4233-9BC9-0F14A6830BC9}" dt="2018-04-27T02:27:44.099" v="332" actId="478"/>
          <ac:spMkLst>
            <pc:docMk/>
            <pc:sldMk cId="516361715" sldId="270"/>
            <ac:spMk id="11" creationId="{CAB94FDB-BA26-4BEF-977C-14A6EA3DF323}"/>
          </ac:spMkLst>
        </pc:spChg>
        <pc:spChg chg="add del">
          <ac:chgData name="MICHAEL GONG (DSCOE-ISD-OOCLL/ZHA)" userId="80b14a36-6422-4f88-ab25-1f9fd9a9b1f4" providerId="ADAL" clId="{22B19D47-B146-4233-9BC9-0F14A6830BC9}" dt="2018-04-27T02:27:44.099" v="332" actId="478"/>
          <ac:spMkLst>
            <pc:docMk/>
            <pc:sldMk cId="516361715" sldId="270"/>
            <ac:spMk id="12" creationId="{97FABB66-45C8-4231-9335-58BF0339B238}"/>
          </ac:spMkLst>
        </pc:spChg>
        <pc:spChg chg="add del">
          <ac:chgData name="MICHAEL GONG (DSCOE-ISD-OOCLL/ZHA)" userId="80b14a36-6422-4f88-ab25-1f9fd9a9b1f4" providerId="ADAL" clId="{22B19D47-B146-4233-9BC9-0F14A6830BC9}" dt="2018-04-27T02:27:44.099" v="332" actId="478"/>
          <ac:spMkLst>
            <pc:docMk/>
            <pc:sldMk cId="516361715" sldId="270"/>
            <ac:spMk id="13" creationId="{ACAC7FFD-A468-4BF8-96EB-AAE9FC2C581F}"/>
          </ac:spMkLst>
        </pc:spChg>
        <pc:spChg chg="add del">
          <ac:chgData name="MICHAEL GONG (DSCOE-ISD-OOCLL/ZHA)" userId="80b14a36-6422-4f88-ab25-1f9fd9a9b1f4" providerId="ADAL" clId="{22B19D47-B146-4233-9BC9-0F14A6830BC9}" dt="2018-04-27T02:27:44.099" v="332" actId="478"/>
          <ac:spMkLst>
            <pc:docMk/>
            <pc:sldMk cId="516361715" sldId="270"/>
            <ac:spMk id="15" creationId="{195B3D59-689A-4BD2-B0BE-1EEFB2FD6FFE}"/>
          </ac:spMkLst>
        </pc:spChg>
        <pc:spChg chg="add del">
          <ac:chgData name="MICHAEL GONG (DSCOE-ISD-OOCLL/ZHA)" userId="80b14a36-6422-4f88-ab25-1f9fd9a9b1f4" providerId="ADAL" clId="{22B19D47-B146-4233-9BC9-0F14A6830BC9}" dt="2018-04-27T02:27:44.099" v="332" actId="478"/>
          <ac:spMkLst>
            <pc:docMk/>
            <pc:sldMk cId="516361715" sldId="270"/>
            <ac:spMk id="18" creationId="{0E370971-5CCA-4BD5-AC17-D59A45B98A8F}"/>
          </ac:spMkLst>
        </pc:spChg>
        <pc:spChg chg="add del">
          <ac:chgData name="MICHAEL GONG (DSCOE-ISD-OOCLL/ZHA)" userId="80b14a36-6422-4f88-ab25-1f9fd9a9b1f4" providerId="ADAL" clId="{22B19D47-B146-4233-9BC9-0F14A6830BC9}" dt="2018-04-27T02:27:44.099" v="332" actId="478"/>
          <ac:spMkLst>
            <pc:docMk/>
            <pc:sldMk cId="516361715" sldId="270"/>
            <ac:spMk id="19" creationId="{2A64580A-CAD8-4F27-916F-8F9F5C74130C}"/>
          </ac:spMkLst>
        </pc:spChg>
        <pc:spChg chg="add del">
          <ac:chgData name="MICHAEL GONG (DSCOE-ISD-OOCLL/ZHA)" userId="80b14a36-6422-4f88-ab25-1f9fd9a9b1f4" providerId="ADAL" clId="{22B19D47-B146-4233-9BC9-0F14A6830BC9}" dt="2018-04-27T02:27:44.099" v="332" actId="478"/>
          <ac:spMkLst>
            <pc:docMk/>
            <pc:sldMk cId="516361715" sldId="270"/>
            <ac:spMk id="20" creationId="{607D3F83-1698-45D2-BF09-E3B0591E5C04}"/>
          </ac:spMkLst>
        </pc:spChg>
        <pc:spChg chg="add del">
          <ac:chgData name="MICHAEL GONG (DSCOE-ISD-OOCLL/ZHA)" userId="80b14a36-6422-4f88-ab25-1f9fd9a9b1f4" providerId="ADAL" clId="{22B19D47-B146-4233-9BC9-0F14A6830BC9}" dt="2018-04-27T02:27:44.099" v="332" actId="478"/>
          <ac:spMkLst>
            <pc:docMk/>
            <pc:sldMk cId="516361715" sldId="270"/>
            <ac:spMk id="21" creationId="{D2755CF7-2254-4D6E-886A-ECEC2E4F10D0}"/>
          </ac:spMkLst>
        </pc:spChg>
        <pc:spChg chg="add del">
          <ac:chgData name="MICHAEL GONG (DSCOE-ISD-OOCLL/ZHA)" userId="80b14a36-6422-4f88-ab25-1f9fd9a9b1f4" providerId="ADAL" clId="{22B19D47-B146-4233-9BC9-0F14A6830BC9}" dt="2018-04-27T02:27:44.099" v="332" actId="478"/>
          <ac:spMkLst>
            <pc:docMk/>
            <pc:sldMk cId="516361715" sldId="270"/>
            <ac:spMk id="22" creationId="{BA1BF230-D19C-4A35-9427-AD5FC595D581}"/>
          </ac:spMkLst>
        </pc:spChg>
        <pc:spChg chg="add del">
          <ac:chgData name="MICHAEL GONG (DSCOE-ISD-OOCLL/ZHA)" userId="80b14a36-6422-4f88-ab25-1f9fd9a9b1f4" providerId="ADAL" clId="{22B19D47-B146-4233-9BC9-0F14A6830BC9}" dt="2018-04-27T02:27:44.099" v="332" actId="478"/>
          <ac:spMkLst>
            <pc:docMk/>
            <pc:sldMk cId="516361715" sldId="270"/>
            <ac:spMk id="23" creationId="{0CAA91BC-E908-4943-B64D-3914659986ED}"/>
          </ac:spMkLst>
        </pc:spChg>
        <pc:spChg chg="add del">
          <ac:chgData name="MICHAEL GONG (DSCOE-ISD-OOCLL/ZHA)" userId="80b14a36-6422-4f88-ab25-1f9fd9a9b1f4" providerId="ADAL" clId="{22B19D47-B146-4233-9BC9-0F14A6830BC9}" dt="2018-04-27T02:27:44.099" v="332" actId="478"/>
          <ac:spMkLst>
            <pc:docMk/>
            <pc:sldMk cId="516361715" sldId="270"/>
            <ac:spMk id="24" creationId="{149A03F1-674A-48E7-A650-133E77ABFD94}"/>
          </ac:spMkLst>
        </pc:spChg>
        <pc:spChg chg="add del">
          <ac:chgData name="MICHAEL GONG (DSCOE-ISD-OOCLL/ZHA)" userId="80b14a36-6422-4f88-ab25-1f9fd9a9b1f4" providerId="ADAL" clId="{22B19D47-B146-4233-9BC9-0F14A6830BC9}" dt="2018-04-27T02:27:44.099" v="332" actId="478"/>
          <ac:spMkLst>
            <pc:docMk/>
            <pc:sldMk cId="516361715" sldId="270"/>
            <ac:spMk id="25" creationId="{BA365026-1651-4C57-9082-06EF54824340}"/>
          </ac:spMkLst>
        </pc:spChg>
        <pc:spChg chg="add del">
          <ac:chgData name="MICHAEL GONG (DSCOE-ISD-OOCLL/ZHA)" userId="80b14a36-6422-4f88-ab25-1f9fd9a9b1f4" providerId="ADAL" clId="{22B19D47-B146-4233-9BC9-0F14A6830BC9}" dt="2018-04-27T02:27:44.099" v="332" actId="478"/>
          <ac:spMkLst>
            <pc:docMk/>
            <pc:sldMk cId="516361715" sldId="270"/>
            <ac:spMk id="26" creationId="{491A2E35-D017-4A36-B61C-EDF9649ECE2E}"/>
          </ac:spMkLst>
        </pc:spChg>
        <pc:spChg chg="add del">
          <ac:chgData name="MICHAEL GONG (DSCOE-ISD-OOCLL/ZHA)" userId="80b14a36-6422-4f88-ab25-1f9fd9a9b1f4" providerId="ADAL" clId="{22B19D47-B146-4233-9BC9-0F14A6830BC9}" dt="2018-04-27T02:27:44.099" v="332" actId="478"/>
          <ac:spMkLst>
            <pc:docMk/>
            <pc:sldMk cId="516361715" sldId="270"/>
            <ac:spMk id="27" creationId="{01C6E388-5AF1-45E8-90DE-A2BA52D79C33}"/>
          </ac:spMkLst>
        </pc:spChg>
        <pc:spChg chg="add del">
          <ac:chgData name="MICHAEL GONG (DSCOE-ISD-OOCLL/ZHA)" userId="80b14a36-6422-4f88-ab25-1f9fd9a9b1f4" providerId="ADAL" clId="{22B19D47-B146-4233-9BC9-0F14A6830BC9}" dt="2018-04-27T02:27:44.099" v="332" actId="478"/>
          <ac:spMkLst>
            <pc:docMk/>
            <pc:sldMk cId="516361715" sldId="270"/>
            <ac:spMk id="28" creationId="{965B3415-7FE8-465B-9038-81DB6972976D}"/>
          </ac:spMkLst>
        </pc:spChg>
        <pc:spChg chg="add del">
          <ac:chgData name="MICHAEL GONG (DSCOE-ISD-OOCLL/ZHA)" userId="80b14a36-6422-4f88-ab25-1f9fd9a9b1f4" providerId="ADAL" clId="{22B19D47-B146-4233-9BC9-0F14A6830BC9}" dt="2018-04-27T02:27:44.099" v="332" actId="478"/>
          <ac:spMkLst>
            <pc:docMk/>
            <pc:sldMk cId="516361715" sldId="270"/>
            <ac:spMk id="30" creationId="{82812A42-50FA-4123-A059-2F06EA20EAA9}"/>
          </ac:spMkLst>
        </pc:spChg>
        <pc:spChg chg="add del">
          <ac:chgData name="MICHAEL GONG (DSCOE-ISD-OOCLL/ZHA)" userId="80b14a36-6422-4f88-ab25-1f9fd9a9b1f4" providerId="ADAL" clId="{22B19D47-B146-4233-9BC9-0F14A6830BC9}" dt="2018-04-27T02:27:44.099" v="332" actId="478"/>
          <ac:spMkLst>
            <pc:docMk/>
            <pc:sldMk cId="516361715" sldId="270"/>
            <ac:spMk id="31" creationId="{A9ECFB8A-DB79-4F02-B4BD-E8F2DDFCDB16}"/>
          </ac:spMkLst>
        </pc:spChg>
        <pc:spChg chg="add del">
          <ac:chgData name="MICHAEL GONG (DSCOE-ISD-OOCLL/ZHA)" userId="80b14a36-6422-4f88-ab25-1f9fd9a9b1f4" providerId="ADAL" clId="{22B19D47-B146-4233-9BC9-0F14A6830BC9}" dt="2018-04-27T02:27:44.099" v="332" actId="478"/>
          <ac:spMkLst>
            <pc:docMk/>
            <pc:sldMk cId="516361715" sldId="270"/>
            <ac:spMk id="32" creationId="{D89C0810-3C1B-4CB1-9700-27B6FA8C8D3D}"/>
          </ac:spMkLst>
        </pc:spChg>
        <pc:spChg chg="add del">
          <ac:chgData name="MICHAEL GONG (DSCOE-ISD-OOCLL/ZHA)" userId="80b14a36-6422-4f88-ab25-1f9fd9a9b1f4" providerId="ADAL" clId="{22B19D47-B146-4233-9BC9-0F14A6830BC9}" dt="2018-04-27T02:27:44.099" v="332" actId="478"/>
          <ac:spMkLst>
            <pc:docMk/>
            <pc:sldMk cId="516361715" sldId="270"/>
            <ac:spMk id="33" creationId="{950F4033-A031-4BCE-A366-225D551F5322}"/>
          </ac:spMkLst>
        </pc:spChg>
        <pc:spChg chg="add del">
          <ac:chgData name="MICHAEL GONG (DSCOE-ISD-OOCLL/ZHA)" userId="80b14a36-6422-4f88-ab25-1f9fd9a9b1f4" providerId="ADAL" clId="{22B19D47-B146-4233-9BC9-0F14A6830BC9}" dt="2018-04-27T02:27:44.099" v="332" actId="478"/>
          <ac:spMkLst>
            <pc:docMk/>
            <pc:sldMk cId="516361715" sldId="270"/>
            <ac:spMk id="34" creationId="{4B667272-C4B4-4F2F-ADDD-CFB94DE27A3F}"/>
          </ac:spMkLst>
        </pc:spChg>
        <pc:spChg chg="add del">
          <ac:chgData name="MICHAEL GONG (DSCOE-ISD-OOCLL/ZHA)" userId="80b14a36-6422-4f88-ab25-1f9fd9a9b1f4" providerId="ADAL" clId="{22B19D47-B146-4233-9BC9-0F14A6830BC9}" dt="2018-04-27T02:27:44.099" v="332" actId="478"/>
          <ac:spMkLst>
            <pc:docMk/>
            <pc:sldMk cId="516361715" sldId="270"/>
            <ac:spMk id="35" creationId="{DD6FA4F7-3D5B-4C24-90C7-1791AF23ADB0}"/>
          </ac:spMkLst>
        </pc:spChg>
        <pc:spChg chg="add del">
          <ac:chgData name="MICHAEL GONG (DSCOE-ISD-OOCLL/ZHA)" userId="80b14a36-6422-4f88-ab25-1f9fd9a9b1f4" providerId="ADAL" clId="{22B19D47-B146-4233-9BC9-0F14A6830BC9}" dt="2018-04-27T02:27:44.099" v="332" actId="478"/>
          <ac:spMkLst>
            <pc:docMk/>
            <pc:sldMk cId="516361715" sldId="270"/>
            <ac:spMk id="36" creationId="{E8F85102-C6C3-4AFE-B5E8-D0A1A542902C}"/>
          </ac:spMkLst>
        </pc:spChg>
        <pc:spChg chg="add del">
          <ac:chgData name="MICHAEL GONG (DSCOE-ISD-OOCLL/ZHA)" userId="80b14a36-6422-4f88-ab25-1f9fd9a9b1f4" providerId="ADAL" clId="{22B19D47-B146-4233-9BC9-0F14A6830BC9}" dt="2018-04-27T02:27:44.099" v="332" actId="478"/>
          <ac:spMkLst>
            <pc:docMk/>
            <pc:sldMk cId="516361715" sldId="270"/>
            <ac:spMk id="37" creationId="{E122C66F-7957-4899-87A6-A7CD4ACEEEFF}"/>
          </ac:spMkLst>
        </pc:spChg>
        <pc:spChg chg="add del">
          <ac:chgData name="MICHAEL GONG (DSCOE-ISD-OOCLL/ZHA)" userId="80b14a36-6422-4f88-ab25-1f9fd9a9b1f4" providerId="ADAL" clId="{22B19D47-B146-4233-9BC9-0F14A6830BC9}" dt="2018-04-27T02:27:44.099" v="332" actId="478"/>
          <ac:spMkLst>
            <pc:docMk/>
            <pc:sldMk cId="516361715" sldId="270"/>
            <ac:spMk id="38" creationId="{F347FE26-014C-44D6-9B5E-50EF8C338410}"/>
          </ac:spMkLst>
        </pc:spChg>
        <pc:spChg chg="add del">
          <ac:chgData name="MICHAEL GONG (DSCOE-ISD-OOCLL/ZHA)" userId="80b14a36-6422-4f88-ab25-1f9fd9a9b1f4" providerId="ADAL" clId="{22B19D47-B146-4233-9BC9-0F14A6830BC9}" dt="2018-04-27T02:27:44.099" v="332" actId="478"/>
          <ac:spMkLst>
            <pc:docMk/>
            <pc:sldMk cId="516361715" sldId="270"/>
            <ac:spMk id="39" creationId="{497556B9-F48D-420F-AA09-1EAF47B3C45E}"/>
          </ac:spMkLst>
        </pc:spChg>
        <pc:spChg chg="add del">
          <ac:chgData name="MICHAEL GONG (DSCOE-ISD-OOCLL/ZHA)" userId="80b14a36-6422-4f88-ab25-1f9fd9a9b1f4" providerId="ADAL" clId="{22B19D47-B146-4233-9BC9-0F14A6830BC9}" dt="2018-04-27T02:27:44.099" v="332" actId="478"/>
          <ac:spMkLst>
            <pc:docMk/>
            <pc:sldMk cId="516361715" sldId="270"/>
            <ac:spMk id="40" creationId="{D3086321-BA33-4337-BDDD-F79B158A51F3}"/>
          </ac:spMkLst>
        </pc:spChg>
        <pc:spChg chg="add del">
          <ac:chgData name="MICHAEL GONG (DSCOE-ISD-OOCLL/ZHA)" userId="80b14a36-6422-4f88-ab25-1f9fd9a9b1f4" providerId="ADAL" clId="{22B19D47-B146-4233-9BC9-0F14A6830BC9}" dt="2018-04-27T02:27:44.099" v="332" actId="478"/>
          <ac:spMkLst>
            <pc:docMk/>
            <pc:sldMk cId="516361715" sldId="270"/>
            <ac:spMk id="41" creationId="{38DDD561-936E-4E62-B103-85CB30A8BAA0}"/>
          </ac:spMkLst>
        </pc:spChg>
        <pc:spChg chg="add del">
          <ac:chgData name="MICHAEL GONG (DSCOE-ISD-OOCLL/ZHA)" userId="80b14a36-6422-4f88-ab25-1f9fd9a9b1f4" providerId="ADAL" clId="{22B19D47-B146-4233-9BC9-0F14A6830BC9}" dt="2018-04-27T02:27:44.099" v="332" actId="478"/>
          <ac:spMkLst>
            <pc:docMk/>
            <pc:sldMk cId="516361715" sldId="270"/>
            <ac:spMk id="42" creationId="{B590E338-8F90-419F-A385-24A2E63A51A9}"/>
          </ac:spMkLst>
        </pc:spChg>
        <pc:spChg chg="add del">
          <ac:chgData name="MICHAEL GONG (DSCOE-ISD-OOCLL/ZHA)" userId="80b14a36-6422-4f88-ab25-1f9fd9a9b1f4" providerId="ADAL" clId="{22B19D47-B146-4233-9BC9-0F14A6830BC9}" dt="2018-04-27T02:27:44.099" v="332" actId="478"/>
          <ac:spMkLst>
            <pc:docMk/>
            <pc:sldMk cId="516361715" sldId="270"/>
            <ac:spMk id="43" creationId="{CF50F8C2-5B0C-4149-A672-F4F368A9215B}"/>
          </ac:spMkLst>
        </pc:spChg>
        <pc:spChg chg="add del">
          <ac:chgData name="MICHAEL GONG (DSCOE-ISD-OOCLL/ZHA)" userId="80b14a36-6422-4f88-ab25-1f9fd9a9b1f4" providerId="ADAL" clId="{22B19D47-B146-4233-9BC9-0F14A6830BC9}" dt="2018-04-27T02:27:44.099" v="332" actId="478"/>
          <ac:spMkLst>
            <pc:docMk/>
            <pc:sldMk cId="516361715" sldId="270"/>
            <ac:spMk id="44" creationId="{E765BD20-C1E1-4E66-8122-4B37E3A6BA49}"/>
          </ac:spMkLst>
        </pc:spChg>
        <pc:spChg chg="add del">
          <ac:chgData name="MICHAEL GONG (DSCOE-ISD-OOCLL/ZHA)" userId="80b14a36-6422-4f88-ab25-1f9fd9a9b1f4" providerId="ADAL" clId="{22B19D47-B146-4233-9BC9-0F14A6830BC9}" dt="2018-04-27T02:27:44.099" v="332" actId="478"/>
          <ac:spMkLst>
            <pc:docMk/>
            <pc:sldMk cId="516361715" sldId="270"/>
            <ac:spMk id="47" creationId="{D6C699CD-9562-48C8-9081-F6FA632C881D}"/>
          </ac:spMkLst>
        </pc:spChg>
        <pc:spChg chg="add">
          <ac:chgData name="MICHAEL GONG (DSCOE-ISD-OOCLL/ZHA)" userId="80b14a36-6422-4f88-ab25-1f9fd9a9b1f4" providerId="ADAL" clId="{22B19D47-B146-4233-9BC9-0F14A6830BC9}" dt="2018-04-27T02:27:24.930" v="330" actId="2696"/>
          <ac:spMkLst>
            <pc:docMk/>
            <pc:sldMk cId="516361715" sldId="270"/>
            <ac:spMk id="49" creationId="{1587F354-9DD7-41CF-B484-781ABFA57160}"/>
          </ac:spMkLst>
        </pc:spChg>
        <pc:spChg chg="add">
          <ac:chgData name="MICHAEL GONG (DSCOE-ISD-OOCLL/ZHA)" userId="80b14a36-6422-4f88-ab25-1f9fd9a9b1f4" providerId="ADAL" clId="{22B19D47-B146-4233-9BC9-0F14A6830BC9}" dt="2018-04-27T02:27:24.930" v="330" actId="2696"/>
          <ac:spMkLst>
            <pc:docMk/>
            <pc:sldMk cId="516361715" sldId="270"/>
            <ac:spMk id="50" creationId="{EA1405DB-36A5-4855-8742-23C91740BF75}"/>
          </ac:spMkLst>
        </pc:spChg>
        <pc:spChg chg="add">
          <ac:chgData name="MICHAEL GONG (DSCOE-ISD-OOCLL/ZHA)" userId="80b14a36-6422-4f88-ab25-1f9fd9a9b1f4" providerId="ADAL" clId="{22B19D47-B146-4233-9BC9-0F14A6830BC9}" dt="2018-04-27T02:27:24.930" v="330" actId="2696"/>
          <ac:spMkLst>
            <pc:docMk/>
            <pc:sldMk cId="516361715" sldId="270"/>
            <ac:spMk id="51" creationId="{5B95832B-8F2B-4A1C-ABF6-7436E98A25B3}"/>
          </ac:spMkLst>
        </pc:spChg>
        <pc:spChg chg="add">
          <ac:chgData name="MICHAEL GONG (DSCOE-ISD-OOCLL/ZHA)" userId="80b14a36-6422-4f88-ab25-1f9fd9a9b1f4" providerId="ADAL" clId="{22B19D47-B146-4233-9BC9-0F14A6830BC9}" dt="2018-04-27T02:27:24.930" v="330" actId="2696"/>
          <ac:spMkLst>
            <pc:docMk/>
            <pc:sldMk cId="516361715" sldId="270"/>
            <ac:spMk id="52" creationId="{7635E181-F206-44DA-81B0-18304F23FC41}"/>
          </ac:spMkLst>
        </pc:spChg>
        <pc:spChg chg="add">
          <ac:chgData name="MICHAEL GONG (DSCOE-ISD-OOCLL/ZHA)" userId="80b14a36-6422-4f88-ab25-1f9fd9a9b1f4" providerId="ADAL" clId="{22B19D47-B146-4233-9BC9-0F14A6830BC9}" dt="2018-04-27T02:27:24.930" v="330" actId="2696"/>
          <ac:spMkLst>
            <pc:docMk/>
            <pc:sldMk cId="516361715" sldId="270"/>
            <ac:spMk id="53" creationId="{1B6873F1-8A40-48A7-945E-0B7BFA7AC30D}"/>
          </ac:spMkLst>
        </pc:spChg>
        <pc:spChg chg="add">
          <ac:chgData name="MICHAEL GONG (DSCOE-ISD-OOCLL/ZHA)" userId="80b14a36-6422-4f88-ab25-1f9fd9a9b1f4" providerId="ADAL" clId="{22B19D47-B146-4233-9BC9-0F14A6830BC9}" dt="2018-04-27T02:27:24.930" v="330" actId="2696"/>
          <ac:spMkLst>
            <pc:docMk/>
            <pc:sldMk cId="516361715" sldId="270"/>
            <ac:spMk id="55" creationId="{8B7917E8-7010-4CA5-9C91-EBE0CCBCE14C}"/>
          </ac:spMkLst>
        </pc:spChg>
        <pc:spChg chg="add">
          <ac:chgData name="MICHAEL GONG (DSCOE-ISD-OOCLL/ZHA)" userId="80b14a36-6422-4f88-ab25-1f9fd9a9b1f4" providerId="ADAL" clId="{22B19D47-B146-4233-9BC9-0F14A6830BC9}" dt="2018-04-27T02:27:24.930" v="330" actId="2696"/>
          <ac:spMkLst>
            <pc:docMk/>
            <pc:sldMk cId="516361715" sldId="270"/>
            <ac:spMk id="56" creationId="{EAE07C83-B702-42AF-AA94-536505E94D40}"/>
          </ac:spMkLst>
        </pc:spChg>
        <pc:spChg chg="add">
          <ac:chgData name="MICHAEL GONG (DSCOE-ISD-OOCLL/ZHA)" userId="80b14a36-6422-4f88-ab25-1f9fd9a9b1f4" providerId="ADAL" clId="{22B19D47-B146-4233-9BC9-0F14A6830BC9}" dt="2018-04-27T02:27:24.930" v="330" actId="2696"/>
          <ac:spMkLst>
            <pc:docMk/>
            <pc:sldMk cId="516361715" sldId="270"/>
            <ac:spMk id="57" creationId="{2AA134B3-8626-4088-B719-6E42B85093E5}"/>
          </ac:spMkLst>
        </pc:spChg>
        <pc:spChg chg="add">
          <ac:chgData name="MICHAEL GONG (DSCOE-ISD-OOCLL/ZHA)" userId="80b14a36-6422-4f88-ab25-1f9fd9a9b1f4" providerId="ADAL" clId="{22B19D47-B146-4233-9BC9-0F14A6830BC9}" dt="2018-04-27T02:27:24.930" v="330" actId="2696"/>
          <ac:spMkLst>
            <pc:docMk/>
            <pc:sldMk cId="516361715" sldId="270"/>
            <ac:spMk id="59" creationId="{87EE076D-F97B-4819-A5D7-73C768FA030E}"/>
          </ac:spMkLst>
        </pc:spChg>
        <pc:spChg chg="add">
          <ac:chgData name="MICHAEL GONG (DSCOE-ISD-OOCLL/ZHA)" userId="80b14a36-6422-4f88-ab25-1f9fd9a9b1f4" providerId="ADAL" clId="{22B19D47-B146-4233-9BC9-0F14A6830BC9}" dt="2018-04-27T02:27:24.930" v="330" actId="2696"/>
          <ac:spMkLst>
            <pc:docMk/>
            <pc:sldMk cId="516361715" sldId="270"/>
            <ac:spMk id="60" creationId="{2D7A8DE5-EAB9-4001-8B6F-E60291E5C1DB}"/>
          </ac:spMkLst>
        </pc:spChg>
        <pc:spChg chg="add">
          <ac:chgData name="MICHAEL GONG (DSCOE-ISD-OOCLL/ZHA)" userId="80b14a36-6422-4f88-ab25-1f9fd9a9b1f4" providerId="ADAL" clId="{22B19D47-B146-4233-9BC9-0F14A6830BC9}" dt="2018-04-27T02:27:24.930" v="330" actId="2696"/>
          <ac:spMkLst>
            <pc:docMk/>
            <pc:sldMk cId="516361715" sldId="270"/>
            <ac:spMk id="61" creationId="{68D0191A-219F-447B-A5C6-6A805860A731}"/>
          </ac:spMkLst>
        </pc:spChg>
        <pc:spChg chg="add">
          <ac:chgData name="MICHAEL GONG (DSCOE-ISD-OOCLL/ZHA)" userId="80b14a36-6422-4f88-ab25-1f9fd9a9b1f4" providerId="ADAL" clId="{22B19D47-B146-4233-9BC9-0F14A6830BC9}" dt="2018-04-27T02:27:24.930" v="330" actId="2696"/>
          <ac:spMkLst>
            <pc:docMk/>
            <pc:sldMk cId="516361715" sldId="270"/>
            <ac:spMk id="63" creationId="{8747F684-D294-4367-9A72-67BC985E3392}"/>
          </ac:spMkLst>
        </pc:spChg>
        <pc:spChg chg="add">
          <ac:chgData name="MICHAEL GONG (DSCOE-ISD-OOCLL/ZHA)" userId="80b14a36-6422-4f88-ab25-1f9fd9a9b1f4" providerId="ADAL" clId="{22B19D47-B146-4233-9BC9-0F14A6830BC9}" dt="2018-04-27T02:27:24.930" v="330" actId="2696"/>
          <ac:spMkLst>
            <pc:docMk/>
            <pc:sldMk cId="516361715" sldId="270"/>
            <ac:spMk id="64" creationId="{7F42FB63-7058-4FAD-8B4E-8F401AB71B74}"/>
          </ac:spMkLst>
        </pc:spChg>
        <pc:spChg chg="add">
          <ac:chgData name="MICHAEL GONG (DSCOE-ISD-OOCLL/ZHA)" userId="80b14a36-6422-4f88-ab25-1f9fd9a9b1f4" providerId="ADAL" clId="{22B19D47-B146-4233-9BC9-0F14A6830BC9}" dt="2018-04-27T02:27:24.930" v="330" actId="2696"/>
          <ac:spMkLst>
            <pc:docMk/>
            <pc:sldMk cId="516361715" sldId="270"/>
            <ac:spMk id="65" creationId="{FCD76D9D-63C8-4F33-A508-E0E984C1A16B}"/>
          </ac:spMkLst>
        </pc:spChg>
        <pc:spChg chg="add">
          <ac:chgData name="MICHAEL GONG (DSCOE-ISD-OOCLL/ZHA)" userId="80b14a36-6422-4f88-ab25-1f9fd9a9b1f4" providerId="ADAL" clId="{22B19D47-B146-4233-9BC9-0F14A6830BC9}" dt="2018-04-27T02:27:24.930" v="330" actId="2696"/>
          <ac:spMkLst>
            <pc:docMk/>
            <pc:sldMk cId="516361715" sldId="270"/>
            <ac:spMk id="66" creationId="{C78588B6-2335-495B-A5F6-8CB65DA6D42E}"/>
          </ac:spMkLst>
        </pc:spChg>
        <pc:spChg chg="add">
          <ac:chgData name="MICHAEL GONG (DSCOE-ISD-OOCLL/ZHA)" userId="80b14a36-6422-4f88-ab25-1f9fd9a9b1f4" providerId="ADAL" clId="{22B19D47-B146-4233-9BC9-0F14A6830BC9}" dt="2018-04-27T02:27:24.930" v="330" actId="2696"/>
          <ac:spMkLst>
            <pc:docMk/>
            <pc:sldMk cId="516361715" sldId="270"/>
            <ac:spMk id="67" creationId="{F9BE2928-2FF5-4E58-8195-18F23C99B325}"/>
          </ac:spMkLst>
        </pc:spChg>
        <pc:spChg chg="add">
          <ac:chgData name="MICHAEL GONG (DSCOE-ISD-OOCLL/ZHA)" userId="80b14a36-6422-4f88-ab25-1f9fd9a9b1f4" providerId="ADAL" clId="{22B19D47-B146-4233-9BC9-0F14A6830BC9}" dt="2018-04-27T02:27:24.930" v="330" actId="2696"/>
          <ac:spMkLst>
            <pc:docMk/>
            <pc:sldMk cId="516361715" sldId="270"/>
            <ac:spMk id="68" creationId="{341B13E6-9C87-48E3-B83B-28F3725E0F41}"/>
          </ac:spMkLst>
        </pc:spChg>
        <pc:spChg chg="add">
          <ac:chgData name="MICHAEL GONG (DSCOE-ISD-OOCLL/ZHA)" userId="80b14a36-6422-4f88-ab25-1f9fd9a9b1f4" providerId="ADAL" clId="{22B19D47-B146-4233-9BC9-0F14A6830BC9}" dt="2018-04-27T02:27:24.930" v="330" actId="2696"/>
          <ac:spMkLst>
            <pc:docMk/>
            <pc:sldMk cId="516361715" sldId="270"/>
            <ac:spMk id="69" creationId="{121F7953-BF02-43A5-A859-B26BC7779D99}"/>
          </ac:spMkLst>
        </pc:spChg>
        <pc:spChg chg="add">
          <ac:chgData name="MICHAEL GONG (DSCOE-ISD-OOCLL/ZHA)" userId="80b14a36-6422-4f88-ab25-1f9fd9a9b1f4" providerId="ADAL" clId="{22B19D47-B146-4233-9BC9-0F14A6830BC9}" dt="2018-04-27T02:27:24.930" v="330" actId="2696"/>
          <ac:spMkLst>
            <pc:docMk/>
            <pc:sldMk cId="516361715" sldId="270"/>
            <ac:spMk id="70" creationId="{7D2FFA6D-E286-4C20-AD80-29E396441272}"/>
          </ac:spMkLst>
        </pc:spChg>
        <pc:spChg chg="add">
          <ac:chgData name="MICHAEL GONG (DSCOE-ISD-OOCLL/ZHA)" userId="80b14a36-6422-4f88-ab25-1f9fd9a9b1f4" providerId="ADAL" clId="{22B19D47-B146-4233-9BC9-0F14A6830BC9}" dt="2018-04-27T02:27:24.930" v="330" actId="2696"/>
          <ac:spMkLst>
            <pc:docMk/>
            <pc:sldMk cId="516361715" sldId="270"/>
            <ac:spMk id="71" creationId="{166B91AA-88EB-4EEE-B618-F80F77A98D26}"/>
          </ac:spMkLst>
        </pc:spChg>
        <pc:spChg chg="add">
          <ac:chgData name="MICHAEL GONG (DSCOE-ISD-OOCLL/ZHA)" userId="80b14a36-6422-4f88-ab25-1f9fd9a9b1f4" providerId="ADAL" clId="{22B19D47-B146-4233-9BC9-0F14A6830BC9}" dt="2018-04-27T02:27:24.930" v="330" actId="2696"/>
          <ac:spMkLst>
            <pc:docMk/>
            <pc:sldMk cId="516361715" sldId="270"/>
            <ac:spMk id="72" creationId="{39ACD177-52AA-4842-84F2-3B46A354E2B1}"/>
          </ac:spMkLst>
        </pc:spChg>
        <pc:spChg chg="add">
          <ac:chgData name="MICHAEL GONG (DSCOE-ISD-OOCLL/ZHA)" userId="80b14a36-6422-4f88-ab25-1f9fd9a9b1f4" providerId="ADAL" clId="{22B19D47-B146-4233-9BC9-0F14A6830BC9}" dt="2018-04-27T02:27:24.930" v="330" actId="2696"/>
          <ac:spMkLst>
            <pc:docMk/>
            <pc:sldMk cId="516361715" sldId="270"/>
            <ac:spMk id="73" creationId="{8EF7D2D5-ADFB-41DF-8C63-0FE8500C9899}"/>
          </ac:spMkLst>
        </pc:spChg>
        <pc:spChg chg="add">
          <ac:chgData name="MICHAEL GONG (DSCOE-ISD-OOCLL/ZHA)" userId="80b14a36-6422-4f88-ab25-1f9fd9a9b1f4" providerId="ADAL" clId="{22B19D47-B146-4233-9BC9-0F14A6830BC9}" dt="2018-04-27T02:27:24.930" v="330" actId="2696"/>
          <ac:spMkLst>
            <pc:docMk/>
            <pc:sldMk cId="516361715" sldId="270"/>
            <ac:spMk id="74" creationId="{65958286-6B3D-49D6-8A5F-97FDD1C82F76}"/>
          </ac:spMkLst>
        </pc:spChg>
        <pc:spChg chg="add">
          <ac:chgData name="MICHAEL GONG (DSCOE-ISD-OOCLL/ZHA)" userId="80b14a36-6422-4f88-ab25-1f9fd9a9b1f4" providerId="ADAL" clId="{22B19D47-B146-4233-9BC9-0F14A6830BC9}" dt="2018-04-27T02:27:24.930" v="330" actId="2696"/>
          <ac:spMkLst>
            <pc:docMk/>
            <pc:sldMk cId="516361715" sldId="270"/>
            <ac:spMk id="75" creationId="{BEB33BC1-32EA-4F27-8F0E-61D5962DE450}"/>
          </ac:spMkLst>
        </pc:spChg>
        <pc:spChg chg="add">
          <ac:chgData name="MICHAEL GONG (DSCOE-ISD-OOCLL/ZHA)" userId="80b14a36-6422-4f88-ab25-1f9fd9a9b1f4" providerId="ADAL" clId="{22B19D47-B146-4233-9BC9-0F14A6830BC9}" dt="2018-04-27T02:27:24.930" v="330" actId="2696"/>
          <ac:spMkLst>
            <pc:docMk/>
            <pc:sldMk cId="516361715" sldId="270"/>
            <ac:spMk id="76" creationId="{F673CA7E-8DBD-4FB2-B1EE-380ADD88DF2F}"/>
          </ac:spMkLst>
        </pc:spChg>
        <pc:spChg chg="add">
          <ac:chgData name="MICHAEL GONG (DSCOE-ISD-OOCLL/ZHA)" userId="80b14a36-6422-4f88-ab25-1f9fd9a9b1f4" providerId="ADAL" clId="{22B19D47-B146-4233-9BC9-0F14A6830BC9}" dt="2018-04-27T02:27:24.930" v="330" actId="2696"/>
          <ac:spMkLst>
            <pc:docMk/>
            <pc:sldMk cId="516361715" sldId="270"/>
            <ac:spMk id="77" creationId="{3983285B-200A-4134-9564-0CEB3D13258B}"/>
          </ac:spMkLst>
        </pc:spChg>
        <pc:spChg chg="add">
          <ac:chgData name="MICHAEL GONG (DSCOE-ISD-OOCLL/ZHA)" userId="80b14a36-6422-4f88-ab25-1f9fd9a9b1f4" providerId="ADAL" clId="{22B19D47-B146-4233-9BC9-0F14A6830BC9}" dt="2018-04-27T02:27:24.930" v="330" actId="2696"/>
          <ac:spMkLst>
            <pc:docMk/>
            <pc:sldMk cId="516361715" sldId="270"/>
            <ac:spMk id="78" creationId="{49F74274-D1D0-44AA-BF0C-0C72E64C5569}"/>
          </ac:spMkLst>
        </pc:spChg>
        <pc:spChg chg="add">
          <ac:chgData name="MICHAEL GONG (DSCOE-ISD-OOCLL/ZHA)" userId="80b14a36-6422-4f88-ab25-1f9fd9a9b1f4" providerId="ADAL" clId="{22B19D47-B146-4233-9BC9-0F14A6830BC9}" dt="2018-04-27T02:27:24.930" v="330" actId="2696"/>
          <ac:spMkLst>
            <pc:docMk/>
            <pc:sldMk cId="516361715" sldId="270"/>
            <ac:spMk id="79" creationId="{C2F5A834-3301-4238-A06F-87BFBA5B6150}"/>
          </ac:spMkLst>
        </pc:spChg>
        <pc:spChg chg="add">
          <ac:chgData name="MICHAEL GONG (DSCOE-ISD-OOCLL/ZHA)" userId="80b14a36-6422-4f88-ab25-1f9fd9a9b1f4" providerId="ADAL" clId="{22B19D47-B146-4233-9BC9-0F14A6830BC9}" dt="2018-04-27T02:27:24.930" v="330" actId="2696"/>
          <ac:spMkLst>
            <pc:docMk/>
            <pc:sldMk cId="516361715" sldId="270"/>
            <ac:spMk id="80" creationId="{14671347-9C3C-43D4-86A2-C81B468919B5}"/>
          </ac:spMkLst>
        </pc:spChg>
        <pc:spChg chg="add">
          <ac:chgData name="MICHAEL GONG (DSCOE-ISD-OOCLL/ZHA)" userId="80b14a36-6422-4f88-ab25-1f9fd9a9b1f4" providerId="ADAL" clId="{22B19D47-B146-4233-9BC9-0F14A6830BC9}" dt="2018-04-27T02:27:24.930" v="330" actId="2696"/>
          <ac:spMkLst>
            <pc:docMk/>
            <pc:sldMk cId="516361715" sldId="270"/>
            <ac:spMk id="81" creationId="{82E87B85-EF09-419B-9AFB-71B5F21733CD}"/>
          </ac:spMkLst>
        </pc:spChg>
        <pc:spChg chg="add">
          <ac:chgData name="MICHAEL GONG (DSCOE-ISD-OOCLL/ZHA)" userId="80b14a36-6422-4f88-ab25-1f9fd9a9b1f4" providerId="ADAL" clId="{22B19D47-B146-4233-9BC9-0F14A6830BC9}" dt="2018-04-27T02:27:24.930" v="330" actId="2696"/>
          <ac:spMkLst>
            <pc:docMk/>
            <pc:sldMk cId="516361715" sldId="270"/>
            <ac:spMk id="82" creationId="{39BBB0B8-E092-4418-97CB-772FCB1702BC}"/>
          </ac:spMkLst>
        </pc:spChg>
        <pc:spChg chg="add">
          <ac:chgData name="MICHAEL GONG (DSCOE-ISD-OOCLL/ZHA)" userId="80b14a36-6422-4f88-ab25-1f9fd9a9b1f4" providerId="ADAL" clId="{22B19D47-B146-4233-9BC9-0F14A6830BC9}" dt="2018-04-27T02:27:24.930" v="330" actId="2696"/>
          <ac:spMkLst>
            <pc:docMk/>
            <pc:sldMk cId="516361715" sldId="270"/>
            <ac:spMk id="83" creationId="{C56ABDD3-0181-4883-B305-26086B7C56CD}"/>
          </ac:spMkLst>
        </pc:spChg>
        <pc:spChg chg="add">
          <ac:chgData name="MICHAEL GONG (DSCOE-ISD-OOCLL/ZHA)" userId="80b14a36-6422-4f88-ab25-1f9fd9a9b1f4" providerId="ADAL" clId="{22B19D47-B146-4233-9BC9-0F14A6830BC9}" dt="2018-04-27T02:27:24.930" v="330" actId="2696"/>
          <ac:spMkLst>
            <pc:docMk/>
            <pc:sldMk cId="516361715" sldId="270"/>
            <ac:spMk id="84" creationId="{2C240AA0-23A6-4FA1-9728-2E8182516010}"/>
          </ac:spMkLst>
        </pc:spChg>
        <pc:spChg chg="add">
          <ac:chgData name="MICHAEL GONG (DSCOE-ISD-OOCLL/ZHA)" userId="80b14a36-6422-4f88-ab25-1f9fd9a9b1f4" providerId="ADAL" clId="{22B19D47-B146-4233-9BC9-0F14A6830BC9}" dt="2018-04-27T02:27:24.930" v="330" actId="2696"/>
          <ac:spMkLst>
            <pc:docMk/>
            <pc:sldMk cId="516361715" sldId="270"/>
            <ac:spMk id="85" creationId="{FE8BB5E1-8DC5-4254-AD47-D8BBACB1ED1E}"/>
          </ac:spMkLst>
        </pc:spChg>
        <pc:spChg chg="add">
          <ac:chgData name="MICHAEL GONG (DSCOE-ISD-OOCLL/ZHA)" userId="80b14a36-6422-4f88-ab25-1f9fd9a9b1f4" providerId="ADAL" clId="{22B19D47-B146-4233-9BC9-0F14A6830BC9}" dt="2018-04-27T02:27:24.930" v="330" actId="2696"/>
          <ac:spMkLst>
            <pc:docMk/>
            <pc:sldMk cId="516361715" sldId="270"/>
            <ac:spMk id="86" creationId="{87743521-5FED-4143-A85F-97555B9B19EF}"/>
          </ac:spMkLst>
        </pc:spChg>
        <pc:spChg chg="add">
          <ac:chgData name="MICHAEL GONG (DSCOE-ISD-OOCLL/ZHA)" userId="80b14a36-6422-4f88-ab25-1f9fd9a9b1f4" providerId="ADAL" clId="{22B19D47-B146-4233-9BC9-0F14A6830BC9}" dt="2018-04-27T02:27:24.930" v="330" actId="2696"/>
          <ac:spMkLst>
            <pc:docMk/>
            <pc:sldMk cId="516361715" sldId="270"/>
            <ac:spMk id="87" creationId="{77E8092C-0593-4BB1-A30E-91FEAF8CFB08}"/>
          </ac:spMkLst>
        </pc:spChg>
        <pc:spChg chg="add">
          <ac:chgData name="MICHAEL GONG (DSCOE-ISD-OOCLL/ZHA)" userId="80b14a36-6422-4f88-ab25-1f9fd9a9b1f4" providerId="ADAL" clId="{22B19D47-B146-4233-9BC9-0F14A6830BC9}" dt="2018-04-27T02:27:24.930" v="330" actId="2696"/>
          <ac:spMkLst>
            <pc:docMk/>
            <pc:sldMk cId="516361715" sldId="270"/>
            <ac:spMk id="88" creationId="{6B40EE61-494A-458A-82C7-BCA981A4EC28}"/>
          </ac:spMkLst>
        </pc:spChg>
        <pc:spChg chg="add">
          <ac:chgData name="MICHAEL GONG (DSCOE-ISD-OOCLL/ZHA)" userId="80b14a36-6422-4f88-ab25-1f9fd9a9b1f4" providerId="ADAL" clId="{22B19D47-B146-4233-9BC9-0F14A6830BC9}" dt="2018-04-27T02:27:24.930" v="330" actId="2696"/>
          <ac:spMkLst>
            <pc:docMk/>
            <pc:sldMk cId="516361715" sldId="270"/>
            <ac:spMk id="89" creationId="{6C02BC06-B831-4361-81FB-3E32FC08B221}"/>
          </ac:spMkLst>
        </pc:spChg>
        <pc:spChg chg="add">
          <ac:chgData name="MICHAEL GONG (DSCOE-ISD-OOCLL/ZHA)" userId="80b14a36-6422-4f88-ab25-1f9fd9a9b1f4" providerId="ADAL" clId="{22B19D47-B146-4233-9BC9-0F14A6830BC9}" dt="2018-04-27T02:27:24.930" v="330" actId="2696"/>
          <ac:spMkLst>
            <pc:docMk/>
            <pc:sldMk cId="516361715" sldId="270"/>
            <ac:spMk id="90" creationId="{99B568D7-DFAD-4A05-A336-F006766AAC81}"/>
          </ac:spMkLst>
        </pc:spChg>
        <pc:spChg chg="add">
          <ac:chgData name="MICHAEL GONG (DSCOE-ISD-OOCLL/ZHA)" userId="80b14a36-6422-4f88-ab25-1f9fd9a9b1f4" providerId="ADAL" clId="{22B19D47-B146-4233-9BC9-0F14A6830BC9}" dt="2018-04-27T02:27:24.930" v="330" actId="2696"/>
          <ac:spMkLst>
            <pc:docMk/>
            <pc:sldMk cId="516361715" sldId="270"/>
            <ac:spMk id="91" creationId="{CC0C6FD5-8811-43FD-A942-69A2EEB158F0}"/>
          </ac:spMkLst>
        </pc:spChg>
        <pc:spChg chg="add">
          <ac:chgData name="MICHAEL GONG (DSCOE-ISD-OOCLL/ZHA)" userId="80b14a36-6422-4f88-ab25-1f9fd9a9b1f4" providerId="ADAL" clId="{22B19D47-B146-4233-9BC9-0F14A6830BC9}" dt="2018-04-27T02:27:24.930" v="330" actId="2696"/>
          <ac:spMkLst>
            <pc:docMk/>
            <pc:sldMk cId="516361715" sldId="270"/>
            <ac:spMk id="92" creationId="{54FBB3B4-9275-49C1-ACF6-71ACEC5FC96F}"/>
          </ac:spMkLst>
        </pc:spChg>
        <pc:spChg chg="add">
          <ac:chgData name="MICHAEL GONG (DSCOE-ISD-OOCLL/ZHA)" userId="80b14a36-6422-4f88-ab25-1f9fd9a9b1f4" providerId="ADAL" clId="{22B19D47-B146-4233-9BC9-0F14A6830BC9}" dt="2018-04-27T02:27:24.930" v="330" actId="2696"/>
          <ac:spMkLst>
            <pc:docMk/>
            <pc:sldMk cId="516361715" sldId="270"/>
            <ac:spMk id="93" creationId="{94D2A3B2-2BDF-4D4A-A757-48CDC04ECEA2}"/>
          </ac:spMkLst>
        </pc:spChg>
        <pc:spChg chg="add">
          <ac:chgData name="MICHAEL GONG (DSCOE-ISD-OOCLL/ZHA)" userId="80b14a36-6422-4f88-ab25-1f9fd9a9b1f4" providerId="ADAL" clId="{22B19D47-B146-4233-9BC9-0F14A6830BC9}" dt="2018-04-27T02:27:24.930" v="330" actId="2696"/>
          <ac:spMkLst>
            <pc:docMk/>
            <pc:sldMk cId="516361715" sldId="270"/>
            <ac:spMk id="94" creationId="{D9F27FE1-AFB5-4869-A916-32CCAE09BEEF}"/>
          </ac:spMkLst>
        </pc:spChg>
        <pc:spChg chg="add">
          <ac:chgData name="MICHAEL GONG (DSCOE-ISD-OOCLL/ZHA)" userId="80b14a36-6422-4f88-ab25-1f9fd9a9b1f4" providerId="ADAL" clId="{22B19D47-B146-4233-9BC9-0F14A6830BC9}" dt="2018-04-27T02:27:24.930" v="330" actId="2696"/>
          <ac:spMkLst>
            <pc:docMk/>
            <pc:sldMk cId="516361715" sldId="270"/>
            <ac:spMk id="95" creationId="{BEBC06F8-1333-4A6C-82D7-53F70644C03A}"/>
          </ac:spMkLst>
        </pc:spChg>
        <pc:spChg chg="add">
          <ac:chgData name="MICHAEL GONG (DSCOE-ISD-OOCLL/ZHA)" userId="80b14a36-6422-4f88-ab25-1f9fd9a9b1f4" providerId="ADAL" clId="{22B19D47-B146-4233-9BC9-0F14A6830BC9}" dt="2018-04-27T02:27:24.930" v="330" actId="2696"/>
          <ac:spMkLst>
            <pc:docMk/>
            <pc:sldMk cId="516361715" sldId="270"/>
            <ac:spMk id="96" creationId="{11F5B08E-190D-4C6C-8706-9A77D79296BA}"/>
          </ac:spMkLst>
        </pc:spChg>
        <pc:spChg chg="add">
          <ac:chgData name="MICHAEL GONG (DSCOE-ISD-OOCLL/ZHA)" userId="80b14a36-6422-4f88-ab25-1f9fd9a9b1f4" providerId="ADAL" clId="{22B19D47-B146-4233-9BC9-0F14A6830BC9}" dt="2018-04-27T02:27:24.930" v="330" actId="2696"/>
          <ac:spMkLst>
            <pc:docMk/>
            <pc:sldMk cId="516361715" sldId="270"/>
            <ac:spMk id="97" creationId="{B993B607-B5FB-4703-A251-7E1787D57CFF}"/>
          </ac:spMkLst>
        </pc:spChg>
        <pc:spChg chg="add">
          <ac:chgData name="MICHAEL GONG (DSCOE-ISD-OOCLL/ZHA)" userId="80b14a36-6422-4f88-ab25-1f9fd9a9b1f4" providerId="ADAL" clId="{22B19D47-B146-4233-9BC9-0F14A6830BC9}" dt="2018-04-27T02:27:24.930" v="330" actId="2696"/>
          <ac:spMkLst>
            <pc:docMk/>
            <pc:sldMk cId="516361715" sldId="270"/>
            <ac:spMk id="98" creationId="{FC20A2D0-637D-4509-844F-E4766892AE51}"/>
          </ac:spMkLst>
        </pc:spChg>
        <pc:spChg chg="add">
          <ac:chgData name="MICHAEL GONG (DSCOE-ISD-OOCLL/ZHA)" userId="80b14a36-6422-4f88-ab25-1f9fd9a9b1f4" providerId="ADAL" clId="{22B19D47-B146-4233-9BC9-0F14A6830BC9}" dt="2018-04-27T02:27:24.930" v="330" actId="2696"/>
          <ac:spMkLst>
            <pc:docMk/>
            <pc:sldMk cId="516361715" sldId="270"/>
            <ac:spMk id="99" creationId="{ED267D52-261D-4AB2-B875-769E22CBE901}"/>
          </ac:spMkLst>
        </pc:spChg>
        <pc:spChg chg="add">
          <ac:chgData name="MICHAEL GONG (DSCOE-ISD-OOCLL/ZHA)" userId="80b14a36-6422-4f88-ab25-1f9fd9a9b1f4" providerId="ADAL" clId="{22B19D47-B146-4233-9BC9-0F14A6830BC9}" dt="2018-04-27T02:27:24.930" v="330" actId="2696"/>
          <ac:spMkLst>
            <pc:docMk/>
            <pc:sldMk cId="516361715" sldId="270"/>
            <ac:spMk id="100" creationId="{27A51CAD-6581-4328-9EDB-D00BC640A0F5}"/>
          </ac:spMkLst>
        </pc:spChg>
        <pc:spChg chg="add">
          <ac:chgData name="MICHAEL GONG (DSCOE-ISD-OOCLL/ZHA)" userId="80b14a36-6422-4f88-ab25-1f9fd9a9b1f4" providerId="ADAL" clId="{22B19D47-B146-4233-9BC9-0F14A6830BC9}" dt="2018-04-27T02:27:24.930" v="330" actId="2696"/>
          <ac:spMkLst>
            <pc:docMk/>
            <pc:sldMk cId="516361715" sldId="270"/>
            <ac:spMk id="101" creationId="{AD586115-CB27-4328-9952-BB17B5249198}"/>
          </ac:spMkLst>
        </pc:spChg>
        <pc:spChg chg="add">
          <ac:chgData name="MICHAEL GONG (DSCOE-ISD-OOCLL/ZHA)" userId="80b14a36-6422-4f88-ab25-1f9fd9a9b1f4" providerId="ADAL" clId="{22B19D47-B146-4233-9BC9-0F14A6830BC9}" dt="2018-04-27T02:27:24.930" v="330" actId="2696"/>
          <ac:spMkLst>
            <pc:docMk/>
            <pc:sldMk cId="516361715" sldId="270"/>
            <ac:spMk id="102" creationId="{FEFC7398-ABB1-48A6-BC2D-D077CA4DF484}"/>
          </ac:spMkLst>
        </pc:spChg>
        <pc:spChg chg="add">
          <ac:chgData name="MICHAEL GONG (DSCOE-ISD-OOCLL/ZHA)" userId="80b14a36-6422-4f88-ab25-1f9fd9a9b1f4" providerId="ADAL" clId="{22B19D47-B146-4233-9BC9-0F14A6830BC9}" dt="2018-04-27T02:27:24.930" v="330" actId="2696"/>
          <ac:spMkLst>
            <pc:docMk/>
            <pc:sldMk cId="516361715" sldId="270"/>
            <ac:spMk id="103" creationId="{D89AA52B-A2D4-464D-BFE9-63B7A0E55255}"/>
          </ac:spMkLst>
        </pc:spChg>
        <pc:spChg chg="add">
          <ac:chgData name="MICHAEL GONG (DSCOE-ISD-OOCLL/ZHA)" userId="80b14a36-6422-4f88-ab25-1f9fd9a9b1f4" providerId="ADAL" clId="{22B19D47-B146-4233-9BC9-0F14A6830BC9}" dt="2018-04-27T02:27:24.930" v="330" actId="2696"/>
          <ac:spMkLst>
            <pc:docMk/>
            <pc:sldMk cId="516361715" sldId="270"/>
            <ac:spMk id="104" creationId="{2331A0E3-1E59-4FD9-B4D5-0EE4076A6941}"/>
          </ac:spMkLst>
        </pc:spChg>
        <pc:spChg chg="add">
          <ac:chgData name="MICHAEL GONG (DSCOE-ISD-OOCLL/ZHA)" userId="80b14a36-6422-4f88-ab25-1f9fd9a9b1f4" providerId="ADAL" clId="{22B19D47-B146-4233-9BC9-0F14A6830BC9}" dt="2018-04-27T02:27:24.930" v="330" actId="2696"/>
          <ac:spMkLst>
            <pc:docMk/>
            <pc:sldMk cId="516361715" sldId="270"/>
            <ac:spMk id="105" creationId="{457F7E46-320D-4887-BD1C-FA5250BD4F13}"/>
          </ac:spMkLst>
        </pc:spChg>
        <pc:spChg chg="add">
          <ac:chgData name="MICHAEL GONG (DSCOE-ISD-OOCLL/ZHA)" userId="80b14a36-6422-4f88-ab25-1f9fd9a9b1f4" providerId="ADAL" clId="{22B19D47-B146-4233-9BC9-0F14A6830BC9}" dt="2018-04-27T02:27:24.930" v="330" actId="2696"/>
          <ac:spMkLst>
            <pc:docMk/>
            <pc:sldMk cId="516361715" sldId="270"/>
            <ac:spMk id="106" creationId="{EBE1D2B9-C7D4-460A-9A5E-AA8196D98314}"/>
          </ac:spMkLst>
        </pc:spChg>
        <pc:spChg chg="add">
          <ac:chgData name="MICHAEL GONG (DSCOE-ISD-OOCLL/ZHA)" userId="80b14a36-6422-4f88-ab25-1f9fd9a9b1f4" providerId="ADAL" clId="{22B19D47-B146-4233-9BC9-0F14A6830BC9}" dt="2018-04-27T02:27:24.930" v="330" actId="2696"/>
          <ac:spMkLst>
            <pc:docMk/>
            <pc:sldMk cId="516361715" sldId="270"/>
            <ac:spMk id="107" creationId="{F3F55A28-AA28-4502-95BB-6AF89000ECBA}"/>
          </ac:spMkLst>
        </pc:spChg>
        <pc:spChg chg="add">
          <ac:chgData name="MICHAEL GONG (DSCOE-ISD-OOCLL/ZHA)" userId="80b14a36-6422-4f88-ab25-1f9fd9a9b1f4" providerId="ADAL" clId="{22B19D47-B146-4233-9BC9-0F14A6830BC9}" dt="2018-04-27T02:27:24.930" v="330" actId="2696"/>
          <ac:spMkLst>
            <pc:docMk/>
            <pc:sldMk cId="516361715" sldId="270"/>
            <ac:spMk id="108" creationId="{4D2FB031-120C-4FA4-AE01-E75C5A45878E}"/>
          </ac:spMkLst>
        </pc:spChg>
        <pc:spChg chg="add">
          <ac:chgData name="MICHAEL GONG (DSCOE-ISD-OOCLL/ZHA)" userId="80b14a36-6422-4f88-ab25-1f9fd9a9b1f4" providerId="ADAL" clId="{22B19D47-B146-4233-9BC9-0F14A6830BC9}" dt="2018-04-27T02:27:24.930" v="330" actId="2696"/>
          <ac:spMkLst>
            <pc:docMk/>
            <pc:sldMk cId="516361715" sldId="270"/>
            <ac:spMk id="109" creationId="{E8DCA2E1-63FC-4549-BEE8-80670021E522}"/>
          </ac:spMkLst>
        </pc:spChg>
        <pc:spChg chg="add">
          <ac:chgData name="MICHAEL GONG (DSCOE-ISD-OOCLL/ZHA)" userId="80b14a36-6422-4f88-ab25-1f9fd9a9b1f4" providerId="ADAL" clId="{22B19D47-B146-4233-9BC9-0F14A6830BC9}" dt="2018-04-27T02:27:24.930" v="330" actId="2696"/>
          <ac:spMkLst>
            <pc:docMk/>
            <pc:sldMk cId="516361715" sldId="270"/>
            <ac:spMk id="110" creationId="{6CF738D8-0AAE-4038-8E6C-11D9E185AAE0}"/>
          </ac:spMkLst>
        </pc:spChg>
        <pc:spChg chg="add">
          <ac:chgData name="MICHAEL GONG (DSCOE-ISD-OOCLL/ZHA)" userId="80b14a36-6422-4f88-ab25-1f9fd9a9b1f4" providerId="ADAL" clId="{22B19D47-B146-4233-9BC9-0F14A6830BC9}" dt="2018-04-27T02:27:24.930" v="330" actId="2696"/>
          <ac:spMkLst>
            <pc:docMk/>
            <pc:sldMk cId="516361715" sldId="270"/>
            <ac:spMk id="111" creationId="{14CB17E1-5A70-437B-B30B-927EFE0AA2BA}"/>
          </ac:spMkLst>
        </pc:spChg>
        <pc:spChg chg="add">
          <ac:chgData name="MICHAEL GONG (DSCOE-ISD-OOCLL/ZHA)" userId="80b14a36-6422-4f88-ab25-1f9fd9a9b1f4" providerId="ADAL" clId="{22B19D47-B146-4233-9BC9-0F14A6830BC9}" dt="2018-04-27T02:27:24.930" v="330" actId="2696"/>
          <ac:spMkLst>
            <pc:docMk/>
            <pc:sldMk cId="516361715" sldId="270"/>
            <ac:spMk id="112" creationId="{B90E6C30-D118-4AB1-9D60-4870981FD8E3}"/>
          </ac:spMkLst>
        </pc:spChg>
        <pc:spChg chg="add">
          <ac:chgData name="MICHAEL GONG (DSCOE-ISD-OOCLL/ZHA)" userId="80b14a36-6422-4f88-ab25-1f9fd9a9b1f4" providerId="ADAL" clId="{22B19D47-B146-4233-9BC9-0F14A6830BC9}" dt="2018-04-27T02:27:24.930" v="330" actId="2696"/>
          <ac:spMkLst>
            <pc:docMk/>
            <pc:sldMk cId="516361715" sldId="270"/>
            <ac:spMk id="113" creationId="{AF4F0700-2423-4C3F-83D0-6843B753FBC9}"/>
          </ac:spMkLst>
        </pc:spChg>
        <pc:spChg chg="add">
          <ac:chgData name="MICHAEL GONG (DSCOE-ISD-OOCLL/ZHA)" userId="80b14a36-6422-4f88-ab25-1f9fd9a9b1f4" providerId="ADAL" clId="{22B19D47-B146-4233-9BC9-0F14A6830BC9}" dt="2018-04-27T02:27:24.930" v="330" actId="2696"/>
          <ac:spMkLst>
            <pc:docMk/>
            <pc:sldMk cId="516361715" sldId="270"/>
            <ac:spMk id="114" creationId="{1D5C8F06-5959-49FB-9A2B-B640EFD9E568}"/>
          </ac:spMkLst>
        </pc:spChg>
        <pc:spChg chg="add">
          <ac:chgData name="MICHAEL GONG (DSCOE-ISD-OOCLL/ZHA)" userId="80b14a36-6422-4f88-ab25-1f9fd9a9b1f4" providerId="ADAL" clId="{22B19D47-B146-4233-9BC9-0F14A6830BC9}" dt="2018-04-27T02:27:24.930" v="330" actId="2696"/>
          <ac:spMkLst>
            <pc:docMk/>
            <pc:sldMk cId="516361715" sldId="270"/>
            <ac:spMk id="115" creationId="{DFF2FFD0-5CBF-4B22-8C24-3FB9D65285FC}"/>
          </ac:spMkLst>
        </pc:spChg>
        <pc:spChg chg="add">
          <ac:chgData name="MICHAEL GONG (DSCOE-ISD-OOCLL/ZHA)" userId="80b14a36-6422-4f88-ab25-1f9fd9a9b1f4" providerId="ADAL" clId="{22B19D47-B146-4233-9BC9-0F14A6830BC9}" dt="2018-04-27T02:27:24.930" v="330" actId="2696"/>
          <ac:spMkLst>
            <pc:docMk/>
            <pc:sldMk cId="516361715" sldId="270"/>
            <ac:spMk id="116" creationId="{1068C6A4-9C56-4093-9548-E8F9CAB69068}"/>
          </ac:spMkLst>
        </pc:spChg>
        <pc:spChg chg="add">
          <ac:chgData name="MICHAEL GONG (DSCOE-ISD-OOCLL/ZHA)" userId="80b14a36-6422-4f88-ab25-1f9fd9a9b1f4" providerId="ADAL" clId="{22B19D47-B146-4233-9BC9-0F14A6830BC9}" dt="2018-04-27T02:27:24.930" v="330" actId="2696"/>
          <ac:spMkLst>
            <pc:docMk/>
            <pc:sldMk cId="516361715" sldId="270"/>
            <ac:spMk id="117" creationId="{A732B672-BD12-415F-ACA7-D2F8F4C15C53}"/>
          </ac:spMkLst>
        </pc:spChg>
        <pc:spChg chg="add">
          <ac:chgData name="MICHAEL GONG (DSCOE-ISD-OOCLL/ZHA)" userId="80b14a36-6422-4f88-ab25-1f9fd9a9b1f4" providerId="ADAL" clId="{22B19D47-B146-4233-9BC9-0F14A6830BC9}" dt="2018-04-27T02:27:24.930" v="330" actId="2696"/>
          <ac:spMkLst>
            <pc:docMk/>
            <pc:sldMk cId="516361715" sldId="270"/>
            <ac:spMk id="118" creationId="{ACC70FBD-A73E-4F5C-8F92-B07B0E8DDD88}"/>
          </ac:spMkLst>
        </pc:spChg>
        <pc:spChg chg="add">
          <ac:chgData name="MICHAEL GONG (DSCOE-ISD-OOCLL/ZHA)" userId="80b14a36-6422-4f88-ab25-1f9fd9a9b1f4" providerId="ADAL" clId="{22B19D47-B146-4233-9BC9-0F14A6830BC9}" dt="2018-04-27T02:27:24.930" v="330" actId="2696"/>
          <ac:spMkLst>
            <pc:docMk/>
            <pc:sldMk cId="516361715" sldId="270"/>
            <ac:spMk id="119" creationId="{82ADD46A-14EC-4B73-9AA1-31D9628FE330}"/>
          </ac:spMkLst>
        </pc:spChg>
        <pc:spChg chg="add">
          <ac:chgData name="MICHAEL GONG (DSCOE-ISD-OOCLL/ZHA)" userId="80b14a36-6422-4f88-ab25-1f9fd9a9b1f4" providerId="ADAL" clId="{22B19D47-B146-4233-9BC9-0F14A6830BC9}" dt="2018-04-27T02:27:24.930" v="330" actId="2696"/>
          <ac:spMkLst>
            <pc:docMk/>
            <pc:sldMk cId="516361715" sldId="270"/>
            <ac:spMk id="120" creationId="{7DEBB1F0-BA82-4AB9-ADFF-F2AB7ED10DC6}"/>
          </ac:spMkLst>
        </pc:spChg>
        <pc:spChg chg="add">
          <ac:chgData name="MICHAEL GONG (DSCOE-ISD-OOCLL/ZHA)" userId="80b14a36-6422-4f88-ab25-1f9fd9a9b1f4" providerId="ADAL" clId="{22B19D47-B146-4233-9BC9-0F14A6830BC9}" dt="2018-04-27T02:27:24.930" v="330" actId="2696"/>
          <ac:spMkLst>
            <pc:docMk/>
            <pc:sldMk cId="516361715" sldId="270"/>
            <ac:spMk id="121" creationId="{C79467F3-A6C7-4BB8-A6BA-15AEA01D7A5D}"/>
          </ac:spMkLst>
        </pc:spChg>
        <pc:spChg chg="add">
          <ac:chgData name="MICHAEL GONG (DSCOE-ISD-OOCLL/ZHA)" userId="80b14a36-6422-4f88-ab25-1f9fd9a9b1f4" providerId="ADAL" clId="{22B19D47-B146-4233-9BC9-0F14A6830BC9}" dt="2018-04-27T02:27:24.930" v="330" actId="2696"/>
          <ac:spMkLst>
            <pc:docMk/>
            <pc:sldMk cId="516361715" sldId="270"/>
            <ac:spMk id="122" creationId="{763266B6-80D5-4D9F-9F4C-DD4B40E77695}"/>
          </ac:spMkLst>
        </pc:spChg>
        <pc:spChg chg="add">
          <ac:chgData name="MICHAEL GONG (DSCOE-ISD-OOCLL/ZHA)" userId="80b14a36-6422-4f88-ab25-1f9fd9a9b1f4" providerId="ADAL" clId="{22B19D47-B146-4233-9BC9-0F14A6830BC9}" dt="2018-04-27T02:27:24.930" v="330" actId="2696"/>
          <ac:spMkLst>
            <pc:docMk/>
            <pc:sldMk cId="516361715" sldId="270"/>
            <ac:spMk id="123" creationId="{32589AC3-9EB5-4238-8B36-2ACC3235D820}"/>
          </ac:spMkLst>
        </pc:spChg>
        <pc:spChg chg="add">
          <ac:chgData name="MICHAEL GONG (DSCOE-ISD-OOCLL/ZHA)" userId="80b14a36-6422-4f88-ab25-1f9fd9a9b1f4" providerId="ADAL" clId="{22B19D47-B146-4233-9BC9-0F14A6830BC9}" dt="2018-04-27T02:27:24.930" v="330" actId="2696"/>
          <ac:spMkLst>
            <pc:docMk/>
            <pc:sldMk cId="516361715" sldId="270"/>
            <ac:spMk id="124" creationId="{00EAD630-F9EE-4A95-87A6-9569CA701FF5}"/>
          </ac:spMkLst>
        </pc:spChg>
        <pc:spChg chg="add">
          <ac:chgData name="MICHAEL GONG (DSCOE-ISD-OOCLL/ZHA)" userId="80b14a36-6422-4f88-ab25-1f9fd9a9b1f4" providerId="ADAL" clId="{22B19D47-B146-4233-9BC9-0F14A6830BC9}" dt="2018-04-27T02:27:24.930" v="330" actId="2696"/>
          <ac:spMkLst>
            <pc:docMk/>
            <pc:sldMk cId="516361715" sldId="270"/>
            <ac:spMk id="125" creationId="{D154A8B6-7FC6-4C99-B8EE-ABCCD0AD7E1E}"/>
          </ac:spMkLst>
        </pc:spChg>
        <pc:spChg chg="add">
          <ac:chgData name="MICHAEL GONG (DSCOE-ISD-OOCLL/ZHA)" userId="80b14a36-6422-4f88-ab25-1f9fd9a9b1f4" providerId="ADAL" clId="{22B19D47-B146-4233-9BC9-0F14A6830BC9}" dt="2018-04-27T02:27:24.930" v="330" actId="2696"/>
          <ac:spMkLst>
            <pc:docMk/>
            <pc:sldMk cId="516361715" sldId="270"/>
            <ac:spMk id="126" creationId="{D249C902-EE20-4A9B-B4C9-4A2075A291E5}"/>
          </ac:spMkLst>
        </pc:spChg>
        <pc:spChg chg="add">
          <ac:chgData name="MICHAEL GONG (DSCOE-ISD-OOCLL/ZHA)" userId="80b14a36-6422-4f88-ab25-1f9fd9a9b1f4" providerId="ADAL" clId="{22B19D47-B146-4233-9BC9-0F14A6830BC9}" dt="2018-04-27T02:27:24.930" v="330" actId="2696"/>
          <ac:spMkLst>
            <pc:docMk/>
            <pc:sldMk cId="516361715" sldId="270"/>
            <ac:spMk id="127" creationId="{7431C0A3-9A82-468F-A45F-0DEC6C2C6851}"/>
          </ac:spMkLst>
        </pc:spChg>
        <pc:spChg chg="add">
          <ac:chgData name="MICHAEL GONG (DSCOE-ISD-OOCLL/ZHA)" userId="80b14a36-6422-4f88-ab25-1f9fd9a9b1f4" providerId="ADAL" clId="{22B19D47-B146-4233-9BC9-0F14A6830BC9}" dt="2018-04-27T02:27:24.930" v="330" actId="2696"/>
          <ac:spMkLst>
            <pc:docMk/>
            <pc:sldMk cId="516361715" sldId="270"/>
            <ac:spMk id="128" creationId="{4F1D900B-64A7-4045-B6CB-647028E1F831}"/>
          </ac:spMkLst>
        </pc:spChg>
        <pc:spChg chg="add">
          <ac:chgData name="MICHAEL GONG (DSCOE-ISD-OOCLL/ZHA)" userId="80b14a36-6422-4f88-ab25-1f9fd9a9b1f4" providerId="ADAL" clId="{22B19D47-B146-4233-9BC9-0F14A6830BC9}" dt="2018-04-27T02:27:24.930" v="330" actId="2696"/>
          <ac:spMkLst>
            <pc:docMk/>
            <pc:sldMk cId="516361715" sldId="270"/>
            <ac:spMk id="129" creationId="{9FF63B77-7882-40EE-AB4B-BB4738ED5C20}"/>
          </ac:spMkLst>
        </pc:spChg>
        <pc:spChg chg="add">
          <ac:chgData name="MICHAEL GONG (DSCOE-ISD-OOCLL/ZHA)" userId="80b14a36-6422-4f88-ab25-1f9fd9a9b1f4" providerId="ADAL" clId="{22B19D47-B146-4233-9BC9-0F14A6830BC9}" dt="2018-04-27T02:27:24.930" v="330" actId="2696"/>
          <ac:spMkLst>
            <pc:docMk/>
            <pc:sldMk cId="516361715" sldId="270"/>
            <ac:spMk id="130" creationId="{918CCC9C-C68E-4443-AA00-8E66D24A7B3F}"/>
          </ac:spMkLst>
        </pc:spChg>
        <pc:spChg chg="add">
          <ac:chgData name="MICHAEL GONG (DSCOE-ISD-OOCLL/ZHA)" userId="80b14a36-6422-4f88-ab25-1f9fd9a9b1f4" providerId="ADAL" clId="{22B19D47-B146-4233-9BC9-0F14A6830BC9}" dt="2018-04-27T02:27:24.930" v="330" actId="2696"/>
          <ac:spMkLst>
            <pc:docMk/>
            <pc:sldMk cId="516361715" sldId="270"/>
            <ac:spMk id="131" creationId="{96FFB268-2316-46BF-B30D-46F2CA8781BE}"/>
          </ac:spMkLst>
        </pc:spChg>
        <pc:spChg chg="add">
          <ac:chgData name="MICHAEL GONG (DSCOE-ISD-OOCLL/ZHA)" userId="80b14a36-6422-4f88-ab25-1f9fd9a9b1f4" providerId="ADAL" clId="{22B19D47-B146-4233-9BC9-0F14A6830BC9}" dt="2018-04-27T02:27:24.930" v="330" actId="2696"/>
          <ac:spMkLst>
            <pc:docMk/>
            <pc:sldMk cId="516361715" sldId="270"/>
            <ac:spMk id="132" creationId="{FE22DBBF-9182-4302-9C49-EBFD3B1BE21F}"/>
          </ac:spMkLst>
        </pc:spChg>
        <pc:spChg chg="add">
          <ac:chgData name="MICHAEL GONG (DSCOE-ISD-OOCLL/ZHA)" userId="80b14a36-6422-4f88-ab25-1f9fd9a9b1f4" providerId="ADAL" clId="{22B19D47-B146-4233-9BC9-0F14A6830BC9}" dt="2018-04-27T02:27:24.930" v="330" actId="2696"/>
          <ac:spMkLst>
            <pc:docMk/>
            <pc:sldMk cId="516361715" sldId="270"/>
            <ac:spMk id="133" creationId="{3809B766-7440-4CBC-91F3-40BE7971412D}"/>
          </ac:spMkLst>
        </pc:spChg>
        <pc:spChg chg="add">
          <ac:chgData name="MICHAEL GONG (DSCOE-ISD-OOCLL/ZHA)" userId="80b14a36-6422-4f88-ab25-1f9fd9a9b1f4" providerId="ADAL" clId="{22B19D47-B146-4233-9BC9-0F14A6830BC9}" dt="2018-04-27T02:27:24.930" v="330" actId="2696"/>
          <ac:spMkLst>
            <pc:docMk/>
            <pc:sldMk cId="516361715" sldId="270"/>
            <ac:spMk id="134" creationId="{AAAC65C4-B2BD-4DB0-AD8F-2B275B5E758A}"/>
          </ac:spMkLst>
        </pc:spChg>
        <pc:spChg chg="add">
          <ac:chgData name="MICHAEL GONG (DSCOE-ISD-OOCLL/ZHA)" userId="80b14a36-6422-4f88-ab25-1f9fd9a9b1f4" providerId="ADAL" clId="{22B19D47-B146-4233-9BC9-0F14A6830BC9}" dt="2018-04-27T02:27:24.930" v="330" actId="2696"/>
          <ac:spMkLst>
            <pc:docMk/>
            <pc:sldMk cId="516361715" sldId="270"/>
            <ac:spMk id="135" creationId="{A510ED3D-674C-4DDD-A61F-530AD77BA421}"/>
          </ac:spMkLst>
        </pc:spChg>
        <pc:spChg chg="add">
          <ac:chgData name="MICHAEL GONG (DSCOE-ISD-OOCLL/ZHA)" userId="80b14a36-6422-4f88-ab25-1f9fd9a9b1f4" providerId="ADAL" clId="{22B19D47-B146-4233-9BC9-0F14A6830BC9}" dt="2018-04-27T02:27:24.930" v="330" actId="2696"/>
          <ac:spMkLst>
            <pc:docMk/>
            <pc:sldMk cId="516361715" sldId="270"/>
            <ac:spMk id="136" creationId="{F67DC87B-17C9-4D66-89A7-0DA9D6751A65}"/>
          </ac:spMkLst>
        </pc:spChg>
        <pc:spChg chg="add">
          <ac:chgData name="MICHAEL GONG (DSCOE-ISD-OOCLL/ZHA)" userId="80b14a36-6422-4f88-ab25-1f9fd9a9b1f4" providerId="ADAL" clId="{22B19D47-B146-4233-9BC9-0F14A6830BC9}" dt="2018-04-27T02:27:24.930" v="330" actId="2696"/>
          <ac:spMkLst>
            <pc:docMk/>
            <pc:sldMk cId="516361715" sldId="270"/>
            <ac:spMk id="137" creationId="{803EC2F3-04CE-40CD-BA47-229D92CBB73C}"/>
          </ac:spMkLst>
        </pc:spChg>
        <pc:spChg chg="add">
          <ac:chgData name="MICHAEL GONG (DSCOE-ISD-OOCLL/ZHA)" userId="80b14a36-6422-4f88-ab25-1f9fd9a9b1f4" providerId="ADAL" clId="{22B19D47-B146-4233-9BC9-0F14A6830BC9}" dt="2018-04-27T02:27:24.930" v="330" actId="2696"/>
          <ac:spMkLst>
            <pc:docMk/>
            <pc:sldMk cId="516361715" sldId="270"/>
            <ac:spMk id="138" creationId="{2A1631F9-E5F0-4972-9EBA-8B4093CED5BF}"/>
          </ac:spMkLst>
        </pc:spChg>
        <pc:spChg chg="add">
          <ac:chgData name="MICHAEL GONG (DSCOE-ISD-OOCLL/ZHA)" userId="80b14a36-6422-4f88-ab25-1f9fd9a9b1f4" providerId="ADAL" clId="{22B19D47-B146-4233-9BC9-0F14A6830BC9}" dt="2018-04-27T02:27:24.930" v="330" actId="2696"/>
          <ac:spMkLst>
            <pc:docMk/>
            <pc:sldMk cId="516361715" sldId="270"/>
            <ac:spMk id="139" creationId="{48E46A3E-D198-4F6E-9661-7AF2A849E2EB}"/>
          </ac:spMkLst>
        </pc:spChg>
        <pc:spChg chg="add">
          <ac:chgData name="MICHAEL GONG (DSCOE-ISD-OOCLL/ZHA)" userId="80b14a36-6422-4f88-ab25-1f9fd9a9b1f4" providerId="ADAL" clId="{22B19D47-B146-4233-9BC9-0F14A6830BC9}" dt="2018-04-27T02:27:24.930" v="330" actId="2696"/>
          <ac:spMkLst>
            <pc:docMk/>
            <pc:sldMk cId="516361715" sldId="270"/>
            <ac:spMk id="140" creationId="{936D5AD0-4685-45D9-BF2D-E691DDFDB9DA}"/>
          </ac:spMkLst>
        </pc:spChg>
        <pc:spChg chg="add">
          <ac:chgData name="MICHAEL GONG (DSCOE-ISD-OOCLL/ZHA)" userId="80b14a36-6422-4f88-ab25-1f9fd9a9b1f4" providerId="ADAL" clId="{22B19D47-B146-4233-9BC9-0F14A6830BC9}" dt="2018-04-27T02:27:24.930" v="330" actId="2696"/>
          <ac:spMkLst>
            <pc:docMk/>
            <pc:sldMk cId="516361715" sldId="270"/>
            <ac:spMk id="141" creationId="{D0AFA74D-ED73-4C05-884F-487411F4E764}"/>
          </ac:spMkLst>
        </pc:spChg>
        <pc:spChg chg="add">
          <ac:chgData name="MICHAEL GONG (DSCOE-ISD-OOCLL/ZHA)" userId="80b14a36-6422-4f88-ab25-1f9fd9a9b1f4" providerId="ADAL" clId="{22B19D47-B146-4233-9BC9-0F14A6830BC9}" dt="2018-04-27T02:27:24.930" v="330" actId="2696"/>
          <ac:spMkLst>
            <pc:docMk/>
            <pc:sldMk cId="516361715" sldId="270"/>
            <ac:spMk id="142" creationId="{BBB79D94-3700-4224-B8A3-FB9C5E4BEC77}"/>
          </ac:spMkLst>
        </pc:spChg>
        <pc:spChg chg="add">
          <ac:chgData name="MICHAEL GONG (DSCOE-ISD-OOCLL/ZHA)" userId="80b14a36-6422-4f88-ab25-1f9fd9a9b1f4" providerId="ADAL" clId="{22B19D47-B146-4233-9BC9-0F14A6830BC9}" dt="2018-04-27T02:27:24.930" v="330" actId="2696"/>
          <ac:spMkLst>
            <pc:docMk/>
            <pc:sldMk cId="516361715" sldId="270"/>
            <ac:spMk id="143" creationId="{598093F4-4895-40D0-8262-5CCDE3320DD6}"/>
          </ac:spMkLst>
        </pc:spChg>
        <pc:spChg chg="add">
          <ac:chgData name="MICHAEL GONG (DSCOE-ISD-OOCLL/ZHA)" userId="80b14a36-6422-4f88-ab25-1f9fd9a9b1f4" providerId="ADAL" clId="{22B19D47-B146-4233-9BC9-0F14A6830BC9}" dt="2018-04-27T02:27:24.930" v="330" actId="2696"/>
          <ac:spMkLst>
            <pc:docMk/>
            <pc:sldMk cId="516361715" sldId="270"/>
            <ac:spMk id="144" creationId="{6F5E51AB-7E74-4AC4-B733-3344EB12764E}"/>
          </ac:spMkLst>
        </pc:spChg>
        <pc:spChg chg="add">
          <ac:chgData name="MICHAEL GONG (DSCOE-ISD-OOCLL/ZHA)" userId="80b14a36-6422-4f88-ab25-1f9fd9a9b1f4" providerId="ADAL" clId="{22B19D47-B146-4233-9BC9-0F14A6830BC9}" dt="2018-04-27T02:27:24.930" v="330" actId="2696"/>
          <ac:spMkLst>
            <pc:docMk/>
            <pc:sldMk cId="516361715" sldId="270"/>
            <ac:spMk id="145" creationId="{D9B17DF6-AFBC-4DD1-96F9-E913D503EA31}"/>
          </ac:spMkLst>
        </pc:spChg>
        <pc:spChg chg="add">
          <ac:chgData name="MICHAEL GONG (DSCOE-ISD-OOCLL/ZHA)" userId="80b14a36-6422-4f88-ab25-1f9fd9a9b1f4" providerId="ADAL" clId="{22B19D47-B146-4233-9BC9-0F14A6830BC9}" dt="2018-04-27T02:27:24.930" v="330" actId="2696"/>
          <ac:spMkLst>
            <pc:docMk/>
            <pc:sldMk cId="516361715" sldId="270"/>
            <ac:spMk id="146" creationId="{26D6EE8F-1EF2-4714-99FB-D70E416C6420}"/>
          </ac:spMkLst>
        </pc:spChg>
        <pc:spChg chg="add">
          <ac:chgData name="MICHAEL GONG (DSCOE-ISD-OOCLL/ZHA)" userId="80b14a36-6422-4f88-ab25-1f9fd9a9b1f4" providerId="ADAL" clId="{22B19D47-B146-4233-9BC9-0F14A6830BC9}" dt="2018-04-27T02:27:24.930" v="330" actId="2696"/>
          <ac:spMkLst>
            <pc:docMk/>
            <pc:sldMk cId="516361715" sldId="270"/>
            <ac:spMk id="147" creationId="{EE9C9F95-BC9B-4158-A5AD-5BD2F208FCBE}"/>
          </ac:spMkLst>
        </pc:spChg>
        <pc:spChg chg="add">
          <ac:chgData name="MICHAEL GONG (DSCOE-ISD-OOCLL/ZHA)" userId="80b14a36-6422-4f88-ab25-1f9fd9a9b1f4" providerId="ADAL" clId="{22B19D47-B146-4233-9BC9-0F14A6830BC9}" dt="2018-04-27T02:27:24.930" v="330" actId="2696"/>
          <ac:spMkLst>
            <pc:docMk/>
            <pc:sldMk cId="516361715" sldId="270"/>
            <ac:spMk id="148" creationId="{2F7C29D9-C64F-46E9-98BB-B443163717F2}"/>
          </ac:spMkLst>
        </pc:spChg>
        <pc:spChg chg="add">
          <ac:chgData name="MICHAEL GONG (DSCOE-ISD-OOCLL/ZHA)" userId="80b14a36-6422-4f88-ab25-1f9fd9a9b1f4" providerId="ADAL" clId="{22B19D47-B146-4233-9BC9-0F14A6830BC9}" dt="2018-04-27T02:27:24.930" v="330" actId="2696"/>
          <ac:spMkLst>
            <pc:docMk/>
            <pc:sldMk cId="516361715" sldId="270"/>
            <ac:spMk id="149" creationId="{47F54717-DC96-485B-9F1D-55D37B60BDA0}"/>
          </ac:spMkLst>
        </pc:spChg>
        <pc:spChg chg="add">
          <ac:chgData name="MICHAEL GONG (DSCOE-ISD-OOCLL/ZHA)" userId="80b14a36-6422-4f88-ab25-1f9fd9a9b1f4" providerId="ADAL" clId="{22B19D47-B146-4233-9BC9-0F14A6830BC9}" dt="2018-04-27T02:27:24.930" v="330" actId="2696"/>
          <ac:spMkLst>
            <pc:docMk/>
            <pc:sldMk cId="516361715" sldId="270"/>
            <ac:spMk id="150" creationId="{2D96E30D-1D4C-450F-8900-6004C12F6FA8}"/>
          </ac:spMkLst>
        </pc:spChg>
        <pc:spChg chg="add">
          <ac:chgData name="MICHAEL GONG (DSCOE-ISD-OOCLL/ZHA)" userId="80b14a36-6422-4f88-ab25-1f9fd9a9b1f4" providerId="ADAL" clId="{22B19D47-B146-4233-9BC9-0F14A6830BC9}" dt="2018-04-27T02:27:24.930" v="330" actId="2696"/>
          <ac:spMkLst>
            <pc:docMk/>
            <pc:sldMk cId="516361715" sldId="270"/>
            <ac:spMk id="151" creationId="{17A4A115-73F4-4519-B69B-74058E1D3F65}"/>
          </ac:spMkLst>
        </pc:spChg>
        <pc:spChg chg="add">
          <ac:chgData name="MICHAEL GONG (DSCOE-ISD-OOCLL/ZHA)" userId="80b14a36-6422-4f88-ab25-1f9fd9a9b1f4" providerId="ADAL" clId="{22B19D47-B146-4233-9BC9-0F14A6830BC9}" dt="2018-04-27T02:27:24.930" v="330" actId="2696"/>
          <ac:spMkLst>
            <pc:docMk/>
            <pc:sldMk cId="516361715" sldId="270"/>
            <ac:spMk id="152" creationId="{0AF2DF05-FD3A-4B64-96A8-9D542B10DF24}"/>
          </ac:spMkLst>
        </pc:spChg>
        <pc:spChg chg="add">
          <ac:chgData name="MICHAEL GONG (DSCOE-ISD-OOCLL/ZHA)" userId="80b14a36-6422-4f88-ab25-1f9fd9a9b1f4" providerId="ADAL" clId="{22B19D47-B146-4233-9BC9-0F14A6830BC9}" dt="2018-04-27T02:27:24.930" v="330" actId="2696"/>
          <ac:spMkLst>
            <pc:docMk/>
            <pc:sldMk cId="516361715" sldId="270"/>
            <ac:spMk id="153" creationId="{76C6D4D6-994A-436C-9034-DA70F6D90A02}"/>
          </ac:spMkLst>
        </pc:spChg>
        <pc:spChg chg="add">
          <ac:chgData name="MICHAEL GONG (DSCOE-ISD-OOCLL/ZHA)" userId="80b14a36-6422-4f88-ab25-1f9fd9a9b1f4" providerId="ADAL" clId="{22B19D47-B146-4233-9BC9-0F14A6830BC9}" dt="2018-04-27T02:27:24.930" v="330" actId="2696"/>
          <ac:spMkLst>
            <pc:docMk/>
            <pc:sldMk cId="516361715" sldId="270"/>
            <ac:spMk id="154" creationId="{60BC7584-877B-41DF-92E8-842191E8F045}"/>
          </ac:spMkLst>
        </pc:spChg>
        <pc:spChg chg="add">
          <ac:chgData name="MICHAEL GONG (DSCOE-ISD-OOCLL/ZHA)" userId="80b14a36-6422-4f88-ab25-1f9fd9a9b1f4" providerId="ADAL" clId="{22B19D47-B146-4233-9BC9-0F14A6830BC9}" dt="2018-04-27T02:27:24.930" v="330" actId="2696"/>
          <ac:spMkLst>
            <pc:docMk/>
            <pc:sldMk cId="516361715" sldId="270"/>
            <ac:spMk id="155" creationId="{17974EAA-753F-42DA-A03C-00E177AAB625}"/>
          </ac:spMkLst>
        </pc:spChg>
        <pc:spChg chg="add">
          <ac:chgData name="MICHAEL GONG (DSCOE-ISD-OOCLL/ZHA)" userId="80b14a36-6422-4f88-ab25-1f9fd9a9b1f4" providerId="ADAL" clId="{22B19D47-B146-4233-9BC9-0F14A6830BC9}" dt="2018-04-27T02:27:24.930" v="330" actId="2696"/>
          <ac:spMkLst>
            <pc:docMk/>
            <pc:sldMk cId="516361715" sldId="270"/>
            <ac:spMk id="156" creationId="{18C0EE37-1F64-4AD5-B97D-4525A5E257A9}"/>
          </ac:spMkLst>
        </pc:spChg>
        <pc:spChg chg="add">
          <ac:chgData name="MICHAEL GONG (DSCOE-ISD-OOCLL/ZHA)" userId="80b14a36-6422-4f88-ab25-1f9fd9a9b1f4" providerId="ADAL" clId="{22B19D47-B146-4233-9BC9-0F14A6830BC9}" dt="2018-04-27T02:27:24.930" v="330" actId="2696"/>
          <ac:spMkLst>
            <pc:docMk/>
            <pc:sldMk cId="516361715" sldId="270"/>
            <ac:spMk id="157" creationId="{F4D2AB62-B4AB-4844-838F-80E433A8CE66}"/>
          </ac:spMkLst>
        </pc:spChg>
        <pc:spChg chg="add">
          <ac:chgData name="MICHAEL GONG (DSCOE-ISD-OOCLL/ZHA)" userId="80b14a36-6422-4f88-ab25-1f9fd9a9b1f4" providerId="ADAL" clId="{22B19D47-B146-4233-9BC9-0F14A6830BC9}" dt="2018-04-27T02:27:24.930" v="330" actId="2696"/>
          <ac:spMkLst>
            <pc:docMk/>
            <pc:sldMk cId="516361715" sldId="270"/>
            <ac:spMk id="158" creationId="{CB7826EF-E499-4FDC-B6C6-92007CA394DC}"/>
          </ac:spMkLst>
        </pc:spChg>
        <pc:spChg chg="add">
          <ac:chgData name="MICHAEL GONG (DSCOE-ISD-OOCLL/ZHA)" userId="80b14a36-6422-4f88-ab25-1f9fd9a9b1f4" providerId="ADAL" clId="{22B19D47-B146-4233-9BC9-0F14A6830BC9}" dt="2018-04-27T02:27:24.930" v="330" actId="2696"/>
          <ac:spMkLst>
            <pc:docMk/>
            <pc:sldMk cId="516361715" sldId="270"/>
            <ac:spMk id="159" creationId="{E12F2759-92C1-4828-9229-5A5395C947FD}"/>
          </ac:spMkLst>
        </pc:spChg>
        <pc:spChg chg="add">
          <ac:chgData name="MICHAEL GONG (DSCOE-ISD-OOCLL/ZHA)" userId="80b14a36-6422-4f88-ab25-1f9fd9a9b1f4" providerId="ADAL" clId="{22B19D47-B146-4233-9BC9-0F14A6830BC9}" dt="2018-04-27T02:27:24.930" v="330" actId="2696"/>
          <ac:spMkLst>
            <pc:docMk/>
            <pc:sldMk cId="516361715" sldId="270"/>
            <ac:spMk id="160" creationId="{375AAC00-2239-4032-B991-F2E3BC012A4A}"/>
          </ac:spMkLst>
        </pc:spChg>
        <pc:spChg chg="add">
          <ac:chgData name="MICHAEL GONG (DSCOE-ISD-OOCLL/ZHA)" userId="80b14a36-6422-4f88-ab25-1f9fd9a9b1f4" providerId="ADAL" clId="{22B19D47-B146-4233-9BC9-0F14A6830BC9}" dt="2018-04-27T02:27:24.930" v="330" actId="2696"/>
          <ac:spMkLst>
            <pc:docMk/>
            <pc:sldMk cId="516361715" sldId="270"/>
            <ac:spMk id="161" creationId="{977F2C6D-069B-4471-B683-DE93551A55F4}"/>
          </ac:spMkLst>
        </pc:spChg>
        <pc:spChg chg="add">
          <ac:chgData name="MICHAEL GONG (DSCOE-ISD-OOCLL/ZHA)" userId="80b14a36-6422-4f88-ab25-1f9fd9a9b1f4" providerId="ADAL" clId="{22B19D47-B146-4233-9BC9-0F14A6830BC9}" dt="2018-04-27T02:27:24.930" v="330" actId="2696"/>
          <ac:spMkLst>
            <pc:docMk/>
            <pc:sldMk cId="516361715" sldId="270"/>
            <ac:spMk id="162" creationId="{929FB08E-0C94-4006-82A9-6F5BA3A2B736}"/>
          </ac:spMkLst>
        </pc:spChg>
        <pc:spChg chg="add">
          <ac:chgData name="MICHAEL GONG (DSCOE-ISD-OOCLL/ZHA)" userId="80b14a36-6422-4f88-ab25-1f9fd9a9b1f4" providerId="ADAL" clId="{22B19D47-B146-4233-9BC9-0F14A6830BC9}" dt="2018-04-27T02:27:24.930" v="330" actId="2696"/>
          <ac:spMkLst>
            <pc:docMk/>
            <pc:sldMk cId="516361715" sldId="270"/>
            <ac:spMk id="163" creationId="{5076FA25-ED1C-4B25-9C90-E68E1E4AA3D2}"/>
          </ac:spMkLst>
        </pc:spChg>
        <pc:spChg chg="add">
          <ac:chgData name="MICHAEL GONG (DSCOE-ISD-OOCLL/ZHA)" userId="80b14a36-6422-4f88-ab25-1f9fd9a9b1f4" providerId="ADAL" clId="{22B19D47-B146-4233-9BC9-0F14A6830BC9}" dt="2018-04-27T02:27:24.930" v="330" actId="2696"/>
          <ac:spMkLst>
            <pc:docMk/>
            <pc:sldMk cId="516361715" sldId="270"/>
            <ac:spMk id="164" creationId="{8D0CD1BC-5DF8-438E-816A-4B83527B8CFA}"/>
          </ac:spMkLst>
        </pc:spChg>
        <pc:spChg chg="add">
          <ac:chgData name="MICHAEL GONG (DSCOE-ISD-OOCLL/ZHA)" userId="80b14a36-6422-4f88-ab25-1f9fd9a9b1f4" providerId="ADAL" clId="{22B19D47-B146-4233-9BC9-0F14A6830BC9}" dt="2018-04-27T02:27:24.930" v="330" actId="2696"/>
          <ac:spMkLst>
            <pc:docMk/>
            <pc:sldMk cId="516361715" sldId="270"/>
            <ac:spMk id="165" creationId="{6B8F92CD-2AC5-43C7-B4CD-8C59C44E57EE}"/>
          </ac:spMkLst>
        </pc:spChg>
        <pc:spChg chg="add">
          <ac:chgData name="MICHAEL GONG (DSCOE-ISD-OOCLL/ZHA)" userId="80b14a36-6422-4f88-ab25-1f9fd9a9b1f4" providerId="ADAL" clId="{22B19D47-B146-4233-9BC9-0F14A6830BC9}" dt="2018-04-27T02:27:24.930" v="330" actId="2696"/>
          <ac:spMkLst>
            <pc:docMk/>
            <pc:sldMk cId="516361715" sldId="270"/>
            <ac:spMk id="166" creationId="{6CAF25FC-5AD6-4F11-941E-7D7AA1C07870}"/>
          </ac:spMkLst>
        </pc:spChg>
        <pc:spChg chg="add">
          <ac:chgData name="MICHAEL GONG (DSCOE-ISD-OOCLL/ZHA)" userId="80b14a36-6422-4f88-ab25-1f9fd9a9b1f4" providerId="ADAL" clId="{22B19D47-B146-4233-9BC9-0F14A6830BC9}" dt="2018-04-27T02:27:24.930" v="330" actId="2696"/>
          <ac:spMkLst>
            <pc:docMk/>
            <pc:sldMk cId="516361715" sldId="270"/>
            <ac:spMk id="167" creationId="{0E6C72CD-6B3B-4043-B9FF-6C9FD89DAAF2}"/>
          </ac:spMkLst>
        </pc:spChg>
        <pc:spChg chg="add">
          <ac:chgData name="MICHAEL GONG (DSCOE-ISD-OOCLL/ZHA)" userId="80b14a36-6422-4f88-ab25-1f9fd9a9b1f4" providerId="ADAL" clId="{22B19D47-B146-4233-9BC9-0F14A6830BC9}" dt="2018-04-27T02:27:24.930" v="330" actId="2696"/>
          <ac:spMkLst>
            <pc:docMk/>
            <pc:sldMk cId="516361715" sldId="270"/>
            <ac:spMk id="168" creationId="{029BB301-9EC5-444F-A837-0D6B174B6DD0}"/>
          </ac:spMkLst>
        </pc:spChg>
        <pc:spChg chg="add">
          <ac:chgData name="MICHAEL GONG (DSCOE-ISD-OOCLL/ZHA)" userId="80b14a36-6422-4f88-ab25-1f9fd9a9b1f4" providerId="ADAL" clId="{22B19D47-B146-4233-9BC9-0F14A6830BC9}" dt="2018-04-27T02:27:24.930" v="330" actId="2696"/>
          <ac:spMkLst>
            <pc:docMk/>
            <pc:sldMk cId="516361715" sldId="270"/>
            <ac:spMk id="169" creationId="{A9FC6A0C-D892-465C-AEC9-1081B233B1E9}"/>
          </ac:spMkLst>
        </pc:spChg>
        <pc:spChg chg="add">
          <ac:chgData name="MICHAEL GONG (DSCOE-ISD-OOCLL/ZHA)" userId="80b14a36-6422-4f88-ab25-1f9fd9a9b1f4" providerId="ADAL" clId="{22B19D47-B146-4233-9BC9-0F14A6830BC9}" dt="2018-04-27T02:27:24.930" v="330" actId="2696"/>
          <ac:spMkLst>
            <pc:docMk/>
            <pc:sldMk cId="516361715" sldId="270"/>
            <ac:spMk id="170" creationId="{3042B600-4313-4A8F-9C06-307EEAD26856}"/>
          </ac:spMkLst>
        </pc:spChg>
        <pc:spChg chg="add">
          <ac:chgData name="MICHAEL GONG (DSCOE-ISD-OOCLL/ZHA)" userId="80b14a36-6422-4f88-ab25-1f9fd9a9b1f4" providerId="ADAL" clId="{22B19D47-B146-4233-9BC9-0F14A6830BC9}" dt="2018-04-27T02:27:24.930" v="330" actId="2696"/>
          <ac:spMkLst>
            <pc:docMk/>
            <pc:sldMk cId="516361715" sldId="270"/>
            <ac:spMk id="171" creationId="{D82EC691-1902-4E4F-B2BC-ADCA529CF681}"/>
          </ac:spMkLst>
        </pc:spChg>
        <pc:spChg chg="add">
          <ac:chgData name="MICHAEL GONG (DSCOE-ISD-OOCLL/ZHA)" userId="80b14a36-6422-4f88-ab25-1f9fd9a9b1f4" providerId="ADAL" clId="{22B19D47-B146-4233-9BC9-0F14A6830BC9}" dt="2018-04-27T02:27:24.930" v="330" actId="2696"/>
          <ac:spMkLst>
            <pc:docMk/>
            <pc:sldMk cId="516361715" sldId="270"/>
            <ac:spMk id="172" creationId="{6AD82D91-F68B-4786-9D2E-920A1393068C}"/>
          </ac:spMkLst>
        </pc:spChg>
        <pc:spChg chg="add">
          <ac:chgData name="MICHAEL GONG (DSCOE-ISD-OOCLL/ZHA)" userId="80b14a36-6422-4f88-ab25-1f9fd9a9b1f4" providerId="ADAL" clId="{22B19D47-B146-4233-9BC9-0F14A6830BC9}" dt="2018-04-27T02:27:24.930" v="330" actId="2696"/>
          <ac:spMkLst>
            <pc:docMk/>
            <pc:sldMk cId="516361715" sldId="270"/>
            <ac:spMk id="173" creationId="{B0F4A143-9E9E-4894-A54A-D8CF8523CC83}"/>
          </ac:spMkLst>
        </pc:spChg>
        <pc:spChg chg="add">
          <ac:chgData name="MICHAEL GONG (DSCOE-ISD-OOCLL/ZHA)" userId="80b14a36-6422-4f88-ab25-1f9fd9a9b1f4" providerId="ADAL" clId="{22B19D47-B146-4233-9BC9-0F14A6830BC9}" dt="2018-04-27T02:27:24.930" v="330" actId="2696"/>
          <ac:spMkLst>
            <pc:docMk/>
            <pc:sldMk cId="516361715" sldId="270"/>
            <ac:spMk id="174" creationId="{B42690CD-3E44-4609-84BE-27A95B83CCD8}"/>
          </ac:spMkLst>
        </pc:spChg>
        <pc:spChg chg="add">
          <ac:chgData name="MICHAEL GONG (DSCOE-ISD-OOCLL/ZHA)" userId="80b14a36-6422-4f88-ab25-1f9fd9a9b1f4" providerId="ADAL" clId="{22B19D47-B146-4233-9BC9-0F14A6830BC9}" dt="2018-04-27T02:27:24.930" v="330" actId="2696"/>
          <ac:spMkLst>
            <pc:docMk/>
            <pc:sldMk cId="516361715" sldId="270"/>
            <ac:spMk id="176" creationId="{A653D97B-0DB6-4EAE-9F3B-6ACBCF95E6D0}"/>
          </ac:spMkLst>
        </pc:spChg>
        <pc:spChg chg="add">
          <ac:chgData name="MICHAEL GONG (DSCOE-ISD-OOCLL/ZHA)" userId="80b14a36-6422-4f88-ab25-1f9fd9a9b1f4" providerId="ADAL" clId="{22B19D47-B146-4233-9BC9-0F14A6830BC9}" dt="2018-04-27T02:27:24.930" v="330" actId="2696"/>
          <ac:spMkLst>
            <pc:docMk/>
            <pc:sldMk cId="516361715" sldId="270"/>
            <ac:spMk id="178" creationId="{D505C260-9016-48A6-BFA2-070570DC0382}"/>
          </ac:spMkLst>
        </pc:spChg>
        <pc:spChg chg="add">
          <ac:chgData name="MICHAEL GONG (DSCOE-ISD-OOCLL/ZHA)" userId="80b14a36-6422-4f88-ab25-1f9fd9a9b1f4" providerId="ADAL" clId="{22B19D47-B146-4233-9BC9-0F14A6830BC9}" dt="2018-04-27T02:27:24.930" v="330" actId="2696"/>
          <ac:spMkLst>
            <pc:docMk/>
            <pc:sldMk cId="516361715" sldId="270"/>
            <ac:spMk id="179" creationId="{CDA9DE12-41CA-4081-BC8C-4EE3C648CB56}"/>
          </ac:spMkLst>
        </pc:spChg>
        <pc:spChg chg="add">
          <ac:chgData name="MICHAEL GONG (DSCOE-ISD-OOCLL/ZHA)" userId="80b14a36-6422-4f88-ab25-1f9fd9a9b1f4" providerId="ADAL" clId="{22B19D47-B146-4233-9BC9-0F14A6830BC9}" dt="2018-04-27T02:27:24.930" v="330" actId="2696"/>
          <ac:spMkLst>
            <pc:docMk/>
            <pc:sldMk cId="516361715" sldId="270"/>
            <ac:spMk id="180" creationId="{34A16E80-EC9D-4A8E-AB48-54FC6D4A3538}"/>
          </ac:spMkLst>
        </pc:spChg>
        <pc:spChg chg="add">
          <ac:chgData name="MICHAEL GONG (DSCOE-ISD-OOCLL/ZHA)" userId="80b14a36-6422-4f88-ab25-1f9fd9a9b1f4" providerId="ADAL" clId="{22B19D47-B146-4233-9BC9-0F14A6830BC9}" dt="2018-04-27T02:27:24.930" v="330" actId="2696"/>
          <ac:spMkLst>
            <pc:docMk/>
            <pc:sldMk cId="516361715" sldId="270"/>
            <ac:spMk id="181" creationId="{EF863DAA-2E34-4024-9A93-3CFBE2AE5030}"/>
          </ac:spMkLst>
        </pc:spChg>
        <pc:spChg chg="add">
          <ac:chgData name="MICHAEL GONG (DSCOE-ISD-OOCLL/ZHA)" userId="80b14a36-6422-4f88-ab25-1f9fd9a9b1f4" providerId="ADAL" clId="{22B19D47-B146-4233-9BC9-0F14A6830BC9}" dt="2018-04-27T02:27:24.930" v="330" actId="2696"/>
          <ac:spMkLst>
            <pc:docMk/>
            <pc:sldMk cId="516361715" sldId="270"/>
            <ac:spMk id="182" creationId="{766A6DD7-D350-49E7-92BD-E484435228D2}"/>
          </ac:spMkLst>
        </pc:spChg>
        <pc:spChg chg="add">
          <ac:chgData name="MICHAEL GONG (DSCOE-ISD-OOCLL/ZHA)" userId="80b14a36-6422-4f88-ab25-1f9fd9a9b1f4" providerId="ADAL" clId="{22B19D47-B146-4233-9BC9-0F14A6830BC9}" dt="2018-04-27T02:27:24.930" v="330" actId="2696"/>
          <ac:spMkLst>
            <pc:docMk/>
            <pc:sldMk cId="516361715" sldId="270"/>
            <ac:spMk id="183" creationId="{8A1B58B3-0120-4B40-8E84-9ED0A8846A8B}"/>
          </ac:spMkLst>
        </pc:spChg>
        <pc:spChg chg="add">
          <ac:chgData name="MICHAEL GONG (DSCOE-ISD-OOCLL/ZHA)" userId="80b14a36-6422-4f88-ab25-1f9fd9a9b1f4" providerId="ADAL" clId="{22B19D47-B146-4233-9BC9-0F14A6830BC9}" dt="2018-04-27T02:27:24.930" v="330" actId="2696"/>
          <ac:spMkLst>
            <pc:docMk/>
            <pc:sldMk cId="516361715" sldId="270"/>
            <ac:spMk id="184" creationId="{5962AF70-A6F1-47E1-89D1-EA32F4C06CD9}"/>
          </ac:spMkLst>
        </pc:spChg>
        <pc:spChg chg="add">
          <ac:chgData name="MICHAEL GONG (DSCOE-ISD-OOCLL/ZHA)" userId="80b14a36-6422-4f88-ab25-1f9fd9a9b1f4" providerId="ADAL" clId="{22B19D47-B146-4233-9BC9-0F14A6830BC9}" dt="2018-04-27T02:27:24.930" v="330" actId="2696"/>
          <ac:spMkLst>
            <pc:docMk/>
            <pc:sldMk cId="516361715" sldId="270"/>
            <ac:spMk id="185" creationId="{5005C4E6-17B2-41C1-951F-2D7B3AB7D2D7}"/>
          </ac:spMkLst>
        </pc:spChg>
        <pc:spChg chg="add">
          <ac:chgData name="MICHAEL GONG (DSCOE-ISD-OOCLL/ZHA)" userId="80b14a36-6422-4f88-ab25-1f9fd9a9b1f4" providerId="ADAL" clId="{22B19D47-B146-4233-9BC9-0F14A6830BC9}" dt="2018-04-27T02:27:24.930" v="330" actId="2696"/>
          <ac:spMkLst>
            <pc:docMk/>
            <pc:sldMk cId="516361715" sldId="270"/>
            <ac:spMk id="186" creationId="{B2C0B0F6-755A-4519-9C18-364204CCB3E4}"/>
          </ac:spMkLst>
        </pc:spChg>
        <pc:spChg chg="add">
          <ac:chgData name="MICHAEL GONG (DSCOE-ISD-OOCLL/ZHA)" userId="80b14a36-6422-4f88-ab25-1f9fd9a9b1f4" providerId="ADAL" clId="{22B19D47-B146-4233-9BC9-0F14A6830BC9}" dt="2018-04-27T02:27:24.930" v="330" actId="2696"/>
          <ac:spMkLst>
            <pc:docMk/>
            <pc:sldMk cId="516361715" sldId="270"/>
            <ac:spMk id="187" creationId="{5F77837B-4714-44F7-8AC7-B7B3F310A8A8}"/>
          </ac:spMkLst>
        </pc:spChg>
        <pc:spChg chg="add">
          <ac:chgData name="MICHAEL GONG (DSCOE-ISD-OOCLL/ZHA)" userId="80b14a36-6422-4f88-ab25-1f9fd9a9b1f4" providerId="ADAL" clId="{22B19D47-B146-4233-9BC9-0F14A6830BC9}" dt="2018-04-27T02:27:24.930" v="330" actId="2696"/>
          <ac:spMkLst>
            <pc:docMk/>
            <pc:sldMk cId="516361715" sldId="270"/>
            <ac:spMk id="188" creationId="{00BB456E-DE4D-4A44-9FB0-D135E1EAE33A}"/>
          </ac:spMkLst>
        </pc:spChg>
        <pc:spChg chg="add">
          <ac:chgData name="MICHAEL GONG (DSCOE-ISD-OOCLL/ZHA)" userId="80b14a36-6422-4f88-ab25-1f9fd9a9b1f4" providerId="ADAL" clId="{22B19D47-B146-4233-9BC9-0F14A6830BC9}" dt="2018-04-27T02:27:24.930" v="330" actId="2696"/>
          <ac:spMkLst>
            <pc:docMk/>
            <pc:sldMk cId="516361715" sldId="270"/>
            <ac:spMk id="189" creationId="{F0808D21-81C4-40EA-91E5-B5137D71379B}"/>
          </ac:spMkLst>
        </pc:spChg>
        <pc:spChg chg="add">
          <ac:chgData name="MICHAEL GONG (DSCOE-ISD-OOCLL/ZHA)" userId="80b14a36-6422-4f88-ab25-1f9fd9a9b1f4" providerId="ADAL" clId="{22B19D47-B146-4233-9BC9-0F14A6830BC9}" dt="2018-04-27T02:27:24.930" v="330" actId="2696"/>
          <ac:spMkLst>
            <pc:docMk/>
            <pc:sldMk cId="516361715" sldId="270"/>
            <ac:spMk id="190" creationId="{6B4CB554-87E0-4E36-BA9E-2E700FAADD1D}"/>
          </ac:spMkLst>
        </pc:spChg>
        <pc:spChg chg="add">
          <ac:chgData name="MICHAEL GONG (DSCOE-ISD-OOCLL/ZHA)" userId="80b14a36-6422-4f88-ab25-1f9fd9a9b1f4" providerId="ADAL" clId="{22B19D47-B146-4233-9BC9-0F14A6830BC9}" dt="2018-04-27T02:27:24.930" v="330" actId="2696"/>
          <ac:spMkLst>
            <pc:docMk/>
            <pc:sldMk cId="516361715" sldId="270"/>
            <ac:spMk id="191" creationId="{0BC419FC-36A7-41AA-9D7D-EF116BB43F32}"/>
          </ac:spMkLst>
        </pc:spChg>
        <pc:spChg chg="add">
          <ac:chgData name="MICHAEL GONG (DSCOE-ISD-OOCLL/ZHA)" userId="80b14a36-6422-4f88-ab25-1f9fd9a9b1f4" providerId="ADAL" clId="{22B19D47-B146-4233-9BC9-0F14A6830BC9}" dt="2018-04-27T02:27:24.930" v="330" actId="2696"/>
          <ac:spMkLst>
            <pc:docMk/>
            <pc:sldMk cId="516361715" sldId="270"/>
            <ac:spMk id="192" creationId="{10698408-C2DD-4AD2-A5D9-7CDE51E8C15E}"/>
          </ac:spMkLst>
        </pc:spChg>
        <pc:spChg chg="add">
          <ac:chgData name="MICHAEL GONG (DSCOE-ISD-OOCLL/ZHA)" userId="80b14a36-6422-4f88-ab25-1f9fd9a9b1f4" providerId="ADAL" clId="{22B19D47-B146-4233-9BC9-0F14A6830BC9}" dt="2018-04-27T02:27:24.930" v="330" actId="2696"/>
          <ac:spMkLst>
            <pc:docMk/>
            <pc:sldMk cId="516361715" sldId="270"/>
            <ac:spMk id="193" creationId="{E00C7CED-99E4-4CF5-82F2-FA1ABCF0BD6E}"/>
          </ac:spMkLst>
        </pc:spChg>
        <pc:spChg chg="add">
          <ac:chgData name="MICHAEL GONG (DSCOE-ISD-OOCLL/ZHA)" userId="80b14a36-6422-4f88-ab25-1f9fd9a9b1f4" providerId="ADAL" clId="{22B19D47-B146-4233-9BC9-0F14A6830BC9}" dt="2018-04-27T02:27:24.930" v="330" actId="2696"/>
          <ac:spMkLst>
            <pc:docMk/>
            <pc:sldMk cId="516361715" sldId="270"/>
            <ac:spMk id="194" creationId="{74E0B432-E5AD-4F13-A7AE-4357326DB641}"/>
          </ac:spMkLst>
        </pc:spChg>
        <pc:spChg chg="add">
          <ac:chgData name="MICHAEL GONG (DSCOE-ISD-OOCLL/ZHA)" userId="80b14a36-6422-4f88-ab25-1f9fd9a9b1f4" providerId="ADAL" clId="{22B19D47-B146-4233-9BC9-0F14A6830BC9}" dt="2018-04-27T02:27:24.930" v="330" actId="2696"/>
          <ac:spMkLst>
            <pc:docMk/>
            <pc:sldMk cId="516361715" sldId="270"/>
            <ac:spMk id="195" creationId="{1727C409-DFFF-430C-9945-2ADA813D3BFF}"/>
          </ac:spMkLst>
        </pc:spChg>
        <pc:spChg chg="add">
          <ac:chgData name="MICHAEL GONG (DSCOE-ISD-OOCLL/ZHA)" userId="80b14a36-6422-4f88-ab25-1f9fd9a9b1f4" providerId="ADAL" clId="{22B19D47-B146-4233-9BC9-0F14A6830BC9}" dt="2018-04-27T02:27:24.930" v="330" actId="2696"/>
          <ac:spMkLst>
            <pc:docMk/>
            <pc:sldMk cId="516361715" sldId="270"/>
            <ac:spMk id="196" creationId="{1842FC7F-EFE6-4270-A66C-215A1588C207}"/>
          </ac:spMkLst>
        </pc:spChg>
        <pc:spChg chg="add">
          <ac:chgData name="MICHAEL GONG (DSCOE-ISD-OOCLL/ZHA)" userId="80b14a36-6422-4f88-ab25-1f9fd9a9b1f4" providerId="ADAL" clId="{22B19D47-B146-4233-9BC9-0F14A6830BC9}" dt="2018-04-27T02:27:24.930" v="330" actId="2696"/>
          <ac:spMkLst>
            <pc:docMk/>
            <pc:sldMk cId="516361715" sldId="270"/>
            <ac:spMk id="197" creationId="{F1F95F07-BDC3-4D2B-A849-B58D1BEA4AB0}"/>
          </ac:spMkLst>
        </pc:spChg>
        <pc:spChg chg="add">
          <ac:chgData name="MICHAEL GONG (DSCOE-ISD-OOCLL/ZHA)" userId="80b14a36-6422-4f88-ab25-1f9fd9a9b1f4" providerId="ADAL" clId="{22B19D47-B146-4233-9BC9-0F14A6830BC9}" dt="2018-04-27T02:27:24.930" v="330" actId="2696"/>
          <ac:spMkLst>
            <pc:docMk/>
            <pc:sldMk cId="516361715" sldId="270"/>
            <ac:spMk id="198" creationId="{22AD204C-A1E3-49DB-8288-3845EF425A58}"/>
          </ac:spMkLst>
        </pc:spChg>
        <pc:spChg chg="add">
          <ac:chgData name="MICHAEL GONG (DSCOE-ISD-OOCLL/ZHA)" userId="80b14a36-6422-4f88-ab25-1f9fd9a9b1f4" providerId="ADAL" clId="{22B19D47-B146-4233-9BC9-0F14A6830BC9}" dt="2018-04-27T02:27:24.930" v="330" actId="2696"/>
          <ac:spMkLst>
            <pc:docMk/>
            <pc:sldMk cId="516361715" sldId="270"/>
            <ac:spMk id="199" creationId="{4528ABB2-7A7E-47F0-A0E2-5D6DABB833C8}"/>
          </ac:spMkLst>
        </pc:spChg>
        <pc:spChg chg="add">
          <ac:chgData name="MICHAEL GONG (DSCOE-ISD-OOCLL/ZHA)" userId="80b14a36-6422-4f88-ab25-1f9fd9a9b1f4" providerId="ADAL" clId="{22B19D47-B146-4233-9BC9-0F14A6830BC9}" dt="2018-04-27T02:27:24.930" v="330" actId="2696"/>
          <ac:spMkLst>
            <pc:docMk/>
            <pc:sldMk cId="516361715" sldId="270"/>
            <ac:spMk id="200" creationId="{1A5A5D22-E7B6-412E-BDF6-0C464A4378E9}"/>
          </ac:spMkLst>
        </pc:spChg>
        <pc:spChg chg="add">
          <ac:chgData name="MICHAEL GONG (DSCOE-ISD-OOCLL/ZHA)" userId="80b14a36-6422-4f88-ab25-1f9fd9a9b1f4" providerId="ADAL" clId="{22B19D47-B146-4233-9BC9-0F14A6830BC9}" dt="2018-04-27T02:27:24.930" v="330" actId="2696"/>
          <ac:spMkLst>
            <pc:docMk/>
            <pc:sldMk cId="516361715" sldId="270"/>
            <ac:spMk id="201" creationId="{D4933774-E6D0-4F41-968F-E51B19944968}"/>
          </ac:spMkLst>
        </pc:spChg>
        <pc:spChg chg="add">
          <ac:chgData name="MICHAEL GONG (DSCOE-ISD-OOCLL/ZHA)" userId="80b14a36-6422-4f88-ab25-1f9fd9a9b1f4" providerId="ADAL" clId="{22B19D47-B146-4233-9BC9-0F14A6830BC9}" dt="2018-04-27T02:27:24.930" v="330" actId="2696"/>
          <ac:spMkLst>
            <pc:docMk/>
            <pc:sldMk cId="516361715" sldId="270"/>
            <ac:spMk id="202" creationId="{B6494367-2B3B-4A25-A19C-96F6689C49A9}"/>
          </ac:spMkLst>
        </pc:spChg>
        <pc:spChg chg="add">
          <ac:chgData name="MICHAEL GONG (DSCOE-ISD-OOCLL/ZHA)" userId="80b14a36-6422-4f88-ab25-1f9fd9a9b1f4" providerId="ADAL" clId="{22B19D47-B146-4233-9BC9-0F14A6830BC9}" dt="2018-04-27T02:27:24.930" v="330" actId="2696"/>
          <ac:spMkLst>
            <pc:docMk/>
            <pc:sldMk cId="516361715" sldId="270"/>
            <ac:spMk id="203" creationId="{6082657B-8813-4644-9AE5-E81498C6448C}"/>
          </ac:spMkLst>
        </pc:spChg>
        <pc:spChg chg="add">
          <ac:chgData name="MICHAEL GONG (DSCOE-ISD-OOCLL/ZHA)" userId="80b14a36-6422-4f88-ab25-1f9fd9a9b1f4" providerId="ADAL" clId="{22B19D47-B146-4233-9BC9-0F14A6830BC9}" dt="2018-04-27T02:27:24.930" v="330" actId="2696"/>
          <ac:spMkLst>
            <pc:docMk/>
            <pc:sldMk cId="516361715" sldId="270"/>
            <ac:spMk id="204" creationId="{FF494446-698E-453E-9313-44321AF3470A}"/>
          </ac:spMkLst>
        </pc:spChg>
        <pc:spChg chg="add">
          <ac:chgData name="MICHAEL GONG (DSCOE-ISD-OOCLL/ZHA)" userId="80b14a36-6422-4f88-ab25-1f9fd9a9b1f4" providerId="ADAL" clId="{22B19D47-B146-4233-9BC9-0F14A6830BC9}" dt="2018-04-27T02:27:24.930" v="330" actId="2696"/>
          <ac:spMkLst>
            <pc:docMk/>
            <pc:sldMk cId="516361715" sldId="270"/>
            <ac:spMk id="205" creationId="{D3FA758E-1A77-4202-8087-DE76DCE992E5}"/>
          </ac:spMkLst>
        </pc:spChg>
        <pc:spChg chg="add">
          <ac:chgData name="MICHAEL GONG (DSCOE-ISD-OOCLL/ZHA)" userId="80b14a36-6422-4f88-ab25-1f9fd9a9b1f4" providerId="ADAL" clId="{22B19D47-B146-4233-9BC9-0F14A6830BC9}" dt="2018-04-27T02:27:24.930" v="330" actId="2696"/>
          <ac:spMkLst>
            <pc:docMk/>
            <pc:sldMk cId="516361715" sldId="270"/>
            <ac:spMk id="206" creationId="{72E4C69F-4022-437D-A8AF-6C8C6CECCC03}"/>
          </ac:spMkLst>
        </pc:spChg>
        <pc:spChg chg="add">
          <ac:chgData name="MICHAEL GONG (DSCOE-ISD-OOCLL/ZHA)" userId="80b14a36-6422-4f88-ab25-1f9fd9a9b1f4" providerId="ADAL" clId="{22B19D47-B146-4233-9BC9-0F14A6830BC9}" dt="2018-04-27T02:27:24.930" v="330" actId="2696"/>
          <ac:spMkLst>
            <pc:docMk/>
            <pc:sldMk cId="516361715" sldId="270"/>
            <ac:spMk id="207" creationId="{00E1D404-9649-467E-98A4-4281E28509A1}"/>
          </ac:spMkLst>
        </pc:spChg>
        <pc:spChg chg="add">
          <ac:chgData name="MICHAEL GONG (DSCOE-ISD-OOCLL/ZHA)" userId="80b14a36-6422-4f88-ab25-1f9fd9a9b1f4" providerId="ADAL" clId="{22B19D47-B146-4233-9BC9-0F14A6830BC9}" dt="2018-04-27T02:27:24.930" v="330" actId="2696"/>
          <ac:spMkLst>
            <pc:docMk/>
            <pc:sldMk cId="516361715" sldId="270"/>
            <ac:spMk id="208" creationId="{AC9E492A-CDC6-4F05-83EE-865F2CE53800}"/>
          </ac:spMkLst>
        </pc:spChg>
        <pc:spChg chg="add">
          <ac:chgData name="MICHAEL GONG (DSCOE-ISD-OOCLL/ZHA)" userId="80b14a36-6422-4f88-ab25-1f9fd9a9b1f4" providerId="ADAL" clId="{22B19D47-B146-4233-9BC9-0F14A6830BC9}" dt="2018-04-27T02:27:24.930" v="330" actId="2696"/>
          <ac:spMkLst>
            <pc:docMk/>
            <pc:sldMk cId="516361715" sldId="270"/>
            <ac:spMk id="209" creationId="{B354E859-8DC7-4B01-9FCD-9E6FA44154BE}"/>
          </ac:spMkLst>
        </pc:spChg>
        <pc:spChg chg="add">
          <ac:chgData name="MICHAEL GONG (DSCOE-ISD-OOCLL/ZHA)" userId="80b14a36-6422-4f88-ab25-1f9fd9a9b1f4" providerId="ADAL" clId="{22B19D47-B146-4233-9BC9-0F14A6830BC9}" dt="2018-04-27T02:27:24.930" v="330" actId="2696"/>
          <ac:spMkLst>
            <pc:docMk/>
            <pc:sldMk cId="516361715" sldId="270"/>
            <ac:spMk id="210" creationId="{7B1F5472-DE97-4568-83B2-E253CAB299A8}"/>
          </ac:spMkLst>
        </pc:spChg>
        <pc:spChg chg="add">
          <ac:chgData name="MICHAEL GONG (DSCOE-ISD-OOCLL/ZHA)" userId="80b14a36-6422-4f88-ab25-1f9fd9a9b1f4" providerId="ADAL" clId="{22B19D47-B146-4233-9BC9-0F14A6830BC9}" dt="2018-04-27T02:27:24.930" v="330" actId="2696"/>
          <ac:spMkLst>
            <pc:docMk/>
            <pc:sldMk cId="516361715" sldId="270"/>
            <ac:spMk id="211" creationId="{7EAE25D7-951A-45D6-8873-942C444857D3}"/>
          </ac:spMkLst>
        </pc:spChg>
        <pc:spChg chg="add">
          <ac:chgData name="MICHAEL GONG (DSCOE-ISD-OOCLL/ZHA)" userId="80b14a36-6422-4f88-ab25-1f9fd9a9b1f4" providerId="ADAL" clId="{22B19D47-B146-4233-9BC9-0F14A6830BC9}" dt="2018-04-27T02:27:24.930" v="330" actId="2696"/>
          <ac:spMkLst>
            <pc:docMk/>
            <pc:sldMk cId="516361715" sldId="270"/>
            <ac:spMk id="212" creationId="{3AA4E2EF-39D5-4EC0-A3FB-242E4F488923}"/>
          </ac:spMkLst>
        </pc:spChg>
        <pc:spChg chg="add">
          <ac:chgData name="MICHAEL GONG (DSCOE-ISD-OOCLL/ZHA)" userId="80b14a36-6422-4f88-ab25-1f9fd9a9b1f4" providerId="ADAL" clId="{22B19D47-B146-4233-9BC9-0F14A6830BC9}" dt="2018-04-27T02:27:24.930" v="330" actId="2696"/>
          <ac:spMkLst>
            <pc:docMk/>
            <pc:sldMk cId="516361715" sldId="270"/>
            <ac:spMk id="213" creationId="{95374A33-5DA1-468F-B242-C81208BE6572}"/>
          </ac:spMkLst>
        </pc:spChg>
        <pc:spChg chg="add">
          <ac:chgData name="MICHAEL GONG (DSCOE-ISD-OOCLL/ZHA)" userId="80b14a36-6422-4f88-ab25-1f9fd9a9b1f4" providerId="ADAL" clId="{22B19D47-B146-4233-9BC9-0F14A6830BC9}" dt="2018-04-27T02:27:24.930" v="330" actId="2696"/>
          <ac:spMkLst>
            <pc:docMk/>
            <pc:sldMk cId="516361715" sldId="270"/>
            <ac:spMk id="214" creationId="{5563ADF7-285F-4C92-A82A-8EED6CECE208}"/>
          </ac:spMkLst>
        </pc:spChg>
        <pc:spChg chg="add">
          <ac:chgData name="MICHAEL GONG (DSCOE-ISD-OOCLL/ZHA)" userId="80b14a36-6422-4f88-ab25-1f9fd9a9b1f4" providerId="ADAL" clId="{22B19D47-B146-4233-9BC9-0F14A6830BC9}" dt="2018-04-27T02:27:24.930" v="330" actId="2696"/>
          <ac:spMkLst>
            <pc:docMk/>
            <pc:sldMk cId="516361715" sldId="270"/>
            <ac:spMk id="215" creationId="{38ABC0EA-A7DF-4BFA-A707-973C578C0B70}"/>
          </ac:spMkLst>
        </pc:spChg>
        <pc:spChg chg="add">
          <ac:chgData name="MICHAEL GONG (DSCOE-ISD-OOCLL/ZHA)" userId="80b14a36-6422-4f88-ab25-1f9fd9a9b1f4" providerId="ADAL" clId="{22B19D47-B146-4233-9BC9-0F14A6830BC9}" dt="2018-04-27T02:27:24.930" v="330" actId="2696"/>
          <ac:spMkLst>
            <pc:docMk/>
            <pc:sldMk cId="516361715" sldId="270"/>
            <ac:spMk id="216" creationId="{7BA0DFDC-D1EC-46EC-80E7-21E1E9ABC1FC}"/>
          </ac:spMkLst>
        </pc:spChg>
        <pc:spChg chg="add">
          <ac:chgData name="MICHAEL GONG (DSCOE-ISD-OOCLL/ZHA)" userId="80b14a36-6422-4f88-ab25-1f9fd9a9b1f4" providerId="ADAL" clId="{22B19D47-B146-4233-9BC9-0F14A6830BC9}" dt="2018-04-27T02:27:24.930" v="330" actId="2696"/>
          <ac:spMkLst>
            <pc:docMk/>
            <pc:sldMk cId="516361715" sldId="270"/>
            <ac:spMk id="217" creationId="{04C3B5AD-25ED-474C-A85E-5F086764CB8B}"/>
          </ac:spMkLst>
        </pc:spChg>
        <pc:spChg chg="add">
          <ac:chgData name="MICHAEL GONG (DSCOE-ISD-OOCLL/ZHA)" userId="80b14a36-6422-4f88-ab25-1f9fd9a9b1f4" providerId="ADAL" clId="{22B19D47-B146-4233-9BC9-0F14A6830BC9}" dt="2018-04-27T02:27:24.930" v="330" actId="2696"/>
          <ac:spMkLst>
            <pc:docMk/>
            <pc:sldMk cId="516361715" sldId="270"/>
            <ac:spMk id="218" creationId="{21D1CD94-F985-43D0-82C4-A183B2DE7CF6}"/>
          </ac:spMkLst>
        </pc:spChg>
        <pc:spChg chg="add">
          <ac:chgData name="MICHAEL GONG (DSCOE-ISD-OOCLL/ZHA)" userId="80b14a36-6422-4f88-ab25-1f9fd9a9b1f4" providerId="ADAL" clId="{22B19D47-B146-4233-9BC9-0F14A6830BC9}" dt="2018-04-27T02:27:24.930" v="330" actId="2696"/>
          <ac:spMkLst>
            <pc:docMk/>
            <pc:sldMk cId="516361715" sldId="270"/>
            <ac:spMk id="219" creationId="{C5160222-1F73-44C5-B0A3-38CCBA499C1F}"/>
          </ac:spMkLst>
        </pc:spChg>
        <pc:spChg chg="add">
          <ac:chgData name="MICHAEL GONG (DSCOE-ISD-OOCLL/ZHA)" userId="80b14a36-6422-4f88-ab25-1f9fd9a9b1f4" providerId="ADAL" clId="{22B19D47-B146-4233-9BC9-0F14A6830BC9}" dt="2018-04-27T02:27:24.930" v="330" actId="2696"/>
          <ac:spMkLst>
            <pc:docMk/>
            <pc:sldMk cId="516361715" sldId="270"/>
            <ac:spMk id="220" creationId="{5239C17B-54BF-454A-980E-B64FBF0712C1}"/>
          </ac:spMkLst>
        </pc:spChg>
        <pc:spChg chg="add">
          <ac:chgData name="MICHAEL GONG (DSCOE-ISD-OOCLL/ZHA)" userId="80b14a36-6422-4f88-ab25-1f9fd9a9b1f4" providerId="ADAL" clId="{22B19D47-B146-4233-9BC9-0F14A6830BC9}" dt="2018-04-27T02:27:24.930" v="330" actId="2696"/>
          <ac:spMkLst>
            <pc:docMk/>
            <pc:sldMk cId="516361715" sldId="270"/>
            <ac:spMk id="221" creationId="{01BDF6D2-8F84-4E5E-82B9-C3D0515722A9}"/>
          </ac:spMkLst>
        </pc:spChg>
        <pc:spChg chg="add">
          <ac:chgData name="MICHAEL GONG (DSCOE-ISD-OOCLL/ZHA)" userId="80b14a36-6422-4f88-ab25-1f9fd9a9b1f4" providerId="ADAL" clId="{22B19D47-B146-4233-9BC9-0F14A6830BC9}" dt="2018-04-27T02:27:24.930" v="330" actId="2696"/>
          <ac:spMkLst>
            <pc:docMk/>
            <pc:sldMk cId="516361715" sldId="270"/>
            <ac:spMk id="222" creationId="{62137560-F7F5-4C97-888D-29563C319B66}"/>
          </ac:spMkLst>
        </pc:spChg>
        <pc:spChg chg="add">
          <ac:chgData name="MICHAEL GONG (DSCOE-ISD-OOCLL/ZHA)" userId="80b14a36-6422-4f88-ab25-1f9fd9a9b1f4" providerId="ADAL" clId="{22B19D47-B146-4233-9BC9-0F14A6830BC9}" dt="2018-04-27T02:27:24.930" v="330" actId="2696"/>
          <ac:spMkLst>
            <pc:docMk/>
            <pc:sldMk cId="516361715" sldId="270"/>
            <ac:spMk id="223" creationId="{55C4ABB3-E518-4E94-ABBD-2C5338E3A619}"/>
          </ac:spMkLst>
        </pc:spChg>
        <pc:spChg chg="add">
          <ac:chgData name="MICHAEL GONG (DSCOE-ISD-OOCLL/ZHA)" userId="80b14a36-6422-4f88-ab25-1f9fd9a9b1f4" providerId="ADAL" clId="{22B19D47-B146-4233-9BC9-0F14A6830BC9}" dt="2018-04-27T02:27:24.930" v="330" actId="2696"/>
          <ac:spMkLst>
            <pc:docMk/>
            <pc:sldMk cId="516361715" sldId="270"/>
            <ac:spMk id="224" creationId="{3DE1C391-A066-4B70-9E4A-7AE2104E7B9D}"/>
          </ac:spMkLst>
        </pc:spChg>
        <pc:spChg chg="add">
          <ac:chgData name="MICHAEL GONG (DSCOE-ISD-OOCLL/ZHA)" userId="80b14a36-6422-4f88-ab25-1f9fd9a9b1f4" providerId="ADAL" clId="{22B19D47-B146-4233-9BC9-0F14A6830BC9}" dt="2018-04-27T02:27:24.930" v="330" actId="2696"/>
          <ac:spMkLst>
            <pc:docMk/>
            <pc:sldMk cId="516361715" sldId="270"/>
            <ac:spMk id="225" creationId="{733777E7-3B0D-4DEA-9FB7-B9CCAEF082F1}"/>
          </ac:spMkLst>
        </pc:spChg>
        <pc:spChg chg="add">
          <ac:chgData name="MICHAEL GONG (DSCOE-ISD-OOCLL/ZHA)" userId="80b14a36-6422-4f88-ab25-1f9fd9a9b1f4" providerId="ADAL" clId="{22B19D47-B146-4233-9BC9-0F14A6830BC9}" dt="2018-04-27T02:27:24.930" v="330" actId="2696"/>
          <ac:spMkLst>
            <pc:docMk/>
            <pc:sldMk cId="516361715" sldId="270"/>
            <ac:spMk id="226" creationId="{4C34209D-40AB-49C8-BA44-F9D481442C64}"/>
          </ac:spMkLst>
        </pc:spChg>
        <pc:spChg chg="add">
          <ac:chgData name="MICHAEL GONG (DSCOE-ISD-OOCLL/ZHA)" userId="80b14a36-6422-4f88-ab25-1f9fd9a9b1f4" providerId="ADAL" clId="{22B19D47-B146-4233-9BC9-0F14A6830BC9}" dt="2018-04-27T02:27:24.930" v="330" actId="2696"/>
          <ac:spMkLst>
            <pc:docMk/>
            <pc:sldMk cId="516361715" sldId="270"/>
            <ac:spMk id="227" creationId="{07143054-1063-4106-B0C1-2EDFEE00D970}"/>
          </ac:spMkLst>
        </pc:spChg>
        <pc:spChg chg="add">
          <ac:chgData name="MICHAEL GONG (DSCOE-ISD-OOCLL/ZHA)" userId="80b14a36-6422-4f88-ab25-1f9fd9a9b1f4" providerId="ADAL" clId="{22B19D47-B146-4233-9BC9-0F14A6830BC9}" dt="2018-04-27T02:27:24.930" v="330" actId="2696"/>
          <ac:spMkLst>
            <pc:docMk/>
            <pc:sldMk cId="516361715" sldId="270"/>
            <ac:spMk id="228" creationId="{0144058C-7900-4FC1-9F8E-1964DD4DC11B}"/>
          </ac:spMkLst>
        </pc:spChg>
        <pc:spChg chg="add">
          <ac:chgData name="MICHAEL GONG (DSCOE-ISD-OOCLL/ZHA)" userId="80b14a36-6422-4f88-ab25-1f9fd9a9b1f4" providerId="ADAL" clId="{22B19D47-B146-4233-9BC9-0F14A6830BC9}" dt="2018-04-27T02:27:24.930" v="330" actId="2696"/>
          <ac:spMkLst>
            <pc:docMk/>
            <pc:sldMk cId="516361715" sldId="270"/>
            <ac:spMk id="229" creationId="{9E716A32-BC3B-4D21-8815-612212C5DE5A}"/>
          </ac:spMkLst>
        </pc:spChg>
        <pc:spChg chg="add">
          <ac:chgData name="MICHAEL GONG (DSCOE-ISD-OOCLL/ZHA)" userId="80b14a36-6422-4f88-ab25-1f9fd9a9b1f4" providerId="ADAL" clId="{22B19D47-B146-4233-9BC9-0F14A6830BC9}" dt="2018-04-27T02:27:24.930" v="330" actId="2696"/>
          <ac:spMkLst>
            <pc:docMk/>
            <pc:sldMk cId="516361715" sldId="270"/>
            <ac:spMk id="230" creationId="{9F2A108F-8CE3-45C0-BFE2-EF45941AD540}"/>
          </ac:spMkLst>
        </pc:spChg>
        <pc:spChg chg="add">
          <ac:chgData name="MICHAEL GONG (DSCOE-ISD-OOCLL/ZHA)" userId="80b14a36-6422-4f88-ab25-1f9fd9a9b1f4" providerId="ADAL" clId="{22B19D47-B146-4233-9BC9-0F14A6830BC9}" dt="2018-04-27T02:27:24.930" v="330" actId="2696"/>
          <ac:spMkLst>
            <pc:docMk/>
            <pc:sldMk cId="516361715" sldId="270"/>
            <ac:spMk id="231" creationId="{9F363E31-5F14-48D6-BA1A-1C233D006663}"/>
          </ac:spMkLst>
        </pc:spChg>
        <pc:spChg chg="add">
          <ac:chgData name="MICHAEL GONG (DSCOE-ISD-OOCLL/ZHA)" userId="80b14a36-6422-4f88-ab25-1f9fd9a9b1f4" providerId="ADAL" clId="{22B19D47-B146-4233-9BC9-0F14A6830BC9}" dt="2018-04-27T02:27:24.930" v="330" actId="2696"/>
          <ac:spMkLst>
            <pc:docMk/>
            <pc:sldMk cId="516361715" sldId="270"/>
            <ac:spMk id="232" creationId="{8823D677-5801-44B2-8227-170D84FD7244}"/>
          </ac:spMkLst>
        </pc:spChg>
        <pc:spChg chg="add">
          <ac:chgData name="MICHAEL GONG (DSCOE-ISD-OOCLL/ZHA)" userId="80b14a36-6422-4f88-ab25-1f9fd9a9b1f4" providerId="ADAL" clId="{22B19D47-B146-4233-9BC9-0F14A6830BC9}" dt="2018-04-27T02:27:24.930" v="330" actId="2696"/>
          <ac:spMkLst>
            <pc:docMk/>
            <pc:sldMk cId="516361715" sldId="270"/>
            <ac:spMk id="233" creationId="{A508C2FC-204A-452D-986B-1FBA490D333B}"/>
          </ac:spMkLst>
        </pc:spChg>
        <pc:spChg chg="add">
          <ac:chgData name="MICHAEL GONG (DSCOE-ISD-OOCLL/ZHA)" userId="80b14a36-6422-4f88-ab25-1f9fd9a9b1f4" providerId="ADAL" clId="{22B19D47-B146-4233-9BC9-0F14A6830BC9}" dt="2018-04-27T02:27:24.930" v="330" actId="2696"/>
          <ac:spMkLst>
            <pc:docMk/>
            <pc:sldMk cId="516361715" sldId="270"/>
            <ac:spMk id="234" creationId="{0C104F39-F19A-4ECA-B698-DA51504019D2}"/>
          </ac:spMkLst>
        </pc:spChg>
        <pc:spChg chg="add">
          <ac:chgData name="MICHAEL GONG (DSCOE-ISD-OOCLL/ZHA)" userId="80b14a36-6422-4f88-ab25-1f9fd9a9b1f4" providerId="ADAL" clId="{22B19D47-B146-4233-9BC9-0F14A6830BC9}" dt="2018-04-27T02:27:24.930" v="330" actId="2696"/>
          <ac:spMkLst>
            <pc:docMk/>
            <pc:sldMk cId="516361715" sldId="270"/>
            <ac:spMk id="235" creationId="{47AD3B31-B311-4E16-B30F-7A1904DE0DA1}"/>
          </ac:spMkLst>
        </pc:spChg>
        <pc:spChg chg="add">
          <ac:chgData name="MICHAEL GONG (DSCOE-ISD-OOCLL/ZHA)" userId="80b14a36-6422-4f88-ab25-1f9fd9a9b1f4" providerId="ADAL" clId="{22B19D47-B146-4233-9BC9-0F14A6830BC9}" dt="2018-04-27T02:27:24.930" v="330" actId="2696"/>
          <ac:spMkLst>
            <pc:docMk/>
            <pc:sldMk cId="516361715" sldId="270"/>
            <ac:spMk id="236" creationId="{6B568620-DA2C-49B4-861A-235CB5341109}"/>
          </ac:spMkLst>
        </pc:spChg>
        <pc:spChg chg="add">
          <ac:chgData name="MICHAEL GONG (DSCOE-ISD-OOCLL/ZHA)" userId="80b14a36-6422-4f88-ab25-1f9fd9a9b1f4" providerId="ADAL" clId="{22B19D47-B146-4233-9BC9-0F14A6830BC9}" dt="2018-04-27T02:27:24.930" v="330" actId="2696"/>
          <ac:spMkLst>
            <pc:docMk/>
            <pc:sldMk cId="516361715" sldId="270"/>
            <ac:spMk id="237" creationId="{F9617073-E232-415C-89D5-A9B09729353E}"/>
          </ac:spMkLst>
        </pc:spChg>
        <pc:spChg chg="add">
          <ac:chgData name="MICHAEL GONG (DSCOE-ISD-OOCLL/ZHA)" userId="80b14a36-6422-4f88-ab25-1f9fd9a9b1f4" providerId="ADAL" clId="{22B19D47-B146-4233-9BC9-0F14A6830BC9}" dt="2018-04-27T02:27:24.930" v="330" actId="2696"/>
          <ac:spMkLst>
            <pc:docMk/>
            <pc:sldMk cId="516361715" sldId="270"/>
            <ac:spMk id="238" creationId="{01747EE2-6413-4525-A8DA-FF0E6D1BB5E1}"/>
          </ac:spMkLst>
        </pc:spChg>
        <pc:spChg chg="add">
          <ac:chgData name="MICHAEL GONG (DSCOE-ISD-OOCLL/ZHA)" userId="80b14a36-6422-4f88-ab25-1f9fd9a9b1f4" providerId="ADAL" clId="{22B19D47-B146-4233-9BC9-0F14A6830BC9}" dt="2018-04-27T02:27:24.930" v="330" actId="2696"/>
          <ac:spMkLst>
            <pc:docMk/>
            <pc:sldMk cId="516361715" sldId="270"/>
            <ac:spMk id="239" creationId="{644DAFD9-BA66-494C-8782-B61823A12882}"/>
          </ac:spMkLst>
        </pc:spChg>
        <pc:spChg chg="add">
          <ac:chgData name="MICHAEL GONG (DSCOE-ISD-OOCLL/ZHA)" userId="80b14a36-6422-4f88-ab25-1f9fd9a9b1f4" providerId="ADAL" clId="{22B19D47-B146-4233-9BC9-0F14A6830BC9}" dt="2018-04-27T02:27:24.930" v="330" actId="2696"/>
          <ac:spMkLst>
            <pc:docMk/>
            <pc:sldMk cId="516361715" sldId="270"/>
            <ac:spMk id="240" creationId="{2700FEFD-DA38-49D4-B3D3-D9126CD22E84}"/>
          </ac:spMkLst>
        </pc:spChg>
        <pc:spChg chg="add">
          <ac:chgData name="MICHAEL GONG (DSCOE-ISD-OOCLL/ZHA)" userId="80b14a36-6422-4f88-ab25-1f9fd9a9b1f4" providerId="ADAL" clId="{22B19D47-B146-4233-9BC9-0F14A6830BC9}" dt="2018-04-27T02:27:24.930" v="330" actId="2696"/>
          <ac:spMkLst>
            <pc:docMk/>
            <pc:sldMk cId="516361715" sldId="270"/>
            <ac:spMk id="241" creationId="{C4AC572C-32EC-4A38-A1DC-E183790312CB}"/>
          </ac:spMkLst>
        </pc:spChg>
        <pc:spChg chg="add">
          <ac:chgData name="MICHAEL GONG (DSCOE-ISD-OOCLL/ZHA)" userId="80b14a36-6422-4f88-ab25-1f9fd9a9b1f4" providerId="ADAL" clId="{22B19D47-B146-4233-9BC9-0F14A6830BC9}" dt="2018-04-27T02:27:24.930" v="330" actId="2696"/>
          <ac:spMkLst>
            <pc:docMk/>
            <pc:sldMk cId="516361715" sldId="270"/>
            <ac:spMk id="242" creationId="{38FA5A53-D1F0-4BB6-9FB8-4AD9B5787FC3}"/>
          </ac:spMkLst>
        </pc:spChg>
        <pc:spChg chg="add">
          <ac:chgData name="MICHAEL GONG (DSCOE-ISD-OOCLL/ZHA)" userId="80b14a36-6422-4f88-ab25-1f9fd9a9b1f4" providerId="ADAL" clId="{22B19D47-B146-4233-9BC9-0F14A6830BC9}" dt="2018-04-27T02:27:24.930" v="330" actId="2696"/>
          <ac:spMkLst>
            <pc:docMk/>
            <pc:sldMk cId="516361715" sldId="270"/>
            <ac:spMk id="243" creationId="{7A992D36-F373-480F-B138-D7F49B25569F}"/>
          </ac:spMkLst>
        </pc:spChg>
        <pc:spChg chg="add">
          <ac:chgData name="MICHAEL GONG (DSCOE-ISD-OOCLL/ZHA)" userId="80b14a36-6422-4f88-ab25-1f9fd9a9b1f4" providerId="ADAL" clId="{22B19D47-B146-4233-9BC9-0F14A6830BC9}" dt="2018-04-27T02:27:24.930" v="330" actId="2696"/>
          <ac:spMkLst>
            <pc:docMk/>
            <pc:sldMk cId="516361715" sldId="270"/>
            <ac:spMk id="244" creationId="{3CEEAA51-5821-4F5C-9DFF-7E4A330381B5}"/>
          </ac:spMkLst>
        </pc:spChg>
        <pc:spChg chg="add">
          <ac:chgData name="MICHAEL GONG (DSCOE-ISD-OOCLL/ZHA)" userId="80b14a36-6422-4f88-ab25-1f9fd9a9b1f4" providerId="ADAL" clId="{22B19D47-B146-4233-9BC9-0F14A6830BC9}" dt="2018-04-27T02:27:24.930" v="330" actId="2696"/>
          <ac:spMkLst>
            <pc:docMk/>
            <pc:sldMk cId="516361715" sldId="270"/>
            <ac:spMk id="245" creationId="{4FC62DB5-2B6D-454D-8CCA-38E1DD6A849B}"/>
          </ac:spMkLst>
        </pc:spChg>
        <pc:spChg chg="add">
          <ac:chgData name="MICHAEL GONG (DSCOE-ISD-OOCLL/ZHA)" userId="80b14a36-6422-4f88-ab25-1f9fd9a9b1f4" providerId="ADAL" clId="{22B19D47-B146-4233-9BC9-0F14A6830BC9}" dt="2018-04-27T02:27:24.930" v="330" actId="2696"/>
          <ac:spMkLst>
            <pc:docMk/>
            <pc:sldMk cId="516361715" sldId="270"/>
            <ac:spMk id="246" creationId="{91060CF3-B806-415D-9685-7D6AE27CB5BB}"/>
          </ac:spMkLst>
        </pc:spChg>
        <pc:spChg chg="add">
          <ac:chgData name="MICHAEL GONG (DSCOE-ISD-OOCLL/ZHA)" userId="80b14a36-6422-4f88-ab25-1f9fd9a9b1f4" providerId="ADAL" clId="{22B19D47-B146-4233-9BC9-0F14A6830BC9}" dt="2018-04-27T02:27:24.930" v="330" actId="2696"/>
          <ac:spMkLst>
            <pc:docMk/>
            <pc:sldMk cId="516361715" sldId="270"/>
            <ac:spMk id="247" creationId="{99B9F160-976F-4723-A7E5-AD06CDF55A6D}"/>
          </ac:spMkLst>
        </pc:spChg>
        <pc:spChg chg="add">
          <ac:chgData name="MICHAEL GONG (DSCOE-ISD-OOCLL/ZHA)" userId="80b14a36-6422-4f88-ab25-1f9fd9a9b1f4" providerId="ADAL" clId="{22B19D47-B146-4233-9BC9-0F14A6830BC9}" dt="2018-04-27T02:27:24.930" v="330" actId="2696"/>
          <ac:spMkLst>
            <pc:docMk/>
            <pc:sldMk cId="516361715" sldId="270"/>
            <ac:spMk id="248" creationId="{BA799E2F-C1DA-458B-B3D2-43CF14C0DA3B}"/>
          </ac:spMkLst>
        </pc:spChg>
        <pc:spChg chg="add">
          <ac:chgData name="MICHAEL GONG (DSCOE-ISD-OOCLL/ZHA)" userId="80b14a36-6422-4f88-ab25-1f9fd9a9b1f4" providerId="ADAL" clId="{22B19D47-B146-4233-9BC9-0F14A6830BC9}" dt="2018-04-27T02:27:24.930" v="330" actId="2696"/>
          <ac:spMkLst>
            <pc:docMk/>
            <pc:sldMk cId="516361715" sldId="270"/>
            <ac:spMk id="249" creationId="{73A1781A-F852-4327-B1FA-8CDF8891F79A}"/>
          </ac:spMkLst>
        </pc:spChg>
        <pc:spChg chg="add">
          <ac:chgData name="MICHAEL GONG (DSCOE-ISD-OOCLL/ZHA)" userId="80b14a36-6422-4f88-ab25-1f9fd9a9b1f4" providerId="ADAL" clId="{22B19D47-B146-4233-9BC9-0F14A6830BC9}" dt="2018-04-27T02:27:24.930" v="330" actId="2696"/>
          <ac:spMkLst>
            <pc:docMk/>
            <pc:sldMk cId="516361715" sldId="270"/>
            <ac:spMk id="250" creationId="{680B6CB9-D2AA-48D3-B317-49FDCBF55344}"/>
          </ac:spMkLst>
        </pc:spChg>
        <pc:spChg chg="add">
          <ac:chgData name="MICHAEL GONG (DSCOE-ISD-OOCLL/ZHA)" userId="80b14a36-6422-4f88-ab25-1f9fd9a9b1f4" providerId="ADAL" clId="{22B19D47-B146-4233-9BC9-0F14A6830BC9}" dt="2018-04-27T02:27:24.930" v="330" actId="2696"/>
          <ac:spMkLst>
            <pc:docMk/>
            <pc:sldMk cId="516361715" sldId="270"/>
            <ac:spMk id="251" creationId="{0608C463-08C9-4E93-B45C-50E11215A4D9}"/>
          </ac:spMkLst>
        </pc:spChg>
        <pc:spChg chg="add">
          <ac:chgData name="MICHAEL GONG (DSCOE-ISD-OOCLL/ZHA)" userId="80b14a36-6422-4f88-ab25-1f9fd9a9b1f4" providerId="ADAL" clId="{22B19D47-B146-4233-9BC9-0F14A6830BC9}" dt="2018-04-27T02:27:24.930" v="330" actId="2696"/>
          <ac:spMkLst>
            <pc:docMk/>
            <pc:sldMk cId="516361715" sldId="270"/>
            <ac:spMk id="252" creationId="{FFB99CC3-114F-4CF0-ADB6-0C62077D467C}"/>
          </ac:spMkLst>
        </pc:spChg>
        <pc:spChg chg="add">
          <ac:chgData name="MICHAEL GONG (DSCOE-ISD-OOCLL/ZHA)" userId="80b14a36-6422-4f88-ab25-1f9fd9a9b1f4" providerId="ADAL" clId="{22B19D47-B146-4233-9BC9-0F14A6830BC9}" dt="2018-04-27T02:27:24.930" v="330" actId="2696"/>
          <ac:spMkLst>
            <pc:docMk/>
            <pc:sldMk cId="516361715" sldId="270"/>
            <ac:spMk id="253" creationId="{22FF9D6B-9E1A-4237-9A88-C14DD5392054}"/>
          </ac:spMkLst>
        </pc:spChg>
        <pc:spChg chg="add">
          <ac:chgData name="MICHAEL GONG (DSCOE-ISD-OOCLL/ZHA)" userId="80b14a36-6422-4f88-ab25-1f9fd9a9b1f4" providerId="ADAL" clId="{22B19D47-B146-4233-9BC9-0F14A6830BC9}" dt="2018-04-27T02:27:24.930" v="330" actId="2696"/>
          <ac:spMkLst>
            <pc:docMk/>
            <pc:sldMk cId="516361715" sldId="270"/>
            <ac:spMk id="254" creationId="{567EA365-F987-4CDD-B586-F90723C31725}"/>
          </ac:spMkLst>
        </pc:spChg>
        <pc:spChg chg="add">
          <ac:chgData name="MICHAEL GONG (DSCOE-ISD-OOCLL/ZHA)" userId="80b14a36-6422-4f88-ab25-1f9fd9a9b1f4" providerId="ADAL" clId="{22B19D47-B146-4233-9BC9-0F14A6830BC9}" dt="2018-04-27T02:27:24.930" v="330" actId="2696"/>
          <ac:spMkLst>
            <pc:docMk/>
            <pc:sldMk cId="516361715" sldId="270"/>
            <ac:spMk id="255" creationId="{8D0C53A0-2C29-404F-9095-512A17667A8C}"/>
          </ac:spMkLst>
        </pc:spChg>
        <pc:spChg chg="add">
          <ac:chgData name="MICHAEL GONG (DSCOE-ISD-OOCLL/ZHA)" userId="80b14a36-6422-4f88-ab25-1f9fd9a9b1f4" providerId="ADAL" clId="{22B19D47-B146-4233-9BC9-0F14A6830BC9}" dt="2018-04-27T02:27:24.930" v="330" actId="2696"/>
          <ac:spMkLst>
            <pc:docMk/>
            <pc:sldMk cId="516361715" sldId="270"/>
            <ac:spMk id="256" creationId="{AB755E37-2C4C-43A7-8ACF-C59B2824B5BE}"/>
          </ac:spMkLst>
        </pc:spChg>
        <pc:spChg chg="add">
          <ac:chgData name="MICHAEL GONG (DSCOE-ISD-OOCLL/ZHA)" userId="80b14a36-6422-4f88-ab25-1f9fd9a9b1f4" providerId="ADAL" clId="{22B19D47-B146-4233-9BC9-0F14A6830BC9}" dt="2018-04-27T02:27:24.930" v="330" actId="2696"/>
          <ac:spMkLst>
            <pc:docMk/>
            <pc:sldMk cId="516361715" sldId="270"/>
            <ac:spMk id="257" creationId="{AEE6A555-2F9F-421D-9257-957292BA9B31}"/>
          </ac:spMkLst>
        </pc:spChg>
        <pc:spChg chg="add">
          <ac:chgData name="MICHAEL GONG (DSCOE-ISD-OOCLL/ZHA)" userId="80b14a36-6422-4f88-ab25-1f9fd9a9b1f4" providerId="ADAL" clId="{22B19D47-B146-4233-9BC9-0F14A6830BC9}" dt="2018-04-27T02:27:24.930" v="330" actId="2696"/>
          <ac:spMkLst>
            <pc:docMk/>
            <pc:sldMk cId="516361715" sldId="270"/>
            <ac:spMk id="258" creationId="{9C378869-F6C2-44A4-BDD2-97DF36DD7849}"/>
          </ac:spMkLst>
        </pc:spChg>
        <pc:spChg chg="add">
          <ac:chgData name="MICHAEL GONG (DSCOE-ISD-OOCLL/ZHA)" userId="80b14a36-6422-4f88-ab25-1f9fd9a9b1f4" providerId="ADAL" clId="{22B19D47-B146-4233-9BC9-0F14A6830BC9}" dt="2018-04-27T02:27:24.930" v="330" actId="2696"/>
          <ac:spMkLst>
            <pc:docMk/>
            <pc:sldMk cId="516361715" sldId="270"/>
            <ac:spMk id="259" creationId="{2BC46F16-CB79-40C8-9098-83FD8EE6EBB1}"/>
          </ac:spMkLst>
        </pc:spChg>
        <pc:spChg chg="add">
          <ac:chgData name="MICHAEL GONG (DSCOE-ISD-OOCLL/ZHA)" userId="80b14a36-6422-4f88-ab25-1f9fd9a9b1f4" providerId="ADAL" clId="{22B19D47-B146-4233-9BC9-0F14A6830BC9}" dt="2018-04-27T02:27:24.930" v="330" actId="2696"/>
          <ac:spMkLst>
            <pc:docMk/>
            <pc:sldMk cId="516361715" sldId="270"/>
            <ac:spMk id="260" creationId="{A2ACBD8A-AE0F-44C3-A1CE-DE5C1F5A2ABF}"/>
          </ac:spMkLst>
        </pc:spChg>
        <pc:spChg chg="add">
          <ac:chgData name="MICHAEL GONG (DSCOE-ISD-OOCLL/ZHA)" userId="80b14a36-6422-4f88-ab25-1f9fd9a9b1f4" providerId="ADAL" clId="{22B19D47-B146-4233-9BC9-0F14A6830BC9}" dt="2018-04-27T02:27:24.930" v="330" actId="2696"/>
          <ac:spMkLst>
            <pc:docMk/>
            <pc:sldMk cId="516361715" sldId="270"/>
            <ac:spMk id="261" creationId="{645C25E9-06F1-4719-B50F-182C1DBB0281}"/>
          </ac:spMkLst>
        </pc:spChg>
        <pc:spChg chg="add">
          <ac:chgData name="MICHAEL GONG (DSCOE-ISD-OOCLL/ZHA)" userId="80b14a36-6422-4f88-ab25-1f9fd9a9b1f4" providerId="ADAL" clId="{22B19D47-B146-4233-9BC9-0F14A6830BC9}" dt="2018-04-27T02:27:24.930" v="330" actId="2696"/>
          <ac:spMkLst>
            <pc:docMk/>
            <pc:sldMk cId="516361715" sldId="270"/>
            <ac:spMk id="262" creationId="{2426C1A4-4F3A-47BD-B09C-531F0589C2B9}"/>
          </ac:spMkLst>
        </pc:spChg>
        <pc:spChg chg="add">
          <ac:chgData name="MICHAEL GONG (DSCOE-ISD-OOCLL/ZHA)" userId="80b14a36-6422-4f88-ab25-1f9fd9a9b1f4" providerId="ADAL" clId="{22B19D47-B146-4233-9BC9-0F14A6830BC9}" dt="2018-04-27T02:27:24.930" v="330" actId="2696"/>
          <ac:spMkLst>
            <pc:docMk/>
            <pc:sldMk cId="516361715" sldId="270"/>
            <ac:spMk id="263" creationId="{B3219479-E3CC-42BB-8366-896D2C2BEFEF}"/>
          </ac:spMkLst>
        </pc:spChg>
        <pc:spChg chg="add">
          <ac:chgData name="MICHAEL GONG (DSCOE-ISD-OOCLL/ZHA)" userId="80b14a36-6422-4f88-ab25-1f9fd9a9b1f4" providerId="ADAL" clId="{22B19D47-B146-4233-9BC9-0F14A6830BC9}" dt="2018-04-27T02:27:24.930" v="330" actId="2696"/>
          <ac:spMkLst>
            <pc:docMk/>
            <pc:sldMk cId="516361715" sldId="270"/>
            <ac:spMk id="264" creationId="{D7E5991E-3892-44F2-94FA-9744EC1F21B3}"/>
          </ac:spMkLst>
        </pc:spChg>
        <pc:spChg chg="add">
          <ac:chgData name="MICHAEL GONG (DSCOE-ISD-OOCLL/ZHA)" userId="80b14a36-6422-4f88-ab25-1f9fd9a9b1f4" providerId="ADAL" clId="{22B19D47-B146-4233-9BC9-0F14A6830BC9}" dt="2018-04-27T02:27:24.930" v="330" actId="2696"/>
          <ac:spMkLst>
            <pc:docMk/>
            <pc:sldMk cId="516361715" sldId="270"/>
            <ac:spMk id="265" creationId="{74ECE1D9-BC4C-4274-BFDB-3B33E73F52E1}"/>
          </ac:spMkLst>
        </pc:spChg>
        <pc:spChg chg="add">
          <ac:chgData name="MICHAEL GONG (DSCOE-ISD-OOCLL/ZHA)" userId="80b14a36-6422-4f88-ab25-1f9fd9a9b1f4" providerId="ADAL" clId="{22B19D47-B146-4233-9BC9-0F14A6830BC9}" dt="2018-04-27T02:27:24.930" v="330" actId="2696"/>
          <ac:spMkLst>
            <pc:docMk/>
            <pc:sldMk cId="516361715" sldId="270"/>
            <ac:spMk id="266" creationId="{7CFCEF29-D748-4602-AB57-BFAA5BD72314}"/>
          </ac:spMkLst>
        </pc:spChg>
        <pc:spChg chg="add">
          <ac:chgData name="MICHAEL GONG (DSCOE-ISD-OOCLL/ZHA)" userId="80b14a36-6422-4f88-ab25-1f9fd9a9b1f4" providerId="ADAL" clId="{22B19D47-B146-4233-9BC9-0F14A6830BC9}" dt="2018-04-27T02:27:24.930" v="330" actId="2696"/>
          <ac:spMkLst>
            <pc:docMk/>
            <pc:sldMk cId="516361715" sldId="270"/>
            <ac:spMk id="267" creationId="{D2298EBA-07C7-4FF1-AE16-C894374675BE}"/>
          </ac:spMkLst>
        </pc:spChg>
        <pc:spChg chg="add">
          <ac:chgData name="MICHAEL GONG (DSCOE-ISD-OOCLL/ZHA)" userId="80b14a36-6422-4f88-ab25-1f9fd9a9b1f4" providerId="ADAL" clId="{22B19D47-B146-4233-9BC9-0F14A6830BC9}" dt="2018-04-27T02:27:24.930" v="330" actId="2696"/>
          <ac:spMkLst>
            <pc:docMk/>
            <pc:sldMk cId="516361715" sldId="270"/>
            <ac:spMk id="268" creationId="{E95AEDC3-CE55-422E-AD08-6402107F2EEE}"/>
          </ac:spMkLst>
        </pc:spChg>
        <pc:spChg chg="add">
          <ac:chgData name="MICHAEL GONG (DSCOE-ISD-OOCLL/ZHA)" userId="80b14a36-6422-4f88-ab25-1f9fd9a9b1f4" providerId="ADAL" clId="{22B19D47-B146-4233-9BC9-0F14A6830BC9}" dt="2018-04-27T02:27:24.930" v="330" actId="2696"/>
          <ac:spMkLst>
            <pc:docMk/>
            <pc:sldMk cId="516361715" sldId="270"/>
            <ac:spMk id="269" creationId="{F61B4071-7115-484B-9935-5412DD1ED900}"/>
          </ac:spMkLst>
        </pc:spChg>
        <pc:spChg chg="add">
          <ac:chgData name="MICHAEL GONG (DSCOE-ISD-OOCLL/ZHA)" userId="80b14a36-6422-4f88-ab25-1f9fd9a9b1f4" providerId="ADAL" clId="{22B19D47-B146-4233-9BC9-0F14A6830BC9}" dt="2018-04-27T02:27:24.930" v="330" actId="2696"/>
          <ac:spMkLst>
            <pc:docMk/>
            <pc:sldMk cId="516361715" sldId="270"/>
            <ac:spMk id="270" creationId="{188DA5AE-EBD2-4E00-ABDE-996113C354C2}"/>
          </ac:spMkLst>
        </pc:spChg>
        <pc:spChg chg="add">
          <ac:chgData name="MICHAEL GONG (DSCOE-ISD-OOCLL/ZHA)" userId="80b14a36-6422-4f88-ab25-1f9fd9a9b1f4" providerId="ADAL" clId="{22B19D47-B146-4233-9BC9-0F14A6830BC9}" dt="2018-04-27T02:27:24.930" v="330" actId="2696"/>
          <ac:spMkLst>
            <pc:docMk/>
            <pc:sldMk cId="516361715" sldId="270"/>
            <ac:spMk id="271" creationId="{7DC8ECF5-82F1-4511-9567-FF932EFDEDE0}"/>
          </ac:spMkLst>
        </pc:spChg>
        <pc:spChg chg="add">
          <ac:chgData name="MICHAEL GONG (DSCOE-ISD-OOCLL/ZHA)" userId="80b14a36-6422-4f88-ab25-1f9fd9a9b1f4" providerId="ADAL" clId="{22B19D47-B146-4233-9BC9-0F14A6830BC9}" dt="2018-04-27T02:27:24.930" v="330" actId="2696"/>
          <ac:spMkLst>
            <pc:docMk/>
            <pc:sldMk cId="516361715" sldId="270"/>
            <ac:spMk id="272" creationId="{3FFF20DA-6E8A-4F5A-9A17-EA66CBD9D60F}"/>
          </ac:spMkLst>
        </pc:spChg>
        <pc:spChg chg="add">
          <ac:chgData name="MICHAEL GONG (DSCOE-ISD-OOCLL/ZHA)" userId="80b14a36-6422-4f88-ab25-1f9fd9a9b1f4" providerId="ADAL" clId="{22B19D47-B146-4233-9BC9-0F14A6830BC9}" dt="2018-04-27T02:27:24.930" v="330" actId="2696"/>
          <ac:spMkLst>
            <pc:docMk/>
            <pc:sldMk cId="516361715" sldId="270"/>
            <ac:spMk id="273" creationId="{201280D8-464E-404A-B868-45D2BF568609}"/>
          </ac:spMkLst>
        </pc:spChg>
        <pc:spChg chg="add">
          <ac:chgData name="MICHAEL GONG (DSCOE-ISD-OOCLL/ZHA)" userId="80b14a36-6422-4f88-ab25-1f9fd9a9b1f4" providerId="ADAL" clId="{22B19D47-B146-4233-9BC9-0F14A6830BC9}" dt="2018-04-27T02:27:24.930" v="330" actId="2696"/>
          <ac:spMkLst>
            <pc:docMk/>
            <pc:sldMk cId="516361715" sldId="270"/>
            <ac:spMk id="274" creationId="{12E2A241-9916-4554-BA6B-9B492F7DB415}"/>
          </ac:spMkLst>
        </pc:spChg>
        <pc:spChg chg="add">
          <ac:chgData name="MICHAEL GONG (DSCOE-ISD-OOCLL/ZHA)" userId="80b14a36-6422-4f88-ab25-1f9fd9a9b1f4" providerId="ADAL" clId="{22B19D47-B146-4233-9BC9-0F14A6830BC9}" dt="2018-04-27T02:27:24.930" v="330" actId="2696"/>
          <ac:spMkLst>
            <pc:docMk/>
            <pc:sldMk cId="516361715" sldId="270"/>
            <ac:spMk id="275" creationId="{E54C7427-1A5A-4661-AADC-ED336FA31807}"/>
          </ac:spMkLst>
        </pc:spChg>
        <pc:spChg chg="add">
          <ac:chgData name="MICHAEL GONG (DSCOE-ISD-OOCLL/ZHA)" userId="80b14a36-6422-4f88-ab25-1f9fd9a9b1f4" providerId="ADAL" clId="{22B19D47-B146-4233-9BC9-0F14A6830BC9}" dt="2018-04-27T02:27:24.930" v="330" actId="2696"/>
          <ac:spMkLst>
            <pc:docMk/>
            <pc:sldMk cId="516361715" sldId="270"/>
            <ac:spMk id="276" creationId="{930500E5-2534-47DC-B1BA-4649502433E8}"/>
          </ac:spMkLst>
        </pc:spChg>
        <pc:spChg chg="add">
          <ac:chgData name="MICHAEL GONG (DSCOE-ISD-OOCLL/ZHA)" userId="80b14a36-6422-4f88-ab25-1f9fd9a9b1f4" providerId="ADAL" clId="{22B19D47-B146-4233-9BC9-0F14A6830BC9}" dt="2018-04-27T02:27:24.930" v="330" actId="2696"/>
          <ac:spMkLst>
            <pc:docMk/>
            <pc:sldMk cId="516361715" sldId="270"/>
            <ac:spMk id="277" creationId="{A14F2FCF-3725-4EA0-9E86-EAF348335B81}"/>
          </ac:spMkLst>
        </pc:spChg>
        <pc:spChg chg="add">
          <ac:chgData name="MICHAEL GONG (DSCOE-ISD-OOCLL/ZHA)" userId="80b14a36-6422-4f88-ab25-1f9fd9a9b1f4" providerId="ADAL" clId="{22B19D47-B146-4233-9BC9-0F14A6830BC9}" dt="2018-04-27T02:27:24.930" v="330" actId="2696"/>
          <ac:spMkLst>
            <pc:docMk/>
            <pc:sldMk cId="516361715" sldId="270"/>
            <ac:spMk id="278" creationId="{741BF3CC-A9B3-4C3D-9951-DA6A8D7D5CFF}"/>
          </ac:spMkLst>
        </pc:spChg>
        <pc:spChg chg="add">
          <ac:chgData name="MICHAEL GONG (DSCOE-ISD-OOCLL/ZHA)" userId="80b14a36-6422-4f88-ab25-1f9fd9a9b1f4" providerId="ADAL" clId="{22B19D47-B146-4233-9BC9-0F14A6830BC9}" dt="2018-04-27T02:27:24.930" v="330" actId="2696"/>
          <ac:spMkLst>
            <pc:docMk/>
            <pc:sldMk cId="516361715" sldId="270"/>
            <ac:spMk id="279" creationId="{D64537F1-6089-47DB-B9D6-06C314C2228C}"/>
          </ac:spMkLst>
        </pc:spChg>
        <pc:spChg chg="add">
          <ac:chgData name="MICHAEL GONG (DSCOE-ISD-OOCLL/ZHA)" userId="80b14a36-6422-4f88-ab25-1f9fd9a9b1f4" providerId="ADAL" clId="{22B19D47-B146-4233-9BC9-0F14A6830BC9}" dt="2018-04-27T02:27:24.930" v="330" actId="2696"/>
          <ac:spMkLst>
            <pc:docMk/>
            <pc:sldMk cId="516361715" sldId="270"/>
            <ac:spMk id="280" creationId="{EBE6709D-B11C-4112-BAC7-861B43EEC6AC}"/>
          </ac:spMkLst>
        </pc:spChg>
        <pc:spChg chg="add">
          <ac:chgData name="MICHAEL GONG (DSCOE-ISD-OOCLL/ZHA)" userId="80b14a36-6422-4f88-ab25-1f9fd9a9b1f4" providerId="ADAL" clId="{22B19D47-B146-4233-9BC9-0F14A6830BC9}" dt="2018-04-27T02:27:24.930" v="330" actId="2696"/>
          <ac:spMkLst>
            <pc:docMk/>
            <pc:sldMk cId="516361715" sldId="270"/>
            <ac:spMk id="281" creationId="{1AE6A010-D50E-4886-80FE-8E1072BE1371}"/>
          </ac:spMkLst>
        </pc:spChg>
        <pc:spChg chg="add">
          <ac:chgData name="MICHAEL GONG (DSCOE-ISD-OOCLL/ZHA)" userId="80b14a36-6422-4f88-ab25-1f9fd9a9b1f4" providerId="ADAL" clId="{22B19D47-B146-4233-9BC9-0F14A6830BC9}" dt="2018-04-27T02:27:24.930" v="330" actId="2696"/>
          <ac:spMkLst>
            <pc:docMk/>
            <pc:sldMk cId="516361715" sldId="270"/>
            <ac:spMk id="282" creationId="{5C65058C-A603-4952-834C-A554DADCE7AC}"/>
          </ac:spMkLst>
        </pc:spChg>
        <pc:spChg chg="add">
          <ac:chgData name="MICHAEL GONG (DSCOE-ISD-OOCLL/ZHA)" userId="80b14a36-6422-4f88-ab25-1f9fd9a9b1f4" providerId="ADAL" clId="{22B19D47-B146-4233-9BC9-0F14A6830BC9}" dt="2018-04-27T02:27:24.930" v="330" actId="2696"/>
          <ac:spMkLst>
            <pc:docMk/>
            <pc:sldMk cId="516361715" sldId="270"/>
            <ac:spMk id="283" creationId="{89E53D13-1F8D-4C9F-B727-4636E0F09FE2}"/>
          </ac:spMkLst>
        </pc:spChg>
        <pc:spChg chg="add">
          <ac:chgData name="MICHAEL GONG (DSCOE-ISD-OOCLL/ZHA)" userId="80b14a36-6422-4f88-ab25-1f9fd9a9b1f4" providerId="ADAL" clId="{22B19D47-B146-4233-9BC9-0F14A6830BC9}" dt="2018-04-27T02:27:24.930" v="330" actId="2696"/>
          <ac:spMkLst>
            <pc:docMk/>
            <pc:sldMk cId="516361715" sldId="270"/>
            <ac:spMk id="284" creationId="{C42D898C-A20E-45DE-A881-80E23CFD3B4B}"/>
          </ac:spMkLst>
        </pc:spChg>
        <pc:spChg chg="add">
          <ac:chgData name="MICHAEL GONG (DSCOE-ISD-OOCLL/ZHA)" userId="80b14a36-6422-4f88-ab25-1f9fd9a9b1f4" providerId="ADAL" clId="{22B19D47-B146-4233-9BC9-0F14A6830BC9}" dt="2018-04-27T02:27:24.930" v="330" actId="2696"/>
          <ac:spMkLst>
            <pc:docMk/>
            <pc:sldMk cId="516361715" sldId="270"/>
            <ac:spMk id="285" creationId="{2967BAA5-B1C3-479B-A955-102C4DBFEAA8}"/>
          </ac:spMkLst>
        </pc:spChg>
        <pc:spChg chg="add">
          <ac:chgData name="MICHAEL GONG (DSCOE-ISD-OOCLL/ZHA)" userId="80b14a36-6422-4f88-ab25-1f9fd9a9b1f4" providerId="ADAL" clId="{22B19D47-B146-4233-9BC9-0F14A6830BC9}" dt="2018-04-27T02:27:24.930" v="330" actId="2696"/>
          <ac:spMkLst>
            <pc:docMk/>
            <pc:sldMk cId="516361715" sldId="270"/>
            <ac:spMk id="286" creationId="{5C31E7FA-A6BA-4FF1-BD76-744817570D0B}"/>
          </ac:spMkLst>
        </pc:spChg>
        <pc:spChg chg="add">
          <ac:chgData name="MICHAEL GONG (DSCOE-ISD-OOCLL/ZHA)" userId="80b14a36-6422-4f88-ab25-1f9fd9a9b1f4" providerId="ADAL" clId="{22B19D47-B146-4233-9BC9-0F14A6830BC9}" dt="2018-04-27T02:27:24.930" v="330" actId="2696"/>
          <ac:spMkLst>
            <pc:docMk/>
            <pc:sldMk cId="516361715" sldId="270"/>
            <ac:spMk id="287" creationId="{E38768CE-7497-4E34-9B16-DA6867F0B4D0}"/>
          </ac:spMkLst>
        </pc:spChg>
        <pc:spChg chg="add">
          <ac:chgData name="MICHAEL GONG (DSCOE-ISD-OOCLL/ZHA)" userId="80b14a36-6422-4f88-ab25-1f9fd9a9b1f4" providerId="ADAL" clId="{22B19D47-B146-4233-9BC9-0F14A6830BC9}" dt="2018-04-27T02:27:24.930" v="330" actId="2696"/>
          <ac:spMkLst>
            <pc:docMk/>
            <pc:sldMk cId="516361715" sldId="270"/>
            <ac:spMk id="288" creationId="{AE7DE542-8B20-46E4-939C-FE63F41E383B}"/>
          </ac:spMkLst>
        </pc:spChg>
        <pc:spChg chg="add">
          <ac:chgData name="MICHAEL GONG (DSCOE-ISD-OOCLL/ZHA)" userId="80b14a36-6422-4f88-ab25-1f9fd9a9b1f4" providerId="ADAL" clId="{22B19D47-B146-4233-9BC9-0F14A6830BC9}" dt="2018-04-27T02:27:24.930" v="330" actId="2696"/>
          <ac:spMkLst>
            <pc:docMk/>
            <pc:sldMk cId="516361715" sldId="270"/>
            <ac:spMk id="289" creationId="{E1732241-EE06-4C80-A6CE-0498F7DF2CE2}"/>
          </ac:spMkLst>
        </pc:spChg>
        <pc:spChg chg="add">
          <ac:chgData name="MICHAEL GONG (DSCOE-ISD-OOCLL/ZHA)" userId="80b14a36-6422-4f88-ab25-1f9fd9a9b1f4" providerId="ADAL" clId="{22B19D47-B146-4233-9BC9-0F14A6830BC9}" dt="2018-04-27T02:27:24.930" v="330" actId="2696"/>
          <ac:spMkLst>
            <pc:docMk/>
            <pc:sldMk cId="516361715" sldId="270"/>
            <ac:spMk id="290" creationId="{05E00FC3-B37C-4EE5-8850-6746EDB2BFB2}"/>
          </ac:spMkLst>
        </pc:spChg>
        <pc:spChg chg="add">
          <ac:chgData name="MICHAEL GONG (DSCOE-ISD-OOCLL/ZHA)" userId="80b14a36-6422-4f88-ab25-1f9fd9a9b1f4" providerId="ADAL" clId="{22B19D47-B146-4233-9BC9-0F14A6830BC9}" dt="2018-04-27T02:27:24.930" v="330" actId="2696"/>
          <ac:spMkLst>
            <pc:docMk/>
            <pc:sldMk cId="516361715" sldId="270"/>
            <ac:spMk id="291" creationId="{1F01D105-9F0D-4CF2-AA7A-F11A965F9251}"/>
          </ac:spMkLst>
        </pc:spChg>
        <pc:spChg chg="add">
          <ac:chgData name="MICHAEL GONG (DSCOE-ISD-OOCLL/ZHA)" userId="80b14a36-6422-4f88-ab25-1f9fd9a9b1f4" providerId="ADAL" clId="{22B19D47-B146-4233-9BC9-0F14A6830BC9}" dt="2018-04-27T02:27:24.930" v="330" actId="2696"/>
          <ac:spMkLst>
            <pc:docMk/>
            <pc:sldMk cId="516361715" sldId="270"/>
            <ac:spMk id="292" creationId="{153CB329-394E-430A-889C-26C30E3FEDC9}"/>
          </ac:spMkLst>
        </pc:spChg>
        <pc:spChg chg="add">
          <ac:chgData name="MICHAEL GONG (DSCOE-ISD-OOCLL/ZHA)" userId="80b14a36-6422-4f88-ab25-1f9fd9a9b1f4" providerId="ADAL" clId="{22B19D47-B146-4233-9BC9-0F14A6830BC9}" dt="2018-04-27T02:27:24.930" v="330" actId="2696"/>
          <ac:spMkLst>
            <pc:docMk/>
            <pc:sldMk cId="516361715" sldId="270"/>
            <ac:spMk id="293" creationId="{6ECE301E-C0B1-433F-9E1C-3D4F7D6FFA07}"/>
          </ac:spMkLst>
        </pc:spChg>
        <pc:spChg chg="add">
          <ac:chgData name="MICHAEL GONG (DSCOE-ISD-OOCLL/ZHA)" userId="80b14a36-6422-4f88-ab25-1f9fd9a9b1f4" providerId="ADAL" clId="{22B19D47-B146-4233-9BC9-0F14A6830BC9}" dt="2018-04-27T02:27:24.930" v="330" actId="2696"/>
          <ac:spMkLst>
            <pc:docMk/>
            <pc:sldMk cId="516361715" sldId="270"/>
            <ac:spMk id="294" creationId="{63727CF9-4824-4773-BF75-8EA2B5D8749F}"/>
          </ac:spMkLst>
        </pc:spChg>
        <pc:spChg chg="add">
          <ac:chgData name="MICHAEL GONG (DSCOE-ISD-OOCLL/ZHA)" userId="80b14a36-6422-4f88-ab25-1f9fd9a9b1f4" providerId="ADAL" clId="{22B19D47-B146-4233-9BC9-0F14A6830BC9}" dt="2018-04-27T02:27:24.930" v="330" actId="2696"/>
          <ac:spMkLst>
            <pc:docMk/>
            <pc:sldMk cId="516361715" sldId="270"/>
            <ac:spMk id="295" creationId="{8DC562F4-4BBB-4ECE-9D8A-6FEDA7070C50}"/>
          </ac:spMkLst>
        </pc:spChg>
        <pc:spChg chg="add">
          <ac:chgData name="MICHAEL GONG (DSCOE-ISD-OOCLL/ZHA)" userId="80b14a36-6422-4f88-ab25-1f9fd9a9b1f4" providerId="ADAL" clId="{22B19D47-B146-4233-9BC9-0F14A6830BC9}" dt="2018-04-27T02:27:24.930" v="330" actId="2696"/>
          <ac:spMkLst>
            <pc:docMk/>
            <pc:sldMk cId="516361715" sldId="270"/>
            <ac:spMk id="296" creationId="{012765AB-152E-4D7A-9B90-A49C9C42916C}"/>
          </ac:spMkLst>
        </pc:spChg>
        <pc:spChg chg="add">
          <ac:chgData name="MICHAEL GONG (DSCOE-ISD-OOCLL/ZHA)" userId="80b14a36-6422-4f88-ab25-1f9fd9a9b1f4" providerId="ADAL" clId="{22B19D47-B146-4233-9BC9-0F14A6830BC9}" dt="2018-04-27T02:27:24.930" v="330" actId="2696"/>
          <ac:spMkLst>
            <pc:docMk/>
            <pc:sldMk cId="516361715" sldId="270"/>
            <ac:spMk id="297" creationId="{49897F25-F0DF-4DFC-B3B8-35EB1F375549}"/>
          </ac:spMkLst>
        </pc:spChg>
        <pc:spChg chg="add">
          <ac:chgData name="MICHAEL GONG (DSCOE-ISD-OOCLL/ZHA)" userId="80b14a36-6422-4f88-ab25-1f9fd9a9b1f4" providerId="ADAL" clId="{22B19D47-B146-4233-9BC9-0F14A6830BC9}" dt="2018-04-27T02:27:24.930" v="330" actId="2696"/>
          <ac:spMkLst>
            <pc:docMk/>
            <pc:sldMk cId="516361715" sldId="270"/>
            <ac:spMk id="298" creationId="{2FCC6B06-9527-4EBF-9A54-E2010B600BD1}"/>
          </ac:spMkLst>
        </pc:spChg>
        <pc:spChg chg="add">
          <ac:chgData name="MICHAEL GONG (DSCOE-ISD-OOCLL/ZHA)" userId="80b14a36-6422-4f88-ab25-1f9fd9a9b1f4" providerId="ADAL" clId="{22B19D47-B146-4233-9BC9-0F14A6830BC9}" dt="2018-04-27T02:27:24.930" v="330" actId="2696"/>
          <ac:spMkLst>
            <pc:docMk/>
            <pc:sldMk cId="516361715" sldId="270"/>
            <ac:spMk id="299" creationId="{B89DC364-C708-4ACE-8449-586308C08120}"/>
          </ac:spMkLst>
        </pc:spChg>
        <pc:spChg chg="add">
          <ac:chgData name="MICHAEL GONG (DSCOE-ISD-OOCLL/ZHA)" userId="80b14a36-6422-4f88-ab25-1f9fd9a9b1f4" providerId="ADAL" clId="{22B19D47-B146-4233-9BC9-0F14A6830BC9}" dt="2018-04-27T02:27:24.930" v="330" actId="2696"/>
          <ac:spMkLst>
            <pc:docMk/>
            <pc:sldMk cId="516361715" sldId="270"/>
            <ac:spMk id="300" creationId="{76BFA2A4-BD8E-41F2-83F7-9B3330C77150}"/>
          </ac:spMkLst>
        </pc:spChg>
        <pc:spChg chg="add">
          <ac:chgData name="MICHAEL GONG (DSCOE-ISD-OOCLL/ZHA)" userId="80b14a36-6422-4f88-ab25-1f9fd9a9b1f4" providerId="ADAL" clId="{22B19D47-B146-4233-9BC9-0F14A6830BC9}" dt="2018-04-27T02:27:24.930" v="330" actId="2696"/>
          <ac:spMkLst>
            <pc:docMk/>
            <pc:sldMk cId="516361715" sldId="270"/>
            <ac:spMk id="301" creationId="{85663213-EB9D-477E-80B8-5284B9C2AFEF}"/>
          </ac:spMkLst>
        </pc:spChg>
        <pc:spChg chg="add">
          <ac:chgData name="MICHAEL GONG (DSCOE-ISD-OOCLL/ZHA)" userId="80b14a36-6422-4f88-ab25-1f9fd9a9b1f4" providerId="ADAL" clId="{22B19D47-B146-4233-9BC9-0F14A6830BC9}" dt="2018-04-27T02:27:24.930" v="330" actId="2696"/>
          <ac:spMkLst>
            <pc:docMk/>
            <pc:sldMk cId="516361715" sldId="270"/>
            <ac:spMk id="302" creationId="{7F97AFC3-423F-40F1-AF53-2AE78061F886}"/>
          </ac:spMkLst>
        </pc:spChg>
        <pc:spChg chg="add">
          <ac:chgData name="MICHAEL GONG (DSCOE-ISD-OOCLL/ZHA)" userId="80b14a36-6422-4f88-ab25-1f9fd9a9b1f4" providerId="ADAL" clId="{22B19D47-B146-4233-9BC9-0F14A6830BC9}" dt="2018-04-27T02:27:24.930" v="330" actId="2696"/>
          <ac:spMkLst>
            <pc:docMk/>
            <pc:sldMk cId="516361715" sldId="270"/>
            <ac:spMk id="303" creationId="{E02FA020-AA8B-4EE2-8D9D-961DAF3F9CC1}"/>
          </ac:spMkLst>
        </pc:spChg>
        <pc:spChg chg="add">
          <ac:chgData name="MICHAEL GONG (DSCOE-ISD-OOCLL/ZHA)" userId="80b14a36-6422-4f88-ab25-1f9fd9a9b1f4" providerId="ADAL" clId="{22B19D47-B146-4233-9BC9-0F14A6830BC9}" dt="2018-04-27T02:27:24.930" v="330" actId="2696"/>
          <ac:spMkLst>
            <pc:docMk/>
            <pc:sldMk cId="516361715" sldId="270"/>
            <ac:spMk id="304" creationId="{C08FAD4F-F51A-43AD-8EA6-175813298F81}"/>
          </ac:spMkLst>
        </pc:spChg>
        <pc:spChg chg="add">
          <ac:chgData name="MICHAEL GONG (DSCOE-ISD-OOCLL/ZHA)" userId="80b14a36-6422-4f88-ab25-1f9fd9a9b1f4" providerId="ADAL" clId="{22B19D47-B146-4233-9BC9-0F14A6830BC9}" dt="2018-04-27T02:27:24.930" v="330" actId="2696"/>
          <ac:spMkLst>
            <pc:docMk/>
            <pc:sldMk cId="516361715" sldId="270"/>
            <ac:spMk id="305" creationId="{B27BE82B-0F0B-4CD6-8375-D5CE686E20F8}"/>
          </ac:spMkLst>
        </pc:spChg>
        <pc:spChg chg="add">
          <ac:chgData name="MICHAEL GONG (DSCOE-ISD-OOCLL/ZHA)" userId="80b14a36-6422-4f88-ab25-1f9fd9a9b1f4" providerId="ADAL" clId="{22B19D47-B146-4233-9BC9-0F14A6830BC9}" dt="2018-04-27T02:27:24.930" v="330" actId="2696"/>
          <ac:spMkLst>
            <pc:docMk/>
            <pc:sldMk cId="516361715" sldId="270"/>
            <ac:spMk id="306" creationId="{0940097D-3A2E-4F5E-AAFD-0A686A9D89E2}"/>
          </ac:spMkLst>
        </pc:spChg>
        <pc:spChg chg="add">
          <ac:chgData name="MICHAEL GONG (DSCOE-ISD-OOCLL/ZHA)" userId="80b14a36-6422-4f88-ab25-1f9fd9a9b1f4" providerId="ADAL" clId="{22B19D47-B146-4233-9BC9-0F14A6830BC9}" dt="2018-04-27T02:27:24.930" v="330" actId="2696"/>
          <ac:spMkLst>
            <pc:docMk/>
            <pc:sldMk cId="516361715" sldId="270"/>
            <ac:spMk id="307" creationId="{48C3AF9D-489E-48DF-9BFA-9DDA70120EF7}"/>
          </ac:spMkLst>
        </pc:spChg>
        <pc:spChg chg="add">
          <ac:chgData name="MICHAEL GONG (DSCOE-ISD-OOCLL/ZHA)" userId="80b14a36-6422-4f88-ab25-1f9fd9a9b1f4" providerId="ADAL" clId="{22B19D47-B146-4233-9BC9-0F14A6830BC9}" dt="2018-04-27T02:27:24.930" v="330" actId="2696"/>
          <ac:spMkLst>
            <pc:docMk/>
            <pc:sldMk cId="516361715" sldId="270"/>
            <ac:spMk id="308" creationId="{BAA981C2-141B-414C-89DE-CC5B84444423}"/>
          </ac:spMkLst>
        </pc:spChg>
        <pc:spChg chg="add">
          <ac:chgData name="MICHAEL GONG (DSCOE-ISD-OOCLL/ZHA)" userId="80b14a36-6422-4f88-ab25-1f9fd9a9b1f4" providerId="ADAL" clId="{22B19D47-B146-4233-9BC9-0F14A6830BC9}" dt="2018-04-27T02:27:24.930" v="330" actId="2696"/>
          <ac:spMkLst>
            <pc:docMk/>
            <pc:sldMk cId="516361715" sldId="270"/>
            <ac:spMk id="309" creationId="{7066CEDB-BC63-4D26-B2EE-D37351DD8E0C}"/>
          </ac:spMkLst>
        </pc:spChg>
        <pc:spChg chg="add">
          <ac:chgData name="MICHAEL GONG (DSCOE-ISD-OOCLL/ZHA)" userId="80b14a36-6422-4f88-ab25-1f9fd9a9b1f4" providerId="ADAL" clId="{22B19D47-B146-4233-9BC9-0F14A6830BC9}" dt="2018-04-27T02:27:24.930" v="330" actId="2696"/>
          <ac:spMkLst>
            <pc:docMk/>
            <pc:sldMk cId="516361715" sldId="270"/>
            <ac:spMk id="310" creationId="{33C8DB8A-2AC2-4E27-B49F-A890D6D11C36}"/>
          </ac:spMkLst>
        </pc:spChg>
        <pc:spChg chg="add">
          <ac:chgData name="MICHAEL GONG (DSCOE-ISD-OOCLL/ZHA)" userId="80b14a36-6422-4f88-ab25-1f9fd9a9b1f4" providerId="ADAL" clId="{22B19D47-B146-4233-9BC9-0F14A6830BC9}" dt="2018-04-27T02:27:24.930" v="330" actId="2696"/>
          <ac:spMkLst>
            <pc:docMk/>
            <pc:sldMk cId="516361715" sldId="270"/>
            <ac:spMk id="311" creationId="{986B1D53-3765-4F0B-8691-056B2B241292}"/>
          </ac:spMkLst>
        </pc:spChg>
        <pc:spChg chg="add">
          <ac:chgData name="MICHAEL GONG (DSCOE-ISD-OOCLL/ZHA)" userId="80b14a36-6422-4f88-ab25-1f9fd9a9b1f4" providerId="ADAL" clId="{22B19D47-B146-4233-9BC9-0F14A6830BC9}" dt="2018-04-27T02:27:24.930" v="330" actId="2696"/>
          <ac:spMkLst>
            <pc:docMk/>
            <pc:sldMk cId="516361715" sldId="270"/>
            <ac:spMk id="312" creationId="{FEF695C9-DAAC-4D98-BC4E-915B4DF5DB0D}"/>
          </ac:spMkLst>
        </pc:spChg>
        <pc:spChg chg="add">
          <ac:chgData name="MICHAEL GONG (DSCOE-ISD-OOCLL/ZHA)" userId="80b14a36-6422-4f88-ab25-1f9fd9a9b1f4" providerId="ADAL" clId="{22B19D47-B146-4233-9BC9-0F14A6830BC9}" dt="2018-04-27T02:27:24.930" v="330" actId="2696"/>
          <ac:spMkLst>
            <pc:docMk/>
            <pc:sldMk cId="516361715" sldId="270"/>
            <ac:spMk id="313" creationId="{1B453C79-189A-4426-9E1C-8AC217835AA0}"/>
          </ac:spMkLst>
        </pc:spChg>
        <pc:spChg chg="add">
          <ac:chgData name="MICHAEL GONG (DSCOE-ISD-OOCLL/ZHA)" userId="80b14a36-6422-4f88-ab25-1f9fd9a9b1f4" providerId="ADAL" clId="{22B19D47-B146-4233-9BC9-0F14A6830BC9}" dt="2018-04-27T02:27:24.930" v="330" actId="2696"/>
          <ac:spMkLst>
            <pc:docMk/>
            <pc:sldMk cId="516361715" sldId="270"/>
            <ac:spMk id="314" creationId="{1B2982FF-05B0-4900-9EA6-0AF9DBA4901C}"/>
          </ac:spMkLst>
        </pc:spChg>
        <pc:spChg chg="add">
          <ac:chgData name="MICHAEL GONG (DSCOE-ISD-OOCLL/ZHA)" userId="80b14a36-6422-4f88-ab25-1f9fd9a9b1f4" providerId="ADAL" clId="{22B19D47-B146-4233-9BC9-0F14A6830BC9}" dt="2018-04-27T02:27:24.930" v="330" actId="2696"/>
          <ac:spMkLst>
            <pc:docMk/>
            <pc:sldMk cId="516361715" sldId="270"/>
            <ac:spMk id="315" creationId="{AEC18197-B88C-4260-8E74-D7F64B0F9A27}"/>
          </ac:spMkLst>
        </pc:spChg>
        <pc:spChg chg="add">
          <ac:chgData name="MICHAEL GONG (DSCOE-ISD-OOCLL/ZHA)" userId="80b14a36-6422-4f88-ab25-1f9fd9a9b1f4" providerId="ADAL" clId="{22B19D47-B146-4233-9BC9-0F14A6830BC9}" dt="2018-04-27T02:27:24.930" v="330" actId="2696"/>
          <ac:spMkLst>
            <pc:docMk/>
            <pc:sldMk cId="516361715" sldId="270"/>
            <ac:spMk id="316" creationId="{BF3E3AEB-DAA1-40D1-934B-D1FEE5388E24}"/>
          </ac:spMkLst>
        </pc:spChg>
        <pc:spChg chg="add">
          <ac:chgData name="MICHAEL GONG (DSCOE-ISD-OOCLL/ZHA)" userId="80b14a36-6422-4f88-ab25-1f9fd9a9b1f4" providerId="ADAL" clId="{22B19D47-B146-4233-9BC9-0F14A6830BC9}" dt="2018-04-27T02:27:24.930" v="330" actId="2696"/>
          <ac:spMkLst>
            <pc:docMk/>
            <pc:sldMk cId="516361715" sldId="270"/>
            <ac:spMk id="317" creationId="{FCD3093D-C986-4874-ACB6-E41ABEF8D0D8}"/>
          </ac:spMkLst>
        </pc:spChg>
        <pc:spChg chg="add">
          <ac:chgData name="MICHAEL GONG (DSCOE-ISD-OOCLL/ZHA)" userId="80b14a36-6422-4f88-ab25-1f9fd9a9b1f4" providerId="ADAL" clId="{22B19D47-B146-4233-9BC9-0F14A6830BC9}" dt="2018-04-27T02:27:24.930" v="330" actId="2696"/>
          <ac:spMkLst>
            <pc:docMk/>
            <pc:sldMk cId="516361715" sldId="270"/>
            <ac:spMk id="318" creationId="{0E9B255A-1CA7-4B82-93D5-028C87D568EC}"/>
          </ac:spMkLst>
        </pc:spChg>
        <pc:spChg chg="add">
          <ac:chgData name="MICHAEL GONG (DSCOE-ISD-OOCLL/ZHA)" userId="80b14a36-6422-4f88-ab25-1f9fd9a9b1f4" providerId="ADAL" clId="{22B19D47-B146-4233-9BC9-0F14A6830BC9}" dt="2018-04-27T02:27:24.930" v="330" actId="2696"/>
          <ac:spMkLst>
            <pc:docMk/>
            <pc:sldMk cId="516361715" sldId="270"/>
            <ac:spMk id="319" creationId="{4B5361F1-8393-4729-9164-76DD747AD4C2}"/>
          </ac:spMkLst>
        </pc:spChg>
        <pc:spChg chg="add">
          <ac:chgData name="MICHAEL GONG (DSCOE-ISD-OOCLL/ZHA)" userId="80b14a36-6422-4f88-ab25-1f9fd9a9b1f4" providerId="ADAL" clId="{22B19D47-B146-4233-9BC9-0F14A6830BC9}" dt="2018-04-27T02:27:24.930" v="330" actId="2696"/>
          <ac:spMkLst>
            <pc:docMk/>
            <pc:sldMk cId="516361715" sldId="270"/>
            <ac:spMk id="320" creationId="{97DFA427-3374-48A6-ABF7-2C4506EC3A05}"/>
          </ac:spMkLst>
        </pc:spChg>
        <pc:spChg chg="add">
          <ac:chgData name="MICHAEL GONG (DSCOE-ISD-OOCLL/ZHA)" userId="80b14a36-6422-4f88-ab25-1f9fd9a9b1f4" providerId="ADAL" clId="{22B19D47-B146-4233-9BC9-0F14A6830BC9}" dt="2018-04-27T02:27:24.930" v="330" actId="2696"/>
          <ac:spMkLst>
            <pc:docMk/>
            <pc:sldMk cId="516361715" sldId="270"/>
            <ac:spMk id="321" creationId="{7055730E-B073-4E13-99D2-DD5EE7D69E09}"/>
          </ac:spMkLst>
        </pc:spChg>
        <pc:spChg chg="add">
          <ac:chgData name="MICHAEL GONG (DSCOE-ISD-OOCLL/ZHA)" userId="80b14a36-6422-4f88-ab25-1f9fd9a9b1f4" providerId="ADAL" clId="{22B19D47-B146-4233-9BC9-0F14A6830BC9}" dt="2018-04-27T02:27:24.930" v="330" actId="2696"/>
          <ac:spMkLst>
            <pc:docMk/>
            <pc:sldMk cId="516361715" sldId="270"/>
            <ac:spMk id="322" creationId="{905B0BAE-7C31-4BFC-B73F-58E8B2C167BF}"/>
          </ac:spMkLst>
        </pc:spChg>
        <pc:spChg chg="add">
          <ac:chgData name="MICHAEL GONG (DSCOE-ISD-OOCLL/ZHA)" userId="80b14a36-6422-4f88-ab25-1f9fd9a9b1f4" providerId="ADAL" clId="{22B19D47-B146-4233-9BC9-0F14A6830BC9}" dt="2018-04-27T02:27:24.930" v="330" actId="2696"/>
          <ac:spMkLst>
            <pc:docMk/>
            <pc:sldMk cId="516361715" sldId="270"/>
            <ac:spMk id="323" creationId="{7CDBBA16-1096-4B39-9B63-B2DD075B53CC}"/>
          </ac:spMkLst>
        </pc:spChg>
        <pc:spChg chg="add">
          <ac:chgData name="MICHAEL GONG (DSCOE-ISD-OOCLL/ZHA)" userId="80b14a36-6422-4f88-ab25-1f9fd9a9b1f4" providerId="ADAL" clId="{22B19D47-B146-4233-9BC9-0F14A6830BC9}" dt="2018-04-27T02:27:24.930" v="330" actId="2696"/>
          <ac:spMkLst>
            <pc:docMk/>
            <pc:sldMk cId="516361715" sldId="270"/>
            <ac:spMk id="324" creationId="{5DEC1B92-16BC-4F9B-B912-35023DD12610}"/>
          </ac:spMkLst>
        </pc:spChg>
        <pc:spChg chg="add">
          <ac:chgData name="MICHAEL GONG (DSCOE-ISD-OOCLL/ZHA)" userId="80b14a36-6422-4f88-ab25-1f9fd9a9b1f4" providerId="ADAL" clId="{22B19D47-B146-4233-9BC9-0F14A6830BC9}" dt="2018-04-27T02:27:24.930" v="330" actId="2696"/>
          <ac:spMkLst>
            <pc:docMk/>
            <pc:sldMk cId="516361715" sldId="270"/>
            <ac:spMk id="325" creationId="{6991E454-DE29-4B9C-AD00-D3840082A7F1}"/>
          </ac:spMkLst>
        </pc:spChg>
        <pc:spChg chg="add">
          <ac:chgData name="MICHAEL GONG (DSCOE-ISD-OOCLL/ZHA)" userId="80b14a36-6422-4f88-ab25-1f9fd9a9b1f4" providerId="ADAL" clId="{22B19D47-B146-4233-9BC9-0F14A6830BC9}" dt="2018-04-27T02:27:24.930" v="330" actId="2696"/>
          <ac:spMkLst>
            <pc:docMk/>
            <pc:sldMk cId="516361715" sldId="270"/>
            <ac:spMk id="326" creationId="{D0933037-16FD-4295-8253-A33D71A0AA75}"/>
          </ac:spMkLst>
        </pc:spChg>
        <pc:spChg chg="add">
          <ac:chgData name="MICHAEL GONG (DSCOE-ISD-OOCLL/ZHA)" userId="80b14a36-6422-4f88-ab25-1f9fd9a9b1f4" providerId="ADAL" clId="{22B19D47-B146-4233-9BC9-0F14A6830BC9}" dt="2018-04-27T02:27:24.930" v="330" actId="2696"/>
          <ac:spMkLst>
            <pc:docMk/>
            <pc:sldMk cId="516361715" sldId="270"/>
            <ac:spMk id="327" creationId="{B256A411-B456-458F-9721-3E2631F384C9}"/>
          </ac:spMkLst>
        </pc:spChg>
        <pc:spChg chg="add">
          <ac:chgData name="MICHAEL GONG (DSCOE-ISD-OOCLL/ZHA)" userId="80b14a36-6422-4f88-ab25-1f9fd9a9b1f4" providerId="ADAL" clId="{22B19D47-B146-4233-9BC9-0F14A6830BC9}" dt="2018-04-27T02:27:24.930" v="330" actId="2696"/>
          <ac:spMkLst>
            <pc:docMk/>
            <pc:sldMk cId="516361715" sldId="270"/>
            <ac:spMk id="328" creationId="{D79CEEF5-0E14-4E3F-9B57-2EBB0D8DEC43}"/>
          </ac:spMkLst>
        </pc:spChg>
        <pc:spChg chg="add">
          <ac:chgData name="MICHAEL GONG (DSCOE-ISD-OOCLL/ZHA)" userId="80b14a36-6422-4f88-ab25-1f9fd9a9b1f4" providerId="ADAL" clId="{22B19D47-B146-4233-9BC9-0F14A6830BC9}" dt="2018-04-27T02:27:24.930" v="330" actId="2696"/>
          <ac:spMkLst>
            <pc:docMk/>
            <pc:sldMk cId="516361715" sldId="270"/>
            <ac:spMk id="329" creationId="{70B03BBA-D478-4C35-8353-46286E3F5923}"/>
          </ac:spMkLst>
        </pc:spChg>
        <pc:spChg chg="add">
          <ac:chgData name="MICHAEL GONG (DSCOE-ISD-OOCLL/ZHA)" userId="80b14a36-6422-4f88-ab25-1f9fd9a9b1f4" providerId="ADAL" clId="{22B19D47-B146-4233-9BC9-0F14A6830BC9}" dt="2018-04-27T02:27:24.930" v="330" actId="2696"/>
          <ac:spMkLst>
            <pc:docMk/>
            <pc:sldMk cId="516361715" sldId="270"/>
            <ac:spMk id="330" creationId="{EF7EEFA0-811F-4A4B-B1C0-6815209CE1FA}"/>
          </ac:spMkLst>
        </pc:spChg>
        <pc:spChg chg="add">
          <ac:chgData name="MICHAEL GONG (DSCOE-ISD-OOCLL/ZHA)" userId="80b14a36-6422-4f88-ab25-1f9fd9a9b1f4" providerId="ADAL" clId="{22B19D47-B146-4233-9BC9-0F14A6830BC9}" dt="2018-04-27T02:27:24.930" v="330" actId="2696"/>
          <ac:spMkLst>
            <pc:docMk/>
            <pc:sldMk cId="516361715" sldId="270"/>
            <ac:spMk id="331" creationId="{0495957C-0478-4A8A-868D-8ED84A3E6D0B}"/>
          </ac:spMkLst>
        </pc:spChg>
        <pc:spChg chg="add">
          <ac:chgData name="MICHAEL GONG (DSCOE-ISD-OOCLL/ZHA)" userId="80b14a36-6422-4f88-ab25-1f9fd9a9b1f4" providerId="ADAL" clId="{22B19D47-B146-4233-9BC9-0F14A6830BC9}" dt="2018-04-27T02:27:24.930" v="330" actId="2696"/>
          <ac:spMkLst>
            <pc:docMk/>
            <pc:sldMk cId="516361715" sldId="270"/>
            <ac:spMk id="332" creationId="{BDA899EE-E953-48F5-AA79-B522DC055026}"/>
          </ac:spMkLst>
        </pc:spChg>
        <pc:spChg chg="add">
          <ac:chgData name="MICHAEL GONG (DSCOE-ISD-OOCLL/ZHA)" userId="80b14a36-6422-4f88-ab25-1f9fd9a9b1f4" providerId="ADAL" clId="{22B19D47-B146-4233-9BC9-0F14A6830BC9}" dt="2018-04-27T02:27:24.930" v="330" actId="2696"/>
          <ac:spMkLst>
            <pc:docMk/>
            <pc:sldMk cId="516361715" sldId="270"/>
            <ac:spMk id="333" creationId="{7B6CD5F9-1268-4AB1-A240-5ABDD4E9288D}"/>
          </ac:spMkLst>
        </pc:spChg>
        <pc:spChg chg="add">
          <ac:chgData name="MICHAEL GONG (DSCOE-ISD-OOCLL/ZHA)" userId="80b14a36-6422-4f88-ab25-1f9fd9a9b1f4" providerId="ADAL" clId="{22B19D47-B146-4233-9BC9-0F14A6830BC9}" dt="2018-04-27T02:27:24.930" v="330" actId="2696"/>
          <ac:spMkLst>
            <pc:docMk/>
            <pc:sldMk cId="516361715" sldId="270"/>
            <ac:spMk id="334" creationId="{D1A0B312-1923-400F-A2F3-04395D93F05F}"/>
          </ac:spMkLst>
        </pc:spChg>
        <pc:spChg chg="add">
          <ac:chgData name="MICHAEL GONG (DSCOE-ISD-OOCLL/ZHA)" userId="80b14a36-6422-4f88-ab25-1f9fd9a9b1f4" providerId="ADAL" clId="{22B19D47-B146-4233-9BC9-0F14A6830BC9}" dt="2018-04-27T02:27:24.930" v="330" actId="2696"/>
          <ac:spMkLst>
            <pc:docMk/>
            <pc:sldMk cId="516361715" sldId="270"/>
            <ac:spMk id="335" creationId="{831F884C-A590-4327-B3CA-1825AB7FD919}"/>
          </ac:spMkLst>
        </pc:spChg>
        <pc:spChg chg="add">
          <ac:chgData name="MICHAEL GONG (DSCOE-ISD-OOCLL/ZHA)" userId="80b14a36-6422-4f88-ab25-1f9fd9a9b1f4" providerId="ADAL" clId="{22B19D47-B146-4233-9BC9-0F14A6830BC9}" dt="2018-04-27T02:27:24.930" v="330" actId="2696"/>
          <ac:spMkLst>
            <pc:docMk/>
            <pc:sldMk cId="516361715" sldId="270"/>
            <ac:spMk id="336" creationId="{A3E3C172-8DB0-47A3-B847-F1A25DE3D075}"/>
          </ac:spMkLst>
        </pc:spChg>
        <pc:spChg chg="add">
          <ac:chgData name="MICHAEL GONG (DSCOE-ISD-OOCLL/ZHA)" userId="80b14a36-6422-4f88-ab25-1f9fd9a9b1f4" providerId="ADAL" clId="{22B19D47-B146-4233-9BC9-0F14A6830BC9}" dt="2018-04-27T02:27:24.930" v="330" actId="2696"/>
          <ac:spMkLst>
            <pc:docMk/>
            <pc:sldMk cId="516361715" sldId="270"/>
            <ac:spMk id="337" creationId="{7B443BB7-014E-49F9-B90D-A0BAA18668C7}"/>
          </ac:spMkLst>
        </pc:spChg>
        <pc:spChg chg="add">
          <ac:chgData name="MICHAEL GONG (DSCOE-ISD-OOCLL/ZHA)" userId="80b14a36-6422-4f88-ab25-1f9fd9a9b1f4" providerId="ADAL" clId="{22B19D47-B146-4233-9BC9-0F14A6830BC9}" dt="2018-04-27T02:27:24.930" v="330" actId="2696"/>
          <ac:spMkLst>
            <pc:docMk/>
            <pc:sldMk cId="516361715" sldId="270"/>
            <ac:spMk id="338" creationId="{F45E246C-537C-4A0F-BBAB-F6F380F42E2A}"/>
          </ac:spMkLst>
        </pc:spChg>
        <pc:spChg chg="add">
          <ac:chgData name="MICHAEL GONG (DSCOE-ISD-OOCLL/ZHA)" userId="80b14a36-6422-4f88-ab25-1f9fd9a9b1f4" providerId="ADAL" clId="{22B19D47-B146-4233-9BC9-0F14A6830BC9}" dt="2018-04-27T02:27:24.930" v="330" actId="2696"/>
          <ac:spMkLst>
            <pc:docMk/>
            <pc:sldMk cId="516361715" sldId="270"/>
            <ac:spMk id="339" creationId="{D8EA4BC9-8615-4188-A86A-523CA9D5AE3B}"/>
          </ac:spMkLst>
        </pc:spChg>
        <pc:spChg chg="add">
          <ac:chgData name="MICHAEL GONG (DSCOE-ISD-OOCLL/ZHA)" userId="80b14a36-6422-4f88-ab25-1f9fd9a9b1f4" providerId="ADAL" clId="{22B19D47-B146-4233-9BC9-0F14A6830BC9}" dt="2018-04-27T02:27:24.930" v="330" actId="2696"/>
          <ac:spMkLst>
            <pc:docMk/>
            <pc:sldMk cId="516361715" sldId="270"/>
            <ac:spMk id="340" creationId="{A7FD1535-58C6-454A-AFE2-CA3014C55ED3}"/>
          </ac:spMkLst>
        </pc:spChg>
        <pc:spChg chg="add">
          <ac:chgData name="MICHAEL GONG (DSCOE-ISD-OOCLL/ZHA)" userId="80b14a36-6422-4f88-ab25-1f9fd9a9b1f4" providerId="ADAL" clId="{22B19D47-B146-4233-9BC9-0F14A6830BC9}" dt="2018-04-27T02:27:24.930" v="330" actId="2696"/>
          <ac:spMkLst>
            <pc:docMk/>
            <pc:sldMk cId="516361715" sldId="270"/>
            <ac:spMk id="341" creationId="{BEE589B2-3547-46E0-8580-609DE149C0B9}"/>
          </ac:spMkLst>
        </pc:spChg>
        <pc:spChg chg="add">
          <ac:chgData name="MICHAEL GONG (DSCOE-ISD-OOCLL/ZHA)" userId="80b14a36-6422-4f88-ab25-1f9fd9a9b1f4" providerId="ADAL" clId="{22B19D47-B146-4233-9BC9-0F14A6830BC9}" dt="2018-04-27T02:27:24.930" v="330" actId="2696"/>
          <ac:spMkLst>
            <pc:docMk/>
            <pc:sldMk cId="516361715" sldId="270"/>
            <ac:spMk id="342" creationId="{CB88BC8A-0D79-4B4B-9E26-4598648A63FE}"/>
          </ac:spMkLst>
        </pc:spChg>
        <pc:spChg chg="add">
          <ac:chgData name="MICHAEL GONG (DSCOE-ISD-OOCLL/ZHA)" userId="80b14a36-6422-4f88-ab25-1f9fd9a9b1f4" providerId="ADAL" clId="{22B19D47-B146-4233-9BC9-0F14A6830BC9}" dt="2018-04-27T02:27:24.930" v="330" actId="2696"/>
          <ac:spMkLst>
            <pc:docMk/>
            <pc:sldMk cId="516361715" sldId="270"/>
            <ac:spMk id="343" creationId="{0F1DA0FC-8210-40D9-9ACD-93128B3CA8BC}"/>
          </ac:spMkLst>
        </pc:spChg>
        <pc:spChg chg="add">
          <ac:chgData name="MICHAEL GONG (DSCOE-ISD-OOCLL/ZHA)" userId="80b14a36-6422-4f88-ab25-1f9fd9a9b1f4" providerId="ADAL" clId="{22B19D47-B146-4233-9BC9-0F14A6830BC9}" dt="2018-04-27T02:27:24.930" v="330" actId="2696"/>
          <ac:spMkLst>
            <pc:docMk/>
            <pc:sldMk cId="516361715" sldId="270"/>
            <ac:spMk id="344" creationId="{A830F63E-F0AD-4521-B3A7-381BE0526131}"/>
          </ac:spMkLst>
        </pc:spChg>
        <pc:spChg chg="add">
          <ac:chgData name="MICHAEL GONG (DSCOE-ISD-OOCLL/ZHA)" userId="80b14a36-6422-4f88-ab25-1f9fd9a9b1f4" providerId="ADAL" clId="{22B19D47-B146-4233-9BC9-0F14A6830BC9}" dt="2018-04-27T02:27:24.930" v="330" actId="2696"/>
          <ac:spMkLst>
            <pc:docMk/>
            <pc:sldMk cId="516361715" sldId="270"/>
            <ac:spMk id="345" creationId="{0DF6C317-668D-49DE-A7BB-9820F7DCEF6E}"/>
          </ac:spMkLst>
        </pc:spChg>
        <pc:spChg chg="add">
          <ac:chgData name="MICHAEL GONG (DSCOE-ISD-OOCLL/ZHA)" userId="80b14a36-6422-4f88-ab25-1f9fd9a9b1f4" providerId="ADAL" clId="{22B19D47-B146-4233-9BC9-0F14A6830BC9}" dt="2018-04-27T02:27:24.930" v="330" actId="2696"/>
          <ac:spMkLst>
            <pc:docMk/>
            <pc:sldMk cId="516361715" sldId="270"/>
            <ac:spMk id="346" creationId="{F8F3298C-4004-4A77-B27D-757275332CCC}"/>
          </ac:spMkLst>
        </pc:spChg>
        <pc:spChg chg="add">
          <ac:chgData name="MICHAEL GONG (DSCOE-ISD-OOCLL/ZHA)" userId="80b14a36-6422-4f88-ab25-1f9fd9a9b1f4" providerId="ADAL" clId="{22B19D47-B146-4233-9BC9-0F14A6830BC9}" dt="2018-04-27T02:27:24.930" v="330" actId="2696"/>
          <ac:spMkLst>
            <pc:docMk/>
            <pc:sldMk cId="516361715" sldId="270"/>
            <ac:spMk id="347" creationId="{99AA2F68-A7F7-4529-9D9A-2B22B785403E}"/>
          </ac:spMkLst>
        </pc:spChg>
        <pc:spChg chg="add">
          <ac:chgData name="MICHAEL GONG (DSCOE-ISD-OOCLL/ZHA)" userId="80b14a36-6422-4f88-ab25-1f9fd9a9b1f4" providerId="ADAL" clId="{22B19D47-B146-4233-9BC9-0F14A6830BC9}" dt="2018-04-27T02:27:24.930" v="330" actId="2696"/>
          <ac:spMkLst>
            <pc:docMk/>
            <pc:sldMk cId="516361715" sldId="270"/>
            <ac:spMk id="348" creationId="{2F477185-3097-4CE3-BDF0-FC524679CB2B}"/>
          </ac:spMkLst>
        </pc:spChg>
        <pc:spChg chg="add">
          <ac:chgData name="MICHAEL GONG (DSCOE-ISD-OOCLL/ZHA)" userId="80b14a36-6422-4f88-ab25-1f9fd9a9b1f4" providerId="ADAL" clId="{22B19D47-B146-4233-9BC9-0F14A6830BC9}" dt="2018-04-27T02:27:24.930" v="330" actId="2696"/>
          <ac:spMkLst>
            <pc:docMk/>
            <pc:sldMk cId="516361715" sldId="270"/>
            <ac:spMk id="349" creationId="{AA131B45-8679-4EE0-89D0-AE843EB69C98}"/>
          </ac:spMkLst>
        </pc:spChg>
        <pc:spChg chg="add">
          <ac:chgData name="MICHAEL GONG (DSCOE-ISD-OOCLL/ZHA)" userId="80b14a36-6422-4f88-ab25-1f9fd9a9b1f4" providerId="ADAL" clId="{22B19D47-B146-4233-9BC9-0F14A6830BC9}" dt="2018-04-27T02:27:24.930" v="330" actId="2696"/>
          <ac:spMkLst>
            <pc:docMk/>
            <pc:sldMk cId="516361715" sldId="270"/>
            <ac:spMk id="350" creationId="{0F69591A-96A4-4DD1-8267-5FE3B87355F1}"/>
          </ac:spMkLst>
        </pc:spChg>
        <pc:spChg chg="add">
          <ac:chgData name="MICHAEL GONG (DSCOE-ISD-OOCLL/ZHA)" userId="80b14a36-6422-4f88-ab25-1f9fd9a9b1f4" providerId="ADAL" clId="{22B19D47-B146-4233-9BC9-0F14A6830BC9}" dt="2018-04-27T02:27:24.930" v="330" actId="2696"/>
          <ac:spMkLst>
            <pc:docMk/>
            <pc:sldMk cId="516361715" sldId="270"/>
            <ac:spMk id="351" creationId="{8B41A268-22B9-463D-89A8-C89AF6F2A368}"/>
          </ac:spMkLst>
        </pc:spChg>
        <pc:spChg chg="add">
          <ac:chgData name="MICHAEL GONG (DSCOE-ISD-OOCLL/ZHA)" userId="80b14a36-6422-4f88-ab25-1f9fd9a9b1f4" providerId="ADAL" clId="{22B19D47-B146-4233-9BC9-0F14A6830BC9}" dt="2018-04-27T02:27:24.930" v="330" actId="2696"/>
          <ac:spMkLst>
            <pc:docMk/>
            <pc:sldMk cId="516361715" sldId="270"/>
            <ac:spMk id="352" creationId="{0F6660E1-0A85-4CBE-AE97-AA4F4A8F1ED4}"/>
          </ac:spMkLst>
        </pc:spChg>
        <pc:spChg chg="add">
          <ac:chgData name="MICHAEL GONG (DSCOE-ISD-OOCLL/ZHA)" userId="80b14a36-6422-4f88-ab25-1f9fd9a9b1f4" providerId="ADAL" clId="{22B19D47-B146-4233-9BC9-0F14A6830BC9}" dt="2018-04-27T02:27:24.930" v="330" actId="2696"/>
          <ac:spMkLst>
            <pc:docMk/>
            <pc:sldMk cId="516361715" sldId="270"/>
            <ac:spMk id="353" creationId="{0FB5F5C9-23B4-4721-AC14-DA5692F12FDB}"/>
          </ac:spMkLst>
        </pc:spChg>
        <pc:spChg chg="add">
          <ac:chgData name="MICHAEL GONG (DSCOE-ISD-OOCLL/ZHA)" userId="80b14a36-6422-4f88-ab25-1f9fd9a9b1f4" providerId="ADAL" clId="{22B19D47-B146-4233-9BC9-0F14A6830BC9}" dt="2018-04-27T02:27:24.930" v="330" actId="2696"/>
          <ac:spMkLst>
            <pc:docMk/>
            <pc:sldMk cId="516361715" sldId="270"/>
            <ac:spMk id="354" creationId="{9504AD2C-5431-4528-964A-C594A966A7A5}"/>
          </ac:spMkLst>
        </pc:spChg>
        <pc:spChg chg="add">
          <ac:chgData name="MICHAEL GONG (DSCOE-ISD-OOCLL/ZHA)" userId="80b14a36-6422-4f88-ab25-1f9fd9a9b1f4" providerId="ADAL" clId="{22B19D47-B146-4233-9BC9-0F14A6830BC9}" dt="2018-04-27T02:27:24.930" v="330" actId="2696"/>
          <ac:spMkLst>
            <pc:docMk/>
            <pc:sldMk cId="516361715" sldId="270"/>
            <ac:spMk id="355" creationId="{9812BC70-2B26-4F31-A73A-8B6DA9801411}"/>
          </ac:spMkLst>
        </pc:spChg>
        <pc:spChg chg="add">
          <ac:chgData name="MICHAEL GONG (DSCOE-ISD-OOCLL/ZHA)" userId="80b14a36-6422-4f88-ab25-1f9fd9a9b1f4" providerId="ADAL" clId="{22B19D47-B146-4233-9BC9-0F14A6830BC9}" dt="2018-04-27T02:27:24.930" v="330" actId="2696"/>
          <ac:spMkLst>
            <pc:docMk/>
            <pc:sldMk cId="516361715" sldId="270"/>
            <ac:spMk id="356" creationId="{4A41D250-D38B-4946-926A-E4B71D128782}"/>
          </ac:spMkLst>
        </pc:spChg>
        <pc:spChg chg="add">
          <ac:chgData name="MICHAEL GONG (DSCOE-ISD-OOCLL/ZHA)" userId="80b14a36-6422-4f88-ab25-1f9fd9a9b1f4" providerId="ADAL" clId="{22B19D47-B146-4233-9BC9-0F14A6830BC9}" dt="2018-04-27T02:27:24.930" v="330" actId="2696"/>
          <ac:spMkLst>
            <pc:docMk/>
            <pc:sldMk cId="516361715" sldId="270"/>
            <ac:spMk id="357" creationId="{7B51F5C9-CE11-4684-865F-84A8BC6B390D}"/>
          </ac:spMkLst>
        </pc:spChg>
        <pc:spChg chg="add">
          <ac:chgData name="MICHAEL GONG (DSCOE-ISD-OOCLL/ZHA)" userId="80b14a36-6422-4f88-ab25-1f9fd9a9b1f4" providerId="ADAL" clId="{22B19D47-B146-4233-9BC9-0F14A6830BC9}" dt="2018-04-27T02:27:24.930" v="330" actId="2696"/>
          <ac:spMkLst>
            <pc:docMk/>
            <pc:sldMk cId="516361715" sldId="270"/>
            <ac:spMk id="358" creationId="{1E0B116D-1D3E-4DB7-8F8F-9F412715CCAF}"/>
          </ac:spMkLst>
        </pc:spChg>
        <pc:spChg chg="add">
          <ac:chgData name="MICHAEL GONG (DSCOE-ISD-OOCLL/ZHA)" userId="80b14a36-6422-4f88-ab25-1f9fd9a9b1f4" providerId="ADAL" clId="{22B19D47-B146-4233-9BC9-0F14A6830BC9}" dt="2018-04-27T02:27:24.930" v="330" actId="2696"/>
          <ac:spMkLst>
            <pc:docMk/>
            <pc:sldMk cId="516361715" sldId="270"/>
            <ac:spMk id="359" creationId="{99E642ED-888C-4D80-86A4-85DEE67E7117}"/>
          </ac:spMkLst>
        </pc:spChg>
        <pc:spChg chg="add">
          <ac:chgData name="MICHAEL GONG (DSCOE-ISD-OOCLL/ZHA)" userId="80b14a36-6422-4f88-ab25-1f9fd9a9b1f4" providerId="ADAL" clId="{22B19D47-B146-4233-9BC9-0F14A6830BC9}" dt="2018-04-27T02:27:24.930" v="330" actId="2696"/>
          <ac:spMkLst>
            <pc:docMk/>
            <pc:sldMk cId="516361715" sldId="270"/>
            <ac:spMk id="360" creationId="{2B639035-AACD-4309-8552-D784084BB8CD}"/>
          </ac:spMkLst>
        </pc:spChg>
        <pc:spChg chg="add">
          <ac:chgData name="MICHAEL GONG (DSCOE-ISD-OOCLL/ZHA)" userId="80b14a36-6422-4f88-ab25-1f9fd9a9b1f4" providerId="ADAL" clId="{22B19D47-B146-4233-9BC9-0F14A6830BC9}" dt="2018-04-27T02:27:24.930" v="330" actId="2696"/>
          <ac:spMkLst>
            <pc:docMk/>
            <pc:sldMk cId="516361715" sldId="270"/>
            <ac:spMk id="361" creationId="{756282AC-0F58-4197-BF9D-8A4AF8A441B1}"/>
          </ac:spMkLst>
        </pc:spChg>
        <pc:spChg chg="add mod">
          <ac:chgData name="MICHAEL GONG (DSCOE-ISD-OOCLL/ZHA)" userId="80b14a36-6422-4f88-ab25-1f9fd9a9b1f4" providerId="ADAL" clId="{22B19D47-B146-4233-9BC9-0F14A6830BC9}" dt="2018-04-27T02:27:51.054" v="334" actId="164"/>
          <ac:spMkLst>
            <pc:docMk/>
            <pc:sldMk cId="516361715" sldId="270"/>
            <ac:spMk id="362" creationId="{98DD2518-C6EF-41CF-9B47-FDD2A20B5910}"/>
          </ac:spMkLst>
        </pc:spChg>
        <pc:spChg chg="add mod">
          <ac:chgData name="MICHAEL GONG (DSCOE-ISD-OOCLL/ZHA)" userId="80b14a36-6422-4f88-ab25-1f9fd9a9b1f4" providerId="ADAL" clId="{22B19D47-B146-4233-9BC9-0F14A6830BC9}" dt="2018-04-27T02:27:51.054" v="334" actId="164"/>
          <ac:spMkLst>
            <pc:docMk/>
            <pc:sldMk cId="516361715" sldId="270"/>
            <ac:spMk id="363" creationId="{2097E025-19C1-420F-946A-46CA75404218}"/>
          </ac:spMkLst>
        </pc:spChg>
        <pc:spChg chg="add mod">
          <ac:chgData name="MICHAEL GONG (DSCOE-ISD-OOCLL/ZHA)" userId="80b14a36-6422-4f88-ab25-1f9fd9a9b1f4" providerId="ADAL" clId="{22B19D47-B146-4233-9BC9-0F14A6830BC9}" dt="2018-04-27T02:27:51.054" v="334" actId="164"/>
          <ac:spMkLst>
            <pc:docMk/>
            <pc:sldMk cId="516361715" sldId="270"/>
            <ac:spMk id="364" creationId="{441B8037-A86B-4DDC-88B5-9B630C8F82A3}"/>
          </ac:spMkLst>
        </pc:spChg>
        <pc:spChg chg="add mod">
          <ac:chgData name="MICHAEL GONG (DSCOE-ISD-OOCLL/ZHA)" userId="80b14a36-6422-4f88-ab25-1f9fd9a9b1f4" providerId="ADAL" clId="{22B19D47-B146-4233-9BC9-0F14A6830BC9}" dt="2018-04-27T02:27:51.054" v="334" actId="164"/>
          <ac:spMkLst>
            <pc:docMk/>
            <pc:sldMk cId="516361715" sldId="270"/>
            <ac:spMk id="366" creationId="{613D1361-34A2-43E8-8E3E-11743E33CFE7}"/>
          </ac:spMkLst>
        </pc:spChg>
        <pc:spChg chg="add mod">
          <ac:chgData name="MICHAEL GONG (DSCOE-ISD-OOCLL/ZHA)" userId="80b14a36-6422-4f88-ab25-1f9fd9a9b1f4" providerId="ADAL" clId="{22B19D47-B146-4233-9BC9-0F14A6830BC9}" dt="2018-04-27T02:27:51.054" v="334" actId="164"/>
          <ac:spMkLst>
            <pc:docMk/>
            <pc:sldMk cId="516361715" sldId="270"/>
            <ac:spMk id="367" creationId="{86ACDCC0-0903-4D52-AAF9-D29807C92861}"/>
          </ac:spMkLst>
        </pc:spChg>
        <pc:spChg chg="add mod">
          <ac:chgData name="MICHAEL GONG (DSCOE-ISD-OOCLL/ZHA)" userId="80b14a36-6422-4f88-ab25-1f9fd9a9b1f4" providerId="ADAL" clId="{22B19D47-B146-4233-9BC9-0F14A6830BC9}" dt="2018-04-27T02:27:51.054" v="334" actId="164"/>
          <ac:spMkLst>
            <pc:docMk/>
            <pc:sldMk cId="516361715" sldId="270"/>
            <ac:spMk id="368" creationId="{0EA8F548-829F-41FB-B2D5-2D8802F3DDC7}"/>
          </ac:spMkLst>
        </pc:spChg>
        <pc:spChg chg="add mod">
          <ac:chgData name="MICHAEL GONG (DSCOE-ISD-OOCLL/ZHA)" userId="80b14a36-6422-4f88-ab25-1f9fd9a9b1f4" providerId="ADAL" clId="{22B19D47-B146-4233-9BC9-0F14A6830BC9}" dt="2018-04-27T02:27:51.054" v="334" actId="164"/>
          <ac:spMkLst>
            <pc:docMk/>
            <pc:sldMk cId="516361715" sldId="270"/>
            <ac:spMk id="369" creationId="{CAB94FDB-BA26-4BEF-977C-14A6EA3DF323}"/>
          </ac:spMkLst>
        </pc:spChg>
        <pc:spChg chg="add mod">
          <ac:chgData name="MICHAEL GONG (DSCOE-ISD-OOCLL/ZHA)" userId="80b14a36-6422-4f88-ab25-1f9fd9a9b1f4" providerId="ADAL" clId="{22B19D47-B146-4233-9BC9-0F14A6830BC9}" dt="2018-04-27T02:27:51.054" v="334" actId="164"/>
          <ac:spMkLst>
            <pc:docMk/>
            <pc:sldMk cId="516361715" sldId="270"/>
            <ac:spMk id="370" creationId="{97FABB66-45C8-4231-9335-58BF0339B238}"/>
          </ac:spMkLst>
        </pc:spChg>
        <pc:spChg chg="add mod">
          <ac:chgData name="MICHAEL GONG (DSCOE-ISD-OOCLL/ZHA)" userId="80b14a36-6422-4f88-ab25-1f9fd9a9b1f4" providerId="ADAL" clId="{22B19D47-B146-4233-9BC9-0F14A6830BC9}" dt="2018-04-27T02:27:51.054" v="334" actId="164"/>
          <ac:spMkLst>
            <pc:docMk/>
            <pc:sldMk cId="516361715" sldId="270"/>
            <ac:spMk id="371" creationId="{ACAC7FFD-A468-4BF8-96EB-AAE9FC2C581F}"/>
          </ac:spMkLst>
        </pc:spChg>
        <pc:spChg chg="add mod">
          <ac:chgData name="MICHAEL GONG (DSCOE-ISD-OOCLL/ZHA)" userId="80b14a36-6422-4f88-ab25-1f9fd9a9b1f4" providerId="ADAL" clId="{22B19D47-B146-4233-9BC9-0F14A6830BC9}" dt="2018-04-27T02:27:51.054" v="334" actId="164"/>
          <ac:spMkLst>
            <pc:docMk/>
            <pc:sldMk cId="516361715" sldId="270"/>
            <ac:spMk id="373" creationId="{195B3D59-689A-4BD2-B0BE-1EEFB2FD6FFE}"/>
          </ac:spMkLst>
        </pc:spChg>
        <pc:spChg chg="add mod">
          <ac:chgData name="MICHAEL GONG (DSCOE-ISD-OOCLL/ZHA)" userId="80b14a36-6422-4f88-ab25-1f9fd9a9b1f4" providerId="ADAL" clId="{22B19D47-B146-4233-9BC9-0F14A6830BC9}" dt="2018-04-27T02:27:51.054" v="334" actId="164"/>
          <ac:spMkLst>
            <pc:docMk/>
            <pc:sldMk cId="516361715" sldId="270"/>
            <ac:spMk id="376" creationId="{0E370971-5CCA-4BD5-AC17-D59A45B98A8F}"/>
          </ac:spMkLst>
        </pc:spChg>
        <pc:spChg chg="add mod">
          <ac:chgData name="MICHAEL GONG (DSCOE-ISD-OOCLL/ZHA)" userId="80b14a36-6422-4f88-ab25-1f9fd9a9b1f4" providerId="ADAL" clId="{22B19D47-B146-4233-9BC9-0F14A6830BC9}" dt="2018-04-27T02:27:51.054" v="334" actId="164"/>
          <ac:spMkLst>
            <pc:docMk/>
            <pc:sldMk cId="516361715" sldId="270"/>
            <ac:spMk id="377" creationId="{2A64580A-CAD8-4F27-916F-8F9F5C74130C}"/>
          </ac:spMkLst>
        </pc:spChg>
        <pc:spChg chg="add mod">
          <ac:chgData name="MICHAEL GONG (DSCOE-ISD-OOCLL/ZHA)" userId="80b14a36-6422-4f88-ab25-1f9fd9a9b1f4" providerId="ADAL" clId="{22B19D47-B146-4233-9BC9-0F14A6830BC9}" dt="2018-04-27T02:27:51.054" v="334" actId="164"/>
          <ac:spMkLst>
            <pc:docMk/>
            <pc:sldMk cId="516361715" sldId="270"/>
            <ac:spMk id="378" creationId="{607D3F83-1698-45D2-BF09-E3B0591E5C04}"/>
          </ac:spMkLst>
        </pc:spChg>
        <pc:spChg chg="add mod">
          <ac:chgData name="MICHAEL GONG (DSCOE-ISD-OOCLL/ZHA)" userId="80b14a36-6422-4f88-ab25-1f9fd9a9b1f4" providerId="ADAL" clId="{22B19D47-B146-4233-9BC9-0F14A6830BC9}" dt="2018-04-27T02:27:51.054" v="334" actId="164"/>
          <ac:spMkLst>
            <pc:docMk/>
            <pc:sldMk cId="516361715" sldId="270"/>
            <ac:spMk id="379" creationId="{D2755CF7-2254-4D6E-886A-ECEC2E4F10D0}"/>
          </ac:spMkLst>
        </pc:spChg>
        <pc:spChg chg="add mod">
          <ac:chgData name="MICHAEL GONG (DSCOE-ISD-OOCLL/ZHA)" userId="80b14a36-6422-4f88-ab25-1f9fd9a9b1f4" providerId="ADAL" clId="{22B19D47-B146-4233-9BC9-0F14A6830BC9}" dt="2018-04-27T02:27:51.054" v="334" actId="164"/>
          <ac:spMkLst>
            <pc:docMk/>
            <pc:sldMk cId="516361715" sldId="270"/>
            <ac:spMk id="380" creationId="{BA1BF230-D19C-4A35-9427-AD5FC595D581}"/>
          </ac:spMkLst>
        </pc:spChg>
        <pc:spChg chg="add mod">
          <ac:chgData name="MICHAEL GONG (DSCOE-ISD-OOCLL/ZHA)" userId="80b14a36-6422-4f88-ab25-1f9fd9a9b1f4" providerId="ADAL" clId="{22B19D47-B146-4233-9BC9-0F14A6830BC9}" dt="2018-04-27T02:27:51.054" v="334" actId="164"/>
          <ac:spMkLst>
            <pc:docMk/>
            <pc:sldMk cId="516361715" sldId="270"/>
            <ac:spMk id="381" creationId="{0CAA91BC-E908-4943-B64D-3914659986ED}"/>
          </ac:spMkLst>
        </pc:spChg>
        <pc:spChg chg="add mod">
          <ac:chgData name="MICHAEL GONG (DSCOE-ISD-OOCLL/ZHA)" userId="80b14a36-6422-4f88-ab25-1f9fd9a9b1f4" providerId="ADAL" clId="{22B19D47-B146-4233-9BC9-0F14A6830BC9}" dt="2018-04-27T02:27:51.054" v="334" actId="164"/>
          <ac:spMkLst>
            <pc:docMk/>
            <pc:sldMk cId="516361715" sldId="270"/>
            <ac:spMk id="382" creationId="{149A03F1-674A-48E7-A650-133E77ABFD94}"/>
          </ac:spMkLst>
        </pc:spChg>
        <pc:spChg chg="add mod">
          <ac:chgData name="MICHAEL GONG (DSCOE-ISD-OOCLL/ZHA)" userId="80b14a36-6422-4f88-ab25-1f9fd9a9b1f4" providerId="ADAL" clId="{22B19D47-B146-4233-9BC9-0F14A6830BC9}" dt="2018-04-27T02:27:51.054" v="334" actId="164"/>
          <ac:spMkLst>
            <pc:docMk/>
            <pc:sldMk cId="516361715" sldId="270"/>
            <ac:spMk id="383" creationId="{BA365026-1651-4C57-9082-06EF54824340}"/>
          </ac:spMkLst>
        </pc:spChg>
        <pc:spChg chg="add mod">
          <ac:chgData name="MICHAEL GONG (DSCOE-ISD-OOCLL/ZHA)" userId="80b14a36-6422-4f88-ab25-1f9fd9a9b1f4" providerId="ADAL" clId="{22B19D47-B146-4233-9BC9-0F14A6830BC9}" dt="2018-04-27T02:27:51.054" v="334" actId="164"/>
          <ac:spMkLst>
            <pc:docMk/>
            <pc:sldMk cId="516361715" sldId="270"/>
            <ac:spMk id="384" creationId="{491A2E35-D017-4A36-B61C-EDF9649ECE2E}"/>
          </ac:spMkLst>
        </pc:spChg>
        <pc:spChg chg="add mod">
          <ac:chgData name="MICHAEL GONG (DSCOE-ISD-OOCLL/ZHA)" userId="80b14a36-6422-4f88-ab25-1f9fd9a9b1f4" providerId="ADAL" clId="{22B19D47-B146-4233-9BC9-0F14A6830BC9}" dt="2018-04-27T02:27:51.054" v="334" actId="164"/>
          <ac:spMkLst>
            <pc:docMk/>
            <pc:sldMk cId="516361715" sldId="270"/>
            <ac:spMk id="385" creationId="{01C6E388-5AF1-45E8-90DE-A2BA52D79C33}"/>
          </ac:spMkLst>
        </pc:spChg>
        <pc:spChg chg="add mod">
          <ac:chgData name="MICHAEL GONG (DSCOE-ISD-OOCLL/ZHA)" userId="80b14a36-6422-4f88-ab25-1f9fd9a9b1f4" providerId="ADAL" clId="{22B19D47-B146-4233-9BC9-0F14A6830BC9}" dt="2018-04-27T02:27:51.054" v="334" actId="164"/>
          <ac:spMkLst>
            <pc:docMk/>
            <pc:sldMk cId="516361715" sldId="270"/>
            <ac:spMk id="386" creationId="{965B3415-7FE8-465B-9038-81DB6972976D}"/>
          </ac:spMkLst>
        </pc:spChg>
        <pc:spChg chg="add mod">
          <ac:chgData name="MICHAEL GONG (DSCOE-ISD-OOCLL/ZHA)" userId="80b14a36-6422-4f88-ab25-1f9fd9a9b1f4" providerId="ADAL" clId="{22B19D47-B146-4233-9BC9-0F14A6830BC9}" dt="2018-04-27T02:27:51.054" v="334" actId="164"/>
          <ac:spMkLst>
            <pc:docMk/>
            <pc:sldMk cId="516361715" sldId="270"/>
            <ac:spMk id="388" creationId="{82812A42-50FA-4123-A059-2F06EA20EAA9}"/>
          </ac:spMkLst>
        </pc:spChg>
        <pc:spChg chg="add mod">
          <ac:chgData name="MICHAEL GONG (DSCOE-ISD-OOCLL/ZHA)" userId="80b14a36-6422-4f88-ab25-1f9fd9a9b1f4" providerId="ADAL" clId="{22B19D47-B146-4233-9BC9-0F14A6830BC9}" dt="2018-04-27T02:27:51.054" v="334" actId="164"/>
          <ac:spMkLst>
            <pc:docMk/>
            <pc:sldMk cId="516361715" sldId="270"/>
            <ac:spMk id="389" creationId="{A9ECFB8A-DB79-4F02-B4BD-E8F2DDFCDB16}"/>
          </ac:spMkLst>
        </pc:spChg>
        <pc:spChg chg="add mod">
          <ac:chgData name="MICHAEL GONG (DSCOE-ISD-OOCLL/ZHA)" userId="80b14a36-6422-4f88-ab25-1f9fd9a9b1f4" providerId="ADAL" clId="{22B19D47-B146-4233-9BC9-0F14A6830BC9}" dt="2018-04-27T02:27:51.054" v="334" actId="164"/>
          <ac:spMkLst>
            <pc:docMk/>
            <pc:sldMk cId="516361715" sldId="270"/>
            <ac:spMk id="390" creationId="{D89C0810-3C1B-4CB1-9700-27B6FA8C8D3D}"/>
          </ac:spMkLst>
        </pc:spChg>
        <pc:spChg chg="add mod">
          <ac:chgData name="MICHAEL GONG (DSCOE-ISD-OOCLL/ZHA)" userId="80b14a36-6422-4f88-ab25-1f9fd9a9b1f4" providerId="ADAL" clId="{22B19D47-B146-4233-9BC9-0F14A6830BC9}" dt="2018-04-27T02:27:51.054" v="334" actId="164"/>
          <ac:spMkLst>
            <pc:docMk/>
            <pc:sldMk cId="516361715" sldId="270"/>
            <ac:spMk id="391" creationId="{950F4033-A031-4BCE-A366-225D551F5322}"/>
          </ac:spMkLst>
        </pc:spChg>
        <pc:spChg chg="add mod">
          <ac:chgData name="MICHAEL GONG (DSCOE-ISD-OOCLL/ZHA)" userId="80b14a36-6422-4f88-ab25-1f9fd9a9b1f4" providerId="ADAL" clId="{22B19D47-B146-4233-9BC9-0F14A6830BC9}" dt="2018-04-27T02:27:51.054" v="334" actId="164"/>
          <ac:spMkLst>
            <pc:docMk/>
            <pc:sldMk cId="516361715" sldId="270"/>
            <ac:spMk id="392" creationId="{4B667272-C4B4-4F2F-ADDD-CFB94DE27A3F}"/>
          </ac:spMkLst>
        </pc:spChg>
        <pc:spChg chg="add mod">
          <ac:chgData name="MICHAEL GONG (DSCOE-ISD-OOCLL/ZHA)" userId="80b14a36-6422-4f88-ab25-1f9fd9a9b1f4" providerId="ADAL" clId="{22B19D47-B146-4233-9BC9-0F14A6830BC9}" dt="2018-04-27T02:27:51.054" v="334" actId="164"/>
          <ac:spMkLst>
            <pc:docMk/>
            <pc:sldMk cId="516361715" sldId="270"/>
            <ac:spMk id="393" creationId="{DD6FA4F7-3D5B-4C24-90C7-1791AF23ADB0}"/>
          </ac:spMkLst>
        </pc:spChg>
        <pc:spChg chg="add mod">
          <ac:chgData name="MICHAEL GONG (DSCOE-ISD-OOCLL/ZHA)" userId="80b14a36-6422-4f88-ab25-1f9fd9a9b1f4" providerId="ADAL" clId="{22B19D47-B146-4233-9BC9-0F14A6830BC9}" dt="2018-04-27T02:27:51.054" v="334" actId="164"/>
          <ac:spMkLst>
            <pc:docMk/>
            <pc:sldMk cId="516361715" sldId="270"/>
            <ac:spMk id="394" creationId="{E8F85102-C6C3-4AFE-B5E8-D0A1A542902C}"/>
          </ac:spMkLst>
        </pc:spChg>
        <pc:spChg chg="add mod">
          <ac:chgData name="MICHAEL GONG (DSCOE-ISD-OOCLL/ZHA)" userId="80b14a36-6422-4f88-ab25-1f9fd9a9b1f4" providerId="ADAL" clId="{22B19D47-B146-4233-9BC9-0F14A6830BC9}" dt="2018-04-27T02:27:51.054" v="334" actId="164"/>
          <ac:spMkLst>
            <pc:docMk/>
            <pc:sldMk cId="516361715" sldId="270"/>
            <ac:spMk id="395" creationId="{E122C66F-7957-4899-87A6-A7CD4ACEEEFF}"/>
          </ac:spMkLst>
        </pc:spChg>
        <pc:spChg chg="add mod">
          <ac:chgData name="MICHAEL GONG (DSCOE-ISD-OOCLL/ZHA)" userId="80b14a36-6422-4f88-ab25-1f9fd9a9b1f4" providerId="ADAL" clId="{22B19D47-B146-4233-9BC9-0F14A6830BC9}" dt="2018-04-27T02:27:51.054" v="334" actId="164"/>
          <ac:spMkLst>
            <pc:docMk/>
            <pc:sldMk cId="516361715" sldId="270"/>
            <ac:spMk id="396" creationId="{F347FE26-014C-44D6-9B5E-50EF8C338410}"/>
          </ac:spMkLst>
        </pc:spChg>
        <pc:spChg chg="add mod">
          <ac:chgData name="MICHAEL GONG (DSCOE-ISD-OOCLL/ZHA)" userId="80b14a36-6422-4f88-ab25-1f9fd9a9b1f4" providerId="ADAL" clId="{22B19D47-B146-4233-9BC9-0F14A6830BC9}" dt="2018-04-27T02:27:51.054" v="334" actId="164"/>
          <ac:spMkLst>
            <pc:docMk/>
            <pc:sldMk cId="516361715" sldId="270"/>
            <ac:spMk id="397" creationId="{497556B9-F48D-420F-AA09-1EAF47B3C45E}"/>
          </ac:spMkLst>
        </pc:spChg>
        <pc:spChg chg="add mod">
          <ac:chgData name="MICHAEL GONG (DSCOE-ISD-OOCLL/ZHA)" userId="80b14a36-6422-4f88-ab25-1f9fd9a9b1f4" providerId="ADAL" clId="{22B19D47-B146-4233-9BC9-0F14A6830BC9}" dt="2018-04-27T02:27:51.054" v="334" actId="164"/>
          <ac:spMkLst>
            <pc:docMk/>
            <pc:sldMk cId="516361715" sldId="270"/>
            <ac:spMk id="398" creationId="{D3086321-BA33-4337-BDDD-F79B158A51F3}"/>
          </ac:spMkLst>
        </pc:spChg>
        <pc:spChg chg="add mod">
          <ac:chgData name="MICHAEL GONG (DSCOE-ISD-OOCLL/ZHA)" userId="80b14a36-6422-4f88-ab25-1f9fd9a9b1f4" providerId="ADAL" clId="{22B19D47-B146-4233-9BC9-0F14A6830BC9}" dt="2018-04-27T02:27:51.054" v="334" actId="164"/>
          <ac:spMkLst>
            <pc:docMk/>
            <pc:sldMk cId="516361715" sldId="270"/>
            <ac:spMk id="399" creationId="{38DDD561-936E-4E62-B103-85CB30A8BAA0}"/>
          </ac:spMkLst>
        </pc:spChg>
        <pc:spChg chg="add mod">
          <ac:chgData name="MICHAEL GONG (DSCOE-ISD-OOCLL/ZHA)" userId="80b14a36-6422-4f88-ab25-1f9fd9a9b1f4" providerId="ADAL" clId="{22B19D47-B146-4233-9BC9-0F14A6830BC9}" dt="2018-04-27T02:27:51.054" v="334" actId="164"/>
          <ac:spMkLst>
            <pc:docMk/>
            <pc:sldMk cId="516361715" sldId="270"/>
            <ac:spMk id="400" creationId="{B590E338-8F90-419F-A385-24A2E63A51A9}"/>
          </ac:spMkLst>
        </pc:spChg>
        <pc:spChg chg="add mod">
          <ac:chgData name="MICHAEL GONG (DSCOE-ISD-OOCLL/ZHA)" userId="80b14a36-6422-4f88-ab25-1f9fd9a9b1f4" providerId="ADAL" clId="{22B19D47-B146-4233-9BC9-0F14A6830BC9}" dt="2018-04-27T02:27:51.054" v="334" actId="164"/>
          <ac:spMkLst>
            <pc:docMk/>
            <pc:sldMk cId="516361715" sldId="270"/>
            <ac:spMk id="401" creationId="{CF50F8C2-5B0C-4149-A672-F4F368A9215B}"/>
          </ac:spMkLst>
        </pc:spChg>
        <pc:spChg chg="add mod">
          <ac:chgData name="MICHAEL GONG (DSCOE-ISD-OOCLL/ZHA)" userId="80b14a36-6422-4f88-ab25-1f9fd9a9b1f4" providerId="ADAL" clId="{22B19D47-B146-4233-9BC9-0F14A6830BC9}" dt="2018-04-27T02:27:51.054" v="334" actId="164"/>
          <ac:spMkLst>
            <pc:docMk/>
            <pc:sldMk cId="516361715" sldId="270"/>
            <ac:spMk id="402" creationId="{E765BD20-C1E1-4E66-8122-4B37E3A6BA49}"/>
          </ac:spMkLst>
        </pc:spChg>
        <pc:spChg chg="add mod">
          <ac:chgData name="MICHAEL GONG (DSCOE-ISD-OOCLL/ZHA)" userId="80b14a36-6422-4f88-ab25-1f9fd9a9b1f4" providerId="ADAL" clId="{22B19D47-B146-4233-9BC9-0F14A6830BC9}" dt="2018-04-27T02:27:51.054" v="334" actId="164"/>
          <ac:spMkLst>
            <pc:docMk/>
            <pc:sldMk cId="516361715" sldId="270"/>
            <ac:spMk id="405" creationId="{D6C699CD-9562-48C8-9081-F6FA632C881D}"/>
          </ac:spMkLst>
        </pc:spChg>
        <pc:spChg chg="add">
          <ac:chgData name="MICHAEL GONG (DSCOE-ISD-OOCLL/ZHA)" userId="80b14a36-6422-4f88-ab25-1f9fd9a9b1f4" providerId="ADAL" clId="{22B19D47-B146-4233-9BC9-0F14A6830BC9}" dt="2018-04-27T02:27:47.347" v="333" actId="2696"/>
          <ac:spMkLst>
            <pc:docMk/>
            <pc:sldMk cId="516361715" sldId="270"/>
            <ac:spMk id="407" creationId="{1587F354-9DD7-41CF-B484-781ABFA57160}"/>
          </ac:spMkLst>
        </pc:spChg>
        <pc:spChg chg="add">
          <ac:chgData name="MICHAEL GONG (DSCOE-ISD-OOCLL/ZHA)" userId="80b14a36-6422-4f88-ab25-1f9fd9a9b1f4" providerId="ADAL" clId="{22B19D47-B146-4233-9BC9-0F14A6830BC9}" dt="2018-04-27T02:27:47.347" v="333" actId="2696"/>
          <ac:spMkLst>
            <pc:docMk/>
            <pc:sldMk cId="516361715" sldId="270"/>
            <ac:spMk id="408" creationId="{EA1405DB-36A5-4855-8742-23C91740BF75}"/>
          </ac:spMkLst>
        </pc:spChg>
        <pc:spChg chg="add">
          <ac:chgData name="MICHAEL GONG (DSCOE-ISD-OOCLL/ZHA)" userId="80b14a36-6422-4f88-ab25-1f9fd9a9b1f4" providerId="ADAL" clId="{22B19D47-B146-4233-9BC9-0F14A6830BC9}" dt="2018-04-27T02:27:47.347" v="333" actId="2696"/>
          <ac:spMkLst>
            <pc:docMk/>
            <pc:sldMk cId="516361715" sldId="270"/>
            <ac:spMk id="409" creationId="{5B95832B-8F2B-4A1C-ABF6-7436E98A25B3}"/>
          </ac:spMkLst>
        </pc:spChg>
        <pc:spChg chg="add">
          <ac:chgData name="MICHAEL GONG (DSCOE-ISD-OOCLL/ZHA)" userId="80b14a36-6422-4f88-ab25-1f9fd9a9b1f4" providerId="ADAL" clId="{22B19D47-B146-4233-9BC9-0F14A6830BC9}" dt="2018-04-27T02:27:47.347" v="333" actId="2696"/>
          <ac:spMkLst>
            <pc:docMk/>
            <pc:sldMk cId="516361715" sldId="270"/>
            <ac:spMk id="410" creationId="{7635E181-F206-44DA-81B0-18304F23FC41}"/>
          </ac:spMkLst>
        </pc:spChg>
        <pc:spChg chg="add">
          <ac:chgData name="MICHAEL GONG (DSCOE-ISD-OOCLL/ZHA)" userId="80b14a36-6422-4f88-ab25-1f9fd9a9b1f4" providerId="ADAL" clId="{22B19D47-B146-4233-9BC9-0F14A6830BC9}" dt="2018-04-27T02:27:47.347" v="333" actId="2696"/>
          <ac:spMkLst>
            <pc:docMk/>
            <pc:sldMk cId="516361715" sldId="270"/>
            <ac:spMk id="411" creationId="{1B6873F1-8A40-48A7-945E-0B7BFA7AC30D}"/>
          </ac:spMkLst>
        </pc:spChg>
        <pc:spChg chg="add">
          <ac:chgData name="MICHAEL GONG (DSCOE-ISD-OOCLL/ZHA)" userId="80b14a36-6422-4f88-ab25-1f9fd9a9b1f4" providerId="ADAL" clId="{22B19D47-B146-4233-9BC9-0F14A6830BC9}" dt="2018-04-27T02:27:47.347" v="333" actId="2696"/>
          <ac:spMkLst>
            <pc:docMk/>
            <pc:sldMk cId="516361715" sldId="270"/>
            <ac:spMk id="413" creationId="{8B7917E8-7010-4CA5-9C91-EBE0CCBCE14C}"/>
          </ac:spMkLst>
        </pc:spChg>
        <pc:spChg chg="add">
          <ac:chgData name="MICHAEL GONG (DSCOE-ISD-OOCLL/ZHA)" userId="80b14a36-6422-4f88-ab25-1f9fd9a9b1f4" providerId="ADAL" clId="{22B19D47-B146-4233-9BC9-0F14A6830BC9}" dt="2018-04-27T02:27:47.347" v="333" actId="2696"/>
          <ac:spMkLst>
            <pc:docMk/>
            <pc:sldMk cId="516361715" sldId="270"/>
            <ac:spMk id="414" creationId="{EAE07C83-B702-42AF-AA94-536505E94D40}"/>
          </ac:spMkLst>
        </pc:spChg>
        <pc:spChg chg="add">
          <ac:chgData name="MICHAEL GONG (DSCOE-ISD-OOCLL/ZHA)" userId="80b14a36-6422-4f88-ab25-1f9fd9a9b1f4" providerId="ADAL" clId="{22B19D47-B146-4233-9BC9-0F14A6830BC9}" dt="2018-04-27T02:27:47.347" v="333" actId="2696"/>
          <ac:spMkLst>
            <pc:docMk/>
            <pc:sldMk cId="516361715" sldId="270"/>
            <ac:spMk id="415" creationId="{2AA134B3-8626-4088-B719-6E42B85093E5}"/>
          </ac:spMkLst>
        </pc:spChg>
        <pc:spChg chg="add">
          <ac:chgData name="MICHAEL GONG (DSCOE-ISD-OOCLL/ZHA)" userId="80b14a36-6422-4f88-ab25-1f9fd9a9b1f4" providerId="ADAL" clId="{22B19D47-B146-4233-9BC9-0F14A6830BC9}" dt="2018-04-27T02:27:47.347" v="333" actId="2696"/>
          <ac:spMkLst>
            <pc:docMk/>
            <pc:sldMk cId="516361715" sldId="270"/>
            <ac:spMk id="417" creationId="{87EE076D-F97B-4819-A5D7-73C768FA030E}"/>
          </ac:spMkLst>
        </pc:spChg>
        <pc:spChg chg="add">
          <ac:chgData name="MICHAEL GONG (DSCOE-ISD-OOCLL/ZHA)" userId="80b14a36-6422-4f88-ab25-1f9fd9a9b1f4" providerId="ADAL" clId="{22B19D47-B146-4233-9BC9-0F14A6830BC9}" dt="2018-04-27T02:27:47.347" v="333" actId="2696"/>
          <ac:spMkLst>
            <pc:docMk/>
            <pc:sldMk cId="516361715" sldId="270"/>
            <ac:spMk id="418" creationId="{2D7A8DE5-EAB9-4001-8B6F-E60291E5C1DB}"/>
          </ac:spMkLst>
        </pc:spChg>
        <pc:spChg chg="add">
          <ac:chgData name="MICHAEL GONG (DSCOE-ISD-OOCLL/ZHA)" userId="80b14a36-6422-4f88-ab25-1f9fd9a9b1f4" providerId="ADAL" clId="{22B19D47-B146-4233-9BC9-0F14A6830BC9}" dt="2018-04-27T02:27:47.347" v="333" actId="2696"/>
          <ac:spMkLst>
            <pc:docMk/>
            <pc:sldMk cId="516361715" sldId="270"/>
            <ac:spMk id="419" creationId="{68D0191A-219F-447B-A5C6-6A805860A731}"/>
          </ac:spMkLst>
        </pc:spChg>
        <pc:spChg chg="add">
          <ac:chgData name="MICHAEL GONG (DSCOE-ISD-OOCLL/ZHA)" userId="80b14a36-6422-4f88-ab25-1f9fd9a9b1f4" providerId="ADAL" clId="{22B19D47-B146-4233-9BC9-0F14A6830BC9}" dt="2018-04-27T02:27:47.347" v="333" actId="2696"/>
          <ac:spMkLst>
            <pc:docMk/>
            <pc:sldMk cId="516361715" sldId="270"/>
            <ac:spMk id="421" creationId="{8747F684-D294-4367-9A72-67BC985E3392}"/>
          </ac:spMkLst>
        </pc:spChg>
        <pc:spChg chg="add">
          <ac:chgData name="MICHAEL GONG (DSCOE-ISD-OOCLL/ZHA)" userId="80b14a36-6422-4f88-ab25-1f9fd9a9b1f4" providerId="ADAL" clId="{22B19D47-B146-4233-9BC9-0F14A6830BC9}" dt="2018-04-27T02:27:47.347" v="333" actId="2696"/>
          <ac:spMkLst>
            <pc:docMk/>
            <pc:sldMk cId="516361715" sldId="270"/>
            <ac:spMk id="422" creationId="{7F42FB63-7058-4FAD-8B4E-8F401AB71B74}"/>
          </ac:spMkLst>
        </pc:spChg>
        <pc:spChg chg="add">
          <ac:chgData name="MICHAEL GONG (DSCOE-ISD-OOCLL/ZHA)" userId="80b14a36-6422-4f88-ab25-1f9fd9a9b1f4" providerId="ADAL" clId="{22B19D47-B146-4233-9BC9-0F14A6830BC9}" dt="2018-04-27T02:27:47.347" v="333" actId="2696"/>
          <ac:spMkLst>
            <pc:docMk/>
            <pc:sldMk cId="516361715" sldId="270"/>
            <ac:spMk id="423" creationId="{FCD76D9D-63C8-4F33-A508-E0E984C1A16B}"/>
          </ac:spMkLst>
        </pc:spChg>
        <pc:spChg chg="add">
          <ac:chgData name="MICHAEL GONG (DSCOE-ISD-OOCLL/ZHA)" userId="80b14a36-6422-4f88-ab25-1f9fd9a9b1f4" providerId="ADAL" clId="{22B19D47-B146-4233-9BC9-0F14A6830BC9}" dt="2018-04-27T02:27:47.347" v="333" actId="2696"/>
          <ac:spMkLst>
            <pc:docMk/>
            <pc:sldMk cId="516361715" sldId="270"/>
            <ac:spMk id="424" creationId="{C78588B6-2335-495B-A5F6-8CB65DA6D42E}"/>
          </ac:spMkLst>
        </pc:spChg>
        <pc:spChg chg="add">
          <ac:chgData name="MICHAEL GONG (DSCOE-ISD-OOCLL/ZHA)" userId="80b14a36-6422-4f88-ab25-1f9fd9a9b1f4" providerId="ADAL" clId="{22B19D47-B146-4233-9BC9-0F14A6830BC9}" dt="2018-04-27T02:27:47.347" v="333" actId="2696"/>
          <ac:spMkLst>
            <pc:docMk/>
            <pc:sldMk cId="516361715" sldId="270"/>
            <ac:spMk id="425" creationId="{F9BE2928-2FF5-4E58-8195-18F23C99B325}"/>
          </ac:spMkLst>
        </pc:spChg>
        <pc:spChg chg="add">
          <ac:chgData name="MICHAEL GONG (DSCOE-ISD-OOCLL/ZHA)" userId="80b14a36-6422-4f88-ab25-1f9fd9a9b1f4" providerId="ADAL" clId="{22B19D47-B146-4233-9BC9-0F14A6830BC9}" dt="2018-04-27T02:27:47.347" v="333" actId="2696"/>
          <ac:spMkLst>
            <pc:docMk/>
            <pc:sldMk cId="516361715" sldId="270"/>
            <ac:spMk id="426" creationId="{341B13E6-9C87-48E3-B83B-28F3725E0F41}"/>
          </ac:spMkLst>
        </pc:spChg>
        <pc:spChg chg="add">
          <ac:chgData name="MICHAEL GONG (DSCOE-ISD-OOCLL/ZHA)" userId="80b14a36-6422-4f88-ab25-1f9fd9a9b1f4" providerId="ADAL" clId="{22B19D47-B146-4233-9BC9-0F14A6830BC9}" dt="2018-04-27T02:27:47.347" v="333" actId="2696"/>
          <ac:spMkLst>
            <pc:docMk/>
            <pc:sldMk cId="516361715" sldId="270"/>
            <ac:spMk id="427" creationId="{121F7953-BF02-43A5-A859-B26BC7779D99}"/>
          </ac:spMkLst>
        </pc:spChg>
        <pc:spChg chg="add">
          <ac:chgData name="MICHAEL GONG (DSCOE-ISD-OOCLL/ZHA)" userId="80b14a36-6422-4f88-ab25-1f9fd9a9b1f4" providerId="ADAL" clId="{22B19D47-B146-4233-9BC9-0F14A6830BC9}" dt="2018-04-27T02:27:47.347" v="333" actId="2696"/>
          <ac:spMkLst>
            <pc:docMk/>
            <pc:sldMk cId="516361715" sldId="270"/>
            <ac:spMk id="428" creationId="{7D2FFA6D-E286-4C20-AD80-29E396441272}"/>
          </ac:spMkLst>
        </pc:spChg>
        <pc:spChg chg="add">
          <ac:chgData name="MICHAEL GONG (DSCOE-ISD-OOCLL/ZHA)" userId="80b14a36-6422-4f88-ab25-1f9fd9a9b1f4" providerId="ADAL" clId="{22B19D47-B146-4233-9BC9-0F14A6830BC9}" dt="2018-04-27T02:27:47.347" v="333" actId="2696"/>
          <ac:spMkLst>
            <pc:docMk/>
            <pc:sldMk cId="516361715" sldId="270"/>
            <ac:spMk id="429" creationId="{166B91AA-88EB-4EEE-B618-F80F77A98D26}"/>
          </ac:spMkLst>
        </pc:spChg>
        <pc:spChg chg="add">
          <ac:chgData name="MICHAEL GONG (DSCOE-ISD-OOCLL/ZHA)" userId="80b14a36-6422-4f88-ab25-1f9fd9a9b1f4" providerId="ADAL" clId="{22B19D47-B146-4233-9BC9-0F14A6830BC9}" dt="2018-04-27T02:27:47.347" v="333" actId="2696"/>
          <ac:spMkLst>
            <pc:docMk/>
            <pc:sldMk cId="516361715" sldId="270"/>
            <ac:spMk id="430" creationId="{39ACD177-52AA-4842-84F2-3B46A354E2B1}"/>
          </ac:spMkLst>
        </pc:spChg>
        <pc:spChg chg="add">
          <ac:chgData name="MICHAEL GONG (DSCOE-ISD-OOCLL/ZHA)" userId="80b14a36-6422-4f88-ab25-1f9fd9a9b1f4" providerId="ADAL" clId="{22B19D47-B146-4233-9BC9-0F14A6830BC9}" dt="2018-04-27T02:27:47.347" v="333" actId="2696"/>
          <ac:spMkLst>
            <pc:docMk/>
            <pc:sldMk cId="516361715" sldId="270"/>
            <ac:spMk id="431" creationId="{8EF7D2D5-ADFB-41DF-8C63-0FE8500C9899}"/>
          </ac:spMkLst>
        </pc:spChg>
        <pc:spChg chg="add">
          <ac:chgData name="MICHAEL GONG (DSCOE-ISD-OOCLL/ZHA)" userId="80b14a36-6422-4f88-ab25-1f9fd9a9b1f4" providerId="ADAL" clId="{22B19D47-B146-4233-9BC9-0F14A6830BC9}" dt="2018-04-27T02:27:47.347" v="333" actId="2696"/>
          <ac:spMkLst>
            <pc:docMk/>
            <pc:sldMk cId="516361715" sldId="270"/>
            <ac:spMk id="432" creationId="{65958286-6B3D-49D6-8A5F-97FDD1C82F76}"/>
          </ac:spMkLst>
        </pc:spChg>
        <pc:spChg chg="add">
          <ac:chgData name="MICHAEL GONG (DSCOE-ISD-OOCLL/ZHA)" userId="80b14a36-6422-4f88-ab25-1f9fd9a9b1f4" providerId="ADAL" clId="{22B19D47-B146-4233-9BC9-0F14A6830BC9}" dt="2018-04-27T02:27:47.347" v="333" actId="2696"/>
          <ac:spMkLst>
            <pc:docMk/>
            <pc:sldMk cId="516361715" sldId="270"/>
            <ac:spMk id="433" creationId="{BEB33BC1-32EA-4F27-8F0E-61D5962DE450}"/>
          </ac:spMkLst>
        </pc:spChg>
        <pc:spChg chg="add">
          <ac:chgData name="MICHAEL GONG (DSCOE-ISD-OOCLL/ZHA)" userId="80b14a36-6422-4f88-ab25-1f9fd9a9b1f4" providerId="ADAL" clId="{22B19D47-B146-4233-9BC9-0F14A6830BC9}" dt="2018-04-27T02:27:47.347" v="333" actId="2696"/>
          <ac:spMkLst>
            <pc:docMk/>
            <pc:sldMk cId="516361715" sldId="270"/>
            <ac:spMk id="434" creationId="{F673CA7E-8DBD-4FB2-B1EE-380ADD88DF2F}"/>
          </ac:spMkLst>
        </pc:spChg>
        <pc:spChg chg="add">
          <ac:chgData name="MICHAEL GONG (DSCOE-ISD-OOCLL/ZHA)" userId="80b14a36-6422-4f88-ab25-1f9fd9a9b1f4" providerId="ADAL" clId="{22B19D47-B146-4233-9BC9-0F14A6830BC9}" dt="2018-04-27T02:27:47.347" v="333" actId="2696"/>
          <ac:spMkLst>
            <pc:docMk/>
            <pc:sldMk cId="516361715" sldId="270"/>
            <ac:spMk id="435" creationId="{3983285B-200A-4134-9564-0CEB3D13258B}"/>
          </ac:spMkLst>
        </pc:spChg>
        <pc:spChg chg="add">
          <ac:chgData name="MICHAEL GONG (DSCOE-ISD-OOCLL/ZHA)" userId="80b14a36-6422-4f88-ab25-1f9fd9a9b1f4" providerId="ADAL" clId="{22B19D47-B146-4233-9BC9-0F14A6830BC9}" dt="2018-04-27T02:27:47.347" v="333" actId="2696"/>
          <ac:spMkLst>
            <pc:docMk/>
            <pc:sldMk cId="516361715" sldId="270"/>
            <ac:spMk id="436" creationId="{49F74274-D1D0-44AA-BF0C-0C72E64C5569}"/>
          </ac:spMkLst>
        </pc:spChg>
        <pc:spChg chg="add">
          <ac:chgData name="MICHAEL GONG (DSCOE-ISD-OOCLL/ZHA)" userId="80b14a36-6422-4f88-ab25-1f9fd9a9b1f4" providerId="ADAL" clId="{22B19D47-B146-4233-9BC9-0F14A6830BC9}" dt="2018-04-27T02:27:47.347" v="333" actId="2696"/>
          <ac:spMkLst>
            <pc:docMk/>
            <pc:sldMk cId="516361715" sldId="270"/>
            <ac:spMk id="437" creationId="{C2F5A834-3301-4238-A06F-87BFBA5B6150}"/>
          </ac:spMkLst>
        </pc:spChg>
        <pc:spChg chg="add">
          <ac:chgData name="MICHAEL GONG (DSCOE-ISD-OOCLL/ZHA)" userId="80b14a36-6422-4f88-ab25-1f9fd9a9b1f4" providerId="ADAL" clId="{22B19D47-B146-4233-9BC9-0F14A6830BC9}" dt="2018-04-27T02:27:47.347" v="333" actId="2696"/>
          <ac:spMkLst>
            <pc:docMk/>
            <pc:sldMk cId="516361715" sldId="270"/>
            <ac:spMk id="438" creationId="{14671347-9C3C-43D4-86A2-C81B468919B5}"/>
          </ac:spMkLst>
        </pc:spChg>
        <pc:spChg chg="add">
          <ac:chgData name="MICHAEL GONG (DSCOE-ISD-OOCLL/ZHA)" userId="80b14a36-6422-4f88-ab25-1f9fd9a9b1f4" providerId="ADAL" clId="{22B19D47-B146-4233-9BC9-0F14A6830BC9}" dt="2018-04-27T02:27:47.347" v="333" actId="2696"/>
          <ac:spMkLst>
            <pc:docMk/>
            <pc:sldMk cId="516361715" sldId="270"/>
            <ac:spMk id="439" creationId="{82E87B85-EF09-419B-9AFB-71B5F21733CD}"/>
          </ac:spMkLst>
        </pc:spChg>
        <pc:spChg chg="add">
          <ac:chgData name="MICHAEL GONG (DSCOE-ISD-OOCLL/ZHA)" userId="80b14a36-6422-4f88-ab25-1f9fd9a9b1f4" providerId="ADAL" clId="{22B19D47-B146-4233-9BC9-0F14A6830BC9}" dt="2018-04-27T02:27:47.347" v="333" actId="2696"/>
          <ac:spMkLst>
            <pc:docMk/>
            <pc:sldMk cId="516361715" sldId="270"/>
            <ac:spMk id="440" creationId="{39BBB0B8-E092-4418-97CB-772FCB1702BC}"/>
          </ac:spMkLst>
        </pc:spChg>
        <pc:spChg chg="add">
          <ac:chgData name="MICHAEL GONG (DSCOE-ISD-OOCLL/ZHA)" userId="80b14a36-6422-4f88-ab25-1f9fd9a9b1f4" providerId="ADAL" clId="{22B19D47-B146-4233-9BC9-0F14A6830BC9}" dt="2018-04-27T02:27:47.347" v="333" actId="2696"/>
          <ac:spMkLst>
            <pc:docMk/>
            <pc:sldMk cId="516361715" sldId="270"/>
            <ac:spMk id="441" creationId="{C56ABDD3-0181-4883-B305-26086B7C56CD}"/>
          </ac:spMkLst>
        </pc:spChg>
        <pc:spChg chg="add">
          <ac:chgData name="MICHAEL GONG (DSCOE-ISD-OOCLL/ZHA)" userId="80b14a36-6422-4f88-ab25-1f9fd9a9b1f4" providerId="ADAL" clId="{22B19D47-B146-4233-9BC9-0F14A6830BC9}" dt="2018-04-27T02:27:47.347" v="333" actId="2696"/>
          <ac:spMkLst>
            <pc:docMk/>
            <pc:sldMk cId="516361715" sldId="270"/>
            <ac:spMk id="442" creationId="{2C240AA0-23A6-4FA1-9728-2E8182516010}"/>
          </ac:spMkLst>
        </pc:spChg>
        <pc:spChg chg="add">
          <ac:chgData name="MICHAEL GONG (DSCOE-ISD-OOCLL/ZHA)" userId="80b14a36-6422-4f88-ab25-1f9fd9a9b1f4" providerId="ADAL" clId="{22B19D47-B146-4233-9BC9-0F14A6830BC9}" dt="2018-04-27T02:27:47.347" v="333" actId="2696"/>
          <ac:spMkLst>
            <pc:docMk/>
            <pc:sldMk cId="516361715" sldId="270"/>
            <ac:spMk id="443" creationId="{FE8BB5E1-8DC5-4254-AD47-D8BBACB1ED1E}"/>
          </ac:spMkLst>
        </pc:spChg>
        <pc:spChg chg="add">
          <ac:chgData name="MICHAEL GONG (DSCOE-ISD-OOCLL/ZHA)" userId="80b14a36-6422-4f88-ab25-1f9fd9a9b1f4" providerId="ADAL" clId="{22B19D47-B146-4233-9BC9-0F14A6830BC9}" dt="2018-04-27T02:27:47.347" v="333" actId="2696"/>
          <ac:spMkLst>
            <pc:docMk/>
            <pc:sldMk cId="516361715" sldId="270"/>
            <ac:spMk id="444" creationId="{87743521-5FED-4143-A85F-97555B9B19EF}"/>
          </ac:spMkLst>
        </pc:spChg>
        <pc:spChg chg="add">
          <ac:chgData name="MICHAEL GONG (DSCOE-ISD-OOCLL/ZHA)" userId="80b14a36-6422-4f88-ab25-1f9fd9a9b1f4" providerId="ADAL" clId="{22B19D47-B146-4233-9BC9-0F14A6830BC9}" dt="2018-04-27T02:27:47.347" v="333" actId="2696"/>
          <ac:spMkLst>
            <pc:docMk/>
            <pc:sldMk cId="516361715" sldId="270"/>
            <ac:spMk id="445" creationId="{77E8092C-0593-4BB1-A30E-91FEAF8CFB08}"/>
          </ac:spMkLst>
        </pc:spChg>
        <pc:spChg chg="add">
          <ac:chgData name="MICHAEL GONG (DSCOE-ISD-OOCLL/ZHA)" userId="80b14a36-6422-4f88-ab25-1f9fd9a9b1f4" providerId="ADAL" clId="{22B19D47-B146-4233-9BC9-0F14A6830BC9}" dt="2018-04-27T02:27:47.347" v="333" actId="2696"/>
          <ac:spMkLst>
            <pc:docMk/>
            <pc:sldMk cId="516361715" sldId="270"/>
            <ac:spMk id="446" creationId="{6B40EE61-494A-458A-82C7-BCA981A4EC28}"/>
          </ac:spMkLst>
        </pc:spChg>
        <pc:spChg chg="add">
          <ac:chgData name="MICHAEL GONG (DSCOE-ISD-OOCLL/ZHA)" userId="80b14a36-6422-4f88-ab25-1f9fd9a9b1f4" providerId="ADAL" clId="{22B19D47-B146-4233-9BC9-0F14A6830BC9}" dt="2018-04-27T02:27:47.347" v="333" actId="2696"/>
          <ac:spMkLst>
            <pc:docMk/>
            <pc:sldMk cId="516361715" sldId="270"/>
            <ac:spMk id="447" creationId="{6C02BC06-B831-4361-81FB-3E32FC08B221}"/>
          </ac:spMkLst>
        </pc:spChg>
        <pc:spChg chg="add">
          <ac:chgData name="MICHAEL GONG (DSCOE-ISD-OOCLL/ZHA)" userId="80b14a36-6422-4f88-ab25-1f9fd9a9b1f4" providerId="ADAL" clId="{22B19D47-B146-4233-9BC9-0F14A6830BC9}" dt="2018-04-27T02:27:47.347" v="333" actId="2696"/>
          <ac:spMkLst>
            <pc:docMk/>
            <pc:sldMk cId="516361715" sldId="270"/>
            <ac:spMk id="448" creationId="{99B568D7-DFAD-4A05-A336-F006766AAC81}"/>
          </ac:spMkLst>
        </pc:spChg>
        <pc:spChg chg="add">
          <ac:chgData name="MICHAEL GONG (DSCOE-ISD-OOCLL/ZHA)" userId="80b14a36-6422-4f88-ab25-1f9fd9a9b1f4" providerId="ADAL" clId="{22B19D47-B146-4233-9BC9-0F14A6830BC9}" dt="2018-04-27T02:27:47.347" v="333" actId="2696"/>
          <ac:spMkLst>
            <pc:docMk/>
            <pc:sldMk cId="516361715" sldId="270"/>
            <ac:spMk id="449" creationId="{CC0C6FD5-8811-43FD-A942-69A2EEB158F0}"/>
          </ac:spMkLst>
        </pc:spChg>
        <pc:spChg chg="add">
          <ac:chgData name="MICHAEL GONG (DSCOE-ISD-OOCLL/ZHA)" userId="80b14a36-6422-4f88-ab25-1f9fd9a9b1f4" providerId="ADAL" clId="{22B19D47-B146-4233-9BC9-0F14A6830BC9}" dt="2018-04-27T02:27:47.347" v="333" actId="2696"/>
          <ac:spMkLst>
            <pc:docMk/>
            <pc:sldMk cId="516361715" sldId="270"/>
            <ac:spMk id="450" creationId="{54FBB3B4-9275-49C1-ACF6-71ACEC5FC96F}"/>
          </ac:spMkLst>
        </pc:spChg>
        <pc:spChg chg="add">
          <ac:chgData name="MICHAEL GONG (DSCOE-ISD-OOCLL/ZHA)" userId="80b14a36-6422-4f88-ab25-1f9fd9a9b1f4" providerId="ADAL" clId="{22B19D47-B146-4233-9BC9-0F14A6830BC9}" dt="2018-04-27T02:27:47.347" v="333" actId="2696"/>
          <ac:spMkLst>
            <pc:docMk/>
            <pc:sldMk cId="516361715" sldId="270"/>
            <ac:spMk id="451" creationId="{94D2A3B2-2BDF-4D4A-A757-48CDC04ECEA2}"/>
          </ac:spMkLst>
        </pc:spChg>
        <pc:spChg chg="add">
          <ac:chgData name="MICHAEL GONG (DSCOE-ISD-OOCLL/ZHA)" userId="80b14a36-6422-4f88-ab25-1f9fd9a9b1f4" providerId="ADAL" clId="{22B19D47-B146-4233-9BC9-0F14A6830BC9}" dt="2018-04-27T02:27:47.347" v="333" actId="2696"/>
          <ac:spMkLst>
            <pc:docMk/>
            <pc:sldMk cId="516361715" sldId="270"/>
            <ac:spMk id="452" creationId="{D9F27FE1-AFB5-4869-A916-32CCAE09BEEF}"/>
          </ac:spMkLst>
        </pc:spChg>
        <pc:spChg chg="add">
          <ac:chgData name="MICHAEL GONG (DSCOE-ISD-OOCLL/ZHA)" userId="80b14a36-6422-4f88-ab25-1f9fd9a9b1f4" providerId="ADAL" clId="{22B19D47-B146-4233-9BC9-0F14A6830BC9}" dt="2018-04-27T02:27:47.347" v="333" actId="2696"/>
          <ac:spMkLst>
            <pc:docMk/>
            <pc:sldMk cId="516361715" sldId="270"/>
            <ac:spMk id="453" creationId="{BEBC06F8-1333-4A6C-82D7-53F70644C03A}"/>
          </ac:spMkLst>
        </pc:spChg>
        <pc:spChg chg="add">
          <ac:chgData name="MICHAEL GONG (DSCOE-ISD-OOCLL/ZHA)" userId="80b14a36-6422-4f88-ab25-1f9fd9a9b1f4" providerId="ADAL" clId="{22B19D47-B146-4233-9BC9-0F14A6830BC9}" dt="2018-04-27T02:27:47.347" v="333" actId="2696"/>
          <ac:spMkLst>
            <pc:docMk/>
            <pc:sldMk cId="516361715" sldId="270"/>
            <ac:spMk id="454" creationId="{11F5B08E-190D-4C6C-8706-9A77D79296BA}"/>
          </ac:spMkLst>
        </pc:spChg>
        <pc:spChg chg="add">
          <ac:chgData name="MICHAEL GONG (DSCOE-ISD-OOCLL/ZHA)" userId="80b14a36-6422-4f88-ab25-1f9fd9a9b1f4" providerId="ADAL" clId="{22B19D47-B146-4233-9BC9-0F14A6830BC9}" dt="2018-04-27T02:27:47.347" v="333" actId="2696"/>
          <ac:spMkLst>
            <pc:docMk/>
            <pc:sldMk cId="516361715" sldId="270"/>
            <ac:spMk id="455" creationId="{B993B607-B5FB-4703-A251-7E1787D57CFF}"/>
          </ac:spMkLst>
        </pc:spChg>
        <pc:spChg chg="add">
          <ac:chgData name="MICHAEL GONG (DSCOE-ISD-OOCLL/ZHA)" userId="80b14a36-6422-4f88-ab25-1f9fd9a9b1f4" providerId="ADAL" clId="{22B19D47-B146-4233-9BC9-0F14A6830BC9}" dt="2018-04-27T02:27:47.347" v="333" actId="2696"/>
          <ac:spMkLst>
            <pc:docMk/>
            <pc:sldMk cId="516361715" sldId="270"/>
            <ac:spMk id="456" creationId="{FC20A2D0-637D-4509-844F-E4766892AE51}"/>
          </ac:spMkLst>
        </pc:spChg>
        <pc:spChg chg="add">
          <ac:chgData name="MICHAEL GONG (DSCOE-ISD-OOCLL/ZHA)" userId="80b14a36-6422-4f88-ab25-1f9fd9a9b1f4" providerId="ADAL" clId="{22B19D47-B146-4233-9BC9-0F14A6830BC9}" dt="2018-04-27T02:27:47.347" v="333" actId="2696"/>
          <ac:spMkLst>
            <pc:docMk/>
            <pc:sldMk cId="516361715" sldId="270"/>
            <ac:spMk id="457" creationId="{ED267D52-261D-4AB2-B875-769E22CBE901}"/>
          </ac:spMkLst>
        </pc:spChg>
        <pc:spChg chg="add">
          <ac:chgData name="MICHAEL GONG (DSCOE-ISD-OOCLL/ZHA)" userId="80b14a36-6422-4f88-ab25-1f9fd9a9b1f4" providerId="ADAL" clId="{22B19D47-B146-4233-9BC9-0F14A6830BC9}" dt="2018-04-27T02:27:47.347" v="333" actId="2696"/>
          <ac:spMkLst>
            <pc:docMk/>
            <pc:sldMk cId="516361715" sldId="270"/>
            <ac:spMk id="458" creationId="{27A51CAD-6581-4328-9EDB-D00BC640A0F5}"/>
          </ac:spMkLst>
        </pc:spChg>
        <pc:spChg chg="add">
          <ac:chgData name="MICHAEL GONG (DSCOE-ISD-OOCLL/ZHA)" userId="80b14a36-6422-4f88-ab25-1f9fd9a9b1f4" providerId="ADAL" clId="{22B19D47-B146-4233-9BC9-0F14A6830BC9}" dt="2018-04-27T02:27:47.347" v="333" actId="2696"/>
          <ac:spMkLst>
            <pc:docMk/>
            <pc:sldMk cId="516361715" sldId="270"/>
            <ac:spMk id="459" creationId="{AD586115-CB27-4328-9952-BB17B5249198}"/>
          </ac:spMkLst>
        </pc:spChg>
        <pc:spChg chg="add">
          <ac:chgData name="MICHAEL GONG (DSCOE-ISD-OOCLL/ZHA)" userId="80b14a36-6422-4f88-ab25-1f9fd9a9b1f4" providerId="ADAL" clId="{22B19D47-B146-4233-9BC9-0F14A6830BC9}" dt="2018-04-27T02:27:47.347" v="333" actId="2696"/>
          <ac:spMkLst>
            <pc:docMk/>
            <pc:sldMk cId="516361715" sldId="270"/>
            <ac:spMk id="460" creationId="{FEFC7398-ABB1-48A6-BC2D-D077CA4DF484}"/>
          </ac:spMkLst>
        </pc:spChg>
        <pc:spChg chg="add">
          <ac:chgData name="MICHAEL GONG (DSCOE-ISD-OOCLL/ZHA)" userId="80b14a36-6422-4f88-ab25-1f9fd9a9b1f4" providerId="ADAL" clId="{22B19D47-B146-4233-9BC9-0F14A6830BC9}" dt="2018-04-27T02:27:47.347" v="333" actId="2696"/>
          <ac:spMkLst>
            <pc:docMk/>
            <pc:sldMk cId="516361715" sldId="270"/>
            <ac:spMk id="461" creationId="{D89AA52B-A2D4-464D-BFE9-63B7A0E55255}"/>
          </ac:spMkLst>
        </pc:spChg>
        <pc:spChg chg="add">
          <ac:chgData name="MICHAEL GONG (DSCOE-ISD-OOCLL/ZHA)" userId="80b14a36-6422-4f88-ab25-1f9fd9a9b1f4" providerId="ADAL" clId="{22B19D47-B146-4233-9BC9-0F14A6830BC9}" dt="2018-04-27T02:27:47.347" v="333" actId="2696"/>
          <ac:spMkLst>
            <pc:docMk/>
            <pc:sldMk cId="516361715" sldId="270"/>
            <ac:spMk id="462" creationId="{2331A0E3-1E59-4FD9-B4D5-0EE4076A6941}"/>
          </ac:spMkLst>
        </pc:spChg>
        <pc:spChg chg="add">
          <ac:chgData name="MICHAEL GONG (DSCOE-ISD-OOCLL/ZHA)" userId="80b14a36-6422-4f88-ab25-1f9fd9a9b1f4" providerId="ADAL" clId="{22B19D47-B146-4233-9BC9-0F14A6830BC9}" dt="2018-04-27T02:27:47.347" v="333" actId="2696"/>
          <ac:spMkLst>
            <pc:docMk/>
            <pc:sldMk cId="516361715" sldId="270"/>
            <ac:spMk id="463" creationId="{457F7E46-320D-4887-BD1C-FA5250BD4F13}"/>
          </ac:spMkLst>
        </pc:spChg>
        <pc:spChg chg="add">
          <ac:chgData name="MICHAEL GONG (DSCOE-ISD-OOCLL/ZHA)" userId="80b14a36-6422-4f88-ab25-1f9fd9a9b1f4" providerId="ADAL" clId="{22B19D47-B146-4233-9BC9-0F14A6830BC9}" dt="2018-04-27T02:27:47.347" v="333" actId="2696"/>
          <ac:spMkLst>
            <pc:docMk/>
            <pc:sldMk cId="516361715" sldId="270"/>
            <ac:spMk id="464" creationId="{EBE1D2B9-C7D4-460A-9A5E-AA8196D98314}"/>
          </ac:spMkLst>
        </pc:spChg>
        <pc:spChg chg="add">
          <ac:chgData name="MICHAEL GONG (DSCOE-ISD-OOCLL/ZHA)" userId="80b14a36-6422-4f88-ab25-1f9fd9a9b1f4" providerId="ADAL" clId="{22B19D47-B146-4233-9BC9-0F14A6830BC9}" dt="2018-04-27T02:27:47.347" v="333" actId="2696"/>
          <ac:spMkLst>
            <pc:docMk/>
            <pc:sldMk cId="516361715" sldId="270"/>
            <ac:spMk id="465" creationId="{F3F55A28-AA28-4502-95BB-6AF89000ECBA}"/>
          </ac:spMkLst>
        </pc:spChg>
        <pc:spChg chg="add">
          <ac:chgData name="MICHAEL GONG (DSCOE-ISD-OOCLL/ZHA)" userId="80b14a36-6422-4f88-ab25-1f9fd9a9b1f4" providerId="ADAL" clId="{22B19D47-B146-4233-9BC9-0F14A6830BC9}" dt="2018-04-27T02:27:47.347" v="333" actId="2696"/>
          <ac:spMkLst>
            <pc:docMk/>
            <pc:sldMk cId="516361715" sldId="270"/>
            <ac:spMk id="466" creationId="{4D2FB031-120C-4FA4-AE01-E75C5A45878E}"/>
          </ac:spMkLst>
        </pc:spChg>
        <pc:spChg chg="add">
          <ac:chgData name="MICHAEL GONG (DSCOE-ISD-OOCLL/ZHA)" userId="80b14a36-6422-4f88-ab25-1f9fd9a9b1f4" providerId="ADAL" clId="{22B19D47-B146-4233-9BC9-0F14A6830BC9}" dt="2018-04-27T02:27:47.347" v="333" actId="2696"/>
          <ac:spMkLst>
            <pc:docMk/>
            <pc:sldMk cId="516361715" sldId="270"/>
            <ac:spMk id="467" creationId="{E8DCA2E1-63FC-4549-BEE8-80670021E522}"/>
          </ac:spMkLst>
        </pc:spChg>
        <pc:spChg chg="add">
          <ac:chgData name="MICHAEL GONG (DSCOE-ISD-OOCLL/ZHA)" userId="80b14a36-6422-4f88-ab25-1f9fd9a9b1f4" providerId="ADAL" clId="{22B19D47-B146-4233-9BC9-0F14A6830BC9}" dt="2018-04-27T02:27:47.347" v="333" actId="2696"/>
          <ac:spMkLst>
            <pc:docMk/>
            <pc:sldMk cId="516361715" sldId="270"/>
            <ac:spMk id="468" creationId="{6CF738D8-0AAE-4038-8E6C-11D9E185AAE0}"/>
          </ac:spMkLst>
        </pc:spChg>
        <pc:spChg chg="add">
          <ac:chgData name="MICHAEL GONG (DSCOE-ISD-OOCLL/ZHA)" userId="80b14a36-6422-4f88-ab25-1f9fd9a9b1f4" providerId="ADAL" clId="{22B19D47-B146-4233-9BC9-0F14A6830BC9}" dt="2018-04-27T02:27:47.347" v="333" actId="2696"/>
          <ac:spMkLst>
            <pc:docMk/>
            <pc:sldMk cId="516361715" sldId="270"/>
            <ac:spMk id="469" creationId="{14CB17E1-5A70-437B-B30B-927EFE0AA2BA}"/>
          </ac:spMkLst>
        </pc:spChg>
        <pc:spChg chg="add">
          <ac:chgData name="MICHAEL GONG (DSCOE-ISD-OOCLL/ZHA)" userId="80b14a36-6422-4f88-ab25-1f9fd9a9b1f4" providerId="ADAL" clId="{22B19D47-B146-4233-9BC9-0F14A6830BC9}" dt="2018-04-27T02:27:47.347" v="333" actId="2696"/>
          <ac:spMkLst>
            <pc:docMk/>
            <pc:sldMk cId="516361715" sldId="270"/>
            <ac:spMk id="470" creationId="{B90E6C30-D118-4AB1-9D60-4870981FD8E3}"/>
          </ac:spMkLst>
        </pc:spChg>
        <pc:spChg chg="add">
          <ac:chgData name="MICHAEL GONG (DSCOE-ISD-OOCLL/ZHA)" userId="80b14a36-6422-4f88-ab25-1f9fd9a9b1f4" providerId="ADAL" clId="{22B19D47-B146-4233-9BC9-0F14A6830BC9}" dt="2018-04-27T02:27:47.347" v="333" actId="2696"/>
          <ac:spMkLst>
            <pc:docMk/>
            <pc:sldMk cId="516361715" sldId="270"/>
            <ac:spMk id="471" creationId="{AF4F0700-2423-4C3F-83D0-6843B753FBC9}"/>
          </ac:spMkLst>
        </pc:spChg>
        <pc:spChg chg="add">
          <ac:chgData name="MICHAEL GONG (DSCOE-ISD-OOCLL/ZHA)" userId="80b14a36-6422-4f88-ab25-1f9fd9a9b1f4" providerId="ADAL" clId="{22B19D47-B146-4233-9BC9-0F14A6830BC9}" dt="2018-04-27T02:27:47.347" v="333" actId="2696"/>
          <ac:spMkLst>
            <pc:docMk/>
            <pc:sldMk cId="516361715" sldId="270"/>
            <ac:spMk id="472" creationId="{1D5C8F06-5959-49FB-9A2B-B640EFD9E568}"/>
          </ac:spMkLst>
        </pc:spChg>
        <pc:spChg chg="add">
          <ac:chgData name="MICHAEL GONG (DSCOE-ISD-OOCLL/ZHA)" userId="80b14a36-6422-4f88-ab25-1f9fd9a9b1f4" providerId="ADAL" clId="{22B19D47-B146-4233-9BC9-0F14A6830BC9}" dt="2018-04-27T02:27:47.347" v="333" actId="2696"/>
          <ac:spMkLst>
            <pc:docMk/>
            <pc:sldMk cId="516361715" sldId="270"/>
            <ac:spMk id="473" creationId="{DFF2FFD0-5CBF-4B22-8C24-3FB9D65285FC}"/>
          </ac:spMkLst>
        </pc:spChg>
        <pc:spChg chg="add">
          <ac:chgData name="MICHAEL GONG (DSCOE-ISD-OOCLL/ZHA)" userId="80b14a36-6422-4f88-ab25-1f9fd9a9b1f4" providerId="ADAL" clId="{22B19D47-B146-4233-9BC9-0F14A6830BC9}" dt="2018-04-27T02:27:47.347" v="333" actId="2696"/>
          <ac:spMkLst>
            <pc:docMk/>
            <pc:sldMk cId="516361715" sldId="270"/>
            <ac:spMk id="474" creationId="{1068C6A4-9C56-4093-9548-E8F9CAB69068}"/>
          </ac:spMkLst>
        </pc:spChg>
        <pc:spChg chg="add">
          <ac:chgData name="MICHAEL GONG (DSCOE-ISD-OOCLL/ZHA)" userId="80b14a36-6422-4f88-ab25-1f9fd9a9b1f4" providerId="ADAL" clId="{22B19D47-B146-4233-9BC9-0F14A6830BC9}" dt="2018-04-27T02:27:47.347" v="333" actId="2696"/>
          <ac:spMkLst>
            <pc:docMk/>
            <pc:sldMk cId="516361715" sldId="270"/>
            <ac:spMk id="475" creationId="{A732B672-BD12-415F-ACA7-D2F8F4C15C53}"/>
          </ac:spMkLst>
        </pc:spChg>
        <pc:spChg chg="add">
          <ac:chgData name="MICHAEL GONG (DSCOE-ISD-OOCLL/ZHA)" userId="80b14a36-6422-4f88-ab25-1f9fd9a9b1f4" providerId="ADAL" clId="{22B19D47-B146-4233-9BC9-0F14A6830BC9}" dt="2018-04-27T02:27:47.347" v="333" actId="2696"/>
          <ac:spMkLst>
            <pc:docMk/>
            <pc:sldMk cId="516361715" sldId="270"/>
            <ac:spMk id="476" creationId="{ACC70FBD-A73E-4F5C-8F92-B07B0E8DDD88}"/>
          </ac:spMkLst>
        </pc:spChg>
        <pc:spChg chg="add">
          <ac:chgData name="MICHAEL GONG (DSCOE-ISD-OOCLL/ZHA)" userId="80b14a36-6422-4f88-ab25-1f9fd9a9b1f4" providerId="ADAL" clId="{22B19D47-B146-4233-9BC9-0F14A6830BC9}" dt="2018-04-27T02:27:47.347" v="333" actId="2696"/>
          <ac:spMkLst>
            <pc:docMk/>
            <pc:sldMk cId="516361715" sldId="270"/>
            <ac:spMk id="477" creationId="{82ADD46A-14EC-4B73-9AA1-31D9628FE330}"/>
          </ac:spMkLst>
        </pc:spChg>
        <pc:spChg chg="add">
          <ac:chgData name="MICHAEL GONG (DSCOE-ISD-OOCLL/ZHA)" userId="80b14a36-6422-4f88-ab25-1f9fd9a9b1f4" providerId="ADAL" clId="{22B19D47-B146-4233-9BC9-0F14A6830BC9}" dt="2018-04-27T02:27:47.347" v="333" actId="2696"/>
          <ac:spMkLst>
            <pc:docMk/>
            <pc:sldMk cId="516361715" sldId="270"/>
            <ac:spMk id="478" creationId="{7DEBB1F0-BA82-4AB9-ADFF-F2AB7ED10DC6}"/>
          </ac:spMkLst>
        </pc:spChg>
        <pc:spChg chg="add">
          <ac:chgData name="MICHAEL GONG (DSCOE-ISD-OOCLL/ZHA)" userId="80b14a36-6422-4f88-ab25-1f9fd9a9b1f4" providerId="ADAL" clId="{22B19D47-B146-4233-9BC9-0F14A6830BC9}" dt="2018-04-27T02:27:47.347" v="333" actId="2696"/>
          <ac:spMkLst>
            <pc:docMk/>
            <pc:sldMk cId="516361715" sldId="270"/>
            <ac:spMk id="479" creationId="{C79467F3-A6C7-4BB8-A6BA-15AEA01D7A5D}"/>
          </ac:spMkLst>
        </pc:spChg>
        <pc:spChg chg="add">
          <ac:chgData name="MICHAEL GONG (DSCOE-ISD-OOCLL/ZHA)" userId="80b14a36-6422-4f88-ab25-1f9fd9a9b1f4" providerId="ADAL" clId="{22B19D47-B146-4233-9BC9-0F14A6830BC9}" dt="2018-04-27T02:27:47.347" v="333" actId="2696"/>
          <ac:spMkLst>
            <pc:docMk/>
            <pc:sldMk cId="516361715" sldId="270"/>
            <ac:spMk id="480" creationId="{763266B6-80D5-4D9F-9F4C-DD4B40E77695}"/>
          </ac:spMkLst>
        </pc:spChg>
        <pc:spChg chg="add">
          <ac:chgData name="MICHAEL GONG (DSCOE-ISD-OOCLL/ZHA)" userId="80b14a36-6422-4f88-ab25-1f9fd9a9b1f4" providerId="ADAL" clId="{22B19D47-B146-4233-9BC9-0F14A6830BC9}" dt="2018-04-27T02:27:47.347" v="333" actId="2696"/>
          <ac:spMkLst>
            <pc:docMk/>
            <pc:sldMk cId="516361715" sldId="270"/>
            <ac:spMk id="481" creationId="{32589AC3-9EB5-4238-8B36-2ACC3235D820}"/>
          </ac:spMkLst>
        </pc:spChg>
        <pc:spChg chg="add">
          <ac:chgData name="MICHAEL GONG (DSCOE-ISD-OOCLL/ZHA)" userId="80b14a36-6422-4f88-ab25-1f9fd9a9b1f4" providerId="ADAL" clId="{22B19D47-B146-4233-9BC9-0F14A6830BC9}" dt="2018-04-27T02:27:47.347" v="333" actId="2696"/>
          <ac:spMkLst>
            <pc:docMk/>
            <pc:sldMk cId="516361715" sldId="270"/>
            <ac:spMk id="482" creationId="{00EAD630-F9EE-4A95-87A6-9569CA701FF5}"/>
          </ac:spMkLst>
        </pc:spChg>
        <pc:spChg chg="add">
          <ac:chgData name="MICHAEL GONG (DSCOE-ISD-OOCLL/ZHA)" userId="80b14a36-6422-4f88-ab25-1f9fd9a9b1f4" providerId="ADAL" clId="{22B19D47-B146-4233-9BC9-0F14A6830BC9}" dt="2018-04-27T02:27:47.347" v="333" actId="2696"/>
          <ac:spMkLst>
            <pc:docMk/>
            <pc:sldMk cId="516361715" sldId="270"/>
            <ac:spMk id="483" creationId="{D154A8B6-7FC6-4C99-B8EE-ABCCD0AD7E1E}"/>
          </ac:spMkLst>
        </pc:spChg>
        <pc:spChg chg="add">
          <ac:chgData name="MICHAEL GONG (DSCOE-ISD-OOCLL/ZHA)" userId="80b14a36-6422-4f88-ab25-1f9fd9a9b1f4" providerId="ADAL" clId="{22B19D47-B146-4233-9BC9-0F14A6830BC9}" dt="2018-04-27T02:27:47.347" v="333" actId="2696"/>
          <ac:spMkLst>
            <pc:docMk/>
            <pc:sldMk cId="516361715" sldId="270"/>
            <ac:spMk id="484" creationId="{D249C902-EE20-4A9B-B4C9-4A2075A291E5}"/>
          </ac:spMkLst>
        </pc:spChg>
        <pc:spChg chg="add">
          <ac:chgData name="MICHAEL GONG (DSCOE-ISD-OOCLL/ZHA)" userId="80b14a36-6422-4f88-ab25-1f9fd9a9b1f4" providerId="ADAL" clId="{22B19D47-B146-4233-9BC9-0F14A6830BC9}" dt="2018-04-27T02:27:47.347" v="333" actId="2696"/>
          <ac:spMkLst>
            <pc:docMk/>
            <pc:sldMk cId="516361715" sldId="270"/>
            <ac:spMk id="485" creationId="{7431C0A3-9A82-468F-A45F-0DEC6C2C6851}"/>
          </ac:spMkLst>
        </pc:spChg>
        <pc:spChg chg="add">
          <ac:chgData name="MICHAEL GONG (DSCOE-ISD-OOCLL/ZHA)" userId="80b14a36-6422-4f88-ab25-1f9fd9a9b1f4" providerId="ADAL" clId="{22B19D47-B146-4233-9BC9-0F14A6830BC9}" dt="2018-04-27T02:27:47.347" v="333" actId="2696"/>
          <ac:spMkLst>
            <pc:docMk/>
            <pc:sldMk cId="516361715" sldId="270"/>
            <ac:spMk id="486" creationId="{4F1D900B-64A7-4045-B6CB-647028E1F831}"/>
          </ac:spMkLst>
        </pc:spChg>
        <pc:spChg chg="add">
          <ac:chgData name="MICHAEL GONG (DSCOE-ISD-OOCLL/ZHA)" userId="80b14a36-6422-4f88-ab25-1f9fd9a9b1f4" providerId="ADAL" clId="{22B19D47-B146-4233-9BC9-0F14A6830BC9}" dt="2018-04-27T02:27:47.347" v="333" actId="2696"/>
          <ac:spMkLst>
            <pc:docMk/>
            <pc:sldMk cId="516361715" sldId="270"/>
            <ac:spMk id="487" creationId="{9FF63B77-7882-40EE-AB4B-BB4738ED5C20}"/>
          </ac:spMkLst>
        </pc:spChg>
        <pc:spChg chg="add">
          <ac:chgData name="MICHAEL GONG (DSCOE-ISD-OOCLL/ZHA)" userId="80b14a36-6422-4f88-ab25-1f9fd9a9b1f4" providerId="ADAL" clId="{22B19D47-B146-4233-9BC9-0F14A6830BC9}" dt="2018-04-27T02:27:47.347" v="333" actId="2696"/>
          <ac:spMkLst>
            <pc:docMk/>
            <pc:sldMk cId="516361715" sldId="270"/>
            <ac:spMk id="488" creationId="{918CCC9C-C68E-4443-AA00-8E66D24A7B3F}"/>
          </ac:spMkLst>
        </pc:spChg>
        <pc:spChg chg="add">
          <ac:chgData name="MICHAEL GONG (DSCOE-ISD-OOCLL/ZHA)" userId="80b14a36-6422-4f88-ab25-1f9fd9a9b1f4" providerId="ADAL" clId="{22B19D47-B146-4233-9BC9-0F14A6830BC9}" dt="2018-04-27T02:27:47.347" v="333" actId="2696"/>
          <ac:spMkLst>
            <pc:docMk/>
            <pc:sldMk cId="516361715" sldId="270"/>
            <ac:spMk id="489" creationId="{96FFB268-2316-46BF-B30D-46F2CA8781BE}"/>
          </ac:spMkLst>
        </pc:spChg>
        <pc:spChg chg="add">
          <ac:chgData name="MICHAEL GONG (DSCOE-ISD-OOCLL/ZHA)" userId="80b14a36-6422-4f88-ab25-1f9fd9a9b1f4" providerId="ADAL" clId="{22B19D47-B146-4233-9BC9-0F14A6830BC9}" dt="2018-04-27T02:27:47.347" v="333" actId="2696"/>
          <ac:spMkLst>
            <pc:docMk/>
            <pc:sldMk cId="516361715" sldId="270"/>
            <ac:spMk id="490" creationId="{FE22DBBF-9182-4302-9C49-EBFD3B1BE21F}"/>
          </ac:spMkLst>
        </pc:spChg>
        <pc:spChg chg="add">
          <ac:chgData name="MICHAEL GONG (DSCOE-ISD-OOCLL/ZHA)" userId="80b14a36-6422-4f88-ab25-1f9fd9a9b1f4" providerId="ADAL" clId="{22B19D47-B146-4233-9BC9-0F14A6830BC9}" dt="2018-04-27T02:27:47.347" v="333" actId="2696"/>
          <ac:spMkLst>
            <pc:docMk/>
            <pc:sldMk cId="516361715" sldId="270"/>
            <ac:spMk id="491" creationId="{3809B766-7440-4CBC-91F3-40BE7971412D}"/>
          </ac:spMkLst>
        </pc:spChg>
        <pc:spChg chg="add">
          <ac:chgData name="MICHAEL GONG (DSCOE-ISD-OOCLL/ZHA)" userId="80b14a36-6422-4f88-ab25-1f9fd9a9b1f4" providerId="ADAL" clId="{22B19D47-B146-4233-9BC9-0F14A6830BC9}" dt="2018-04-27T02:27:47.347" v="333" actId="2696"/>
          <ac:spMkLst>
            <pc:docMk/>
            <pc:sldMk cId="516361715" sldId="270"/>
            <ac:spMk id="492" creationId="{AAAC65C4-B2BD-4DB0-AD8F-2B275B5E758A}"/>
          </ac:spMkLst>
        </pc:spChg>
        <pc:spChg chg="add">
          <ac:chgData name="MICHAEL GONG (DSCOE-ISD-OOCLL/ZHA)" userId="80b14a36-6422-4f88-ab25-1f9fd9a9b1f4" providerId="ADAL" clId="{22B19D47-B146-4233-9BC9-0F14A6830BC9}" dt="2018-04-27T02:27:47.347" v="333" actId="2696"/>
          <ac:spMkLst>
            <pc:docMk/>
            <pc:sldMk cId="516361715" sldId="270"/>
            <ac:spMk id="493" creationId="{A510ED3D-674C-4DDD-A61F-530AD77BA421}"/>
          </ac:spMkLst>
        </pc:spChg>
        <pc:spChg chg="add">
          <ac:chgData name="MICHAEL GONG (DSCOE-ISD-OOCLL/ZHA)" userId="80b14a36-6422-4f88-ab25-1f9fd9a9b1f4" providerId="ADAL" clId="{22B19D47-B146-4233-9BC9-0F14A6830BC9}" dt="2018-04-27T02:27:47.347" v="333" actId="2696"/>
          <ac:spMkLst>
            <pc:docMk/>
            <pc:sldMk cId="516361715" sldId="270"/>
            <ac:spMk id="494" creationId="{F67DC87B-17C9-4D66-89A7-0DA9D6751A65}"/>
          </ac:spMkLst>
        </pc:spChg>
        <pc:spChg chg="add">
          <ac:chgData name="MICHAEL GONG (DSCOE-ISD-OOCLL/ZHA)" userId="80b14a36-6422-4f88-ab25-1f9fd9a9b1f4" providerId="ADAL" clId="{22B19D47-B146-4233-9BC9-0F14A6830BC9}" dt="2018-04-27T02:27:47.347" v="333" actId="2696"/>
          <ac:spMkLst>
            <pc:docMk/>
            <pc:sldMk cId="516361715" sldId="270"/>
            <ac:spMk id="495" creationId="{803EC2F3-04CE-40CD-BA47-229D92CBB73C}"/>
          </ac:spMkLst>
        </pc:spChg>
        <pc:spChg chg="add">
          <ac:chgData name="MICHAEL GONG (DSCOE-ISD-OOCLL/ZHA)" userId="80b14a36-6422-4f88-ab25-1f9fd9a9b1f4" providerId="ADAL" clId="{22B19D47-B146-4233-9BC9-0F14A6830BC9}" dt="2018-04-27T02:27:47.347" v="333" actId="2696"/>
          <ac:spMkLst>
            <pc:docMk/>
            <pc:sldMk cId="516361715" sldId="270"/>
            <ac:spMk id="496" creationId="{2A1631F9-E5F0-4972-9EBA-8B4093CED5BF}"/>
          </ac:spMkLst>
        </pc:spChg>
        <pc:spChg chg="add">
          <ac:chgData name="MICHAEL GONG (DSCOE-ISD-OOCLL/ZHA)" userId="80b14a36-6422-4f88-ab25-1f9fd9a9b1f4" providerId="ADAL" clId="{22B19D47-B146-4233-9BC9-0F14A6830BC9}" dt="2018-04-27T02:27:47.347" v="333" actId="2696"/>
          <ac:spMkLst>
            <pc:docMk/>
            <pc:sldMk cId="516361715" sldId="270"/>
            <ac:spMk id="497" creationId="{48E46A3E-D198-4F6E-9661-7AF2A849E2EB}"/>
          </ac:spMkLst>
        </pc:spChg>
        <pc:spChg chg="add">
          <ac:chgData name="MICHAEL GONG (DSCOE-ISD-OOCLL/ZHA)" userId="80b14a36-6422-4f88-ab25-1f9fd9a9b1f4" providerId="ADAL" clId="{22B19D47-B146-4233-9BC9-0F14A6830BC9}" dt="2018-04-27T02:27:47.347" v="333" actId="2696"/>
          <ac:spMkLst>
            <pc:docMk/>
            <pc:sldMk cId="516361715" sldId="270"/>
            <ac:spMk id="498" creationId="{936D5AD0-4685-45D9-BF2D-E691DDFDB9DA}"/>
          </ac:spMkLst>
        </pc:spChg>
        <pc:spChg chg="add">
          <ac:chgData name="MICHAEL GONG (DSCOE-ISD-OOCLL/ZHA)" userId="80b14a36-6422-4f88-ab25-1f9fd9a9b1f4" providerId="ADAL" clId="{22B19D47-B146-4233-9BC9-0F14A6830BC9}" dt="2018-04-27T02:27:47.347" v="333" actId="2696"/>
          <ac:spMkLst>
            <pc:docMk/>
            <pc:sldMk cId="516361715" sldId="270"/>
            <ac:spMk id="499" creationId="{D0AFA74D-ED73-4C05-884F-487411F4E764}"/>
          </ac:spMkLst>
        </pc:spChg>
        <pc:spChg chg="add">
          <ac:chgData name="MICHAEL GONG (DSCOE-ISD-OOCLL/ZHA)" userId="80b14a36-6422-4f88-ab25-1f9fd9a9b1f4" providerId="ADAL" clId="{22B19D47-B146-4233-9BC9-0F14A6830BC9}" dt="2018-04-27T02:27:47.347" v="333" actId="2696"/>
          <ac:spMkLst>
            <pc:docMk/>
            <pc:sldMk cId="516361715" sldId="270"/>
            <ac:spMk id="500" creationId="{BBB79D94-3700-4224-B8A3-FB9C5E4BEC77}"/>
          </ac:spMkLst>
        </pc:spChg>
        <pc:spChg chg="add">
          <ac:chgData name="MICHAEL GONG (DSCOE-ISD-OOCLL/ZHA)" userId="80b14a36-6422-4f88-ab25-1f9fd9a9b1f4" providerId="ADAL" clId="{22B19D47-B146-4233-9BC9-0F14A6830BC9}" dt="2018-04-27T02:27:47.347" v="333" actId="2696"/>
          <ac:spMkLst>
            <pc:docMk/>
            <pc:sldMk cId="516361715" sldId="270"/>
            <ac:spMk id="501" creationId="{598093F4-4895-40D0-8262-5CCDE3320DD6}"/>
          </ac:spMkLst>
        </pc:spChg>
        <pc:spChg chg="add">
          <ac:chgData name="MICHAEL GONG (DSCOE-ISD-OOCLL/ZHA)" userId="80b14a36-6422-4f88-ab25-1f9fd9a9b1f4" providerId="ADAL" clId="{22B19D47-B146-4233-9BC9-0F14A6830BC9}" dt="2018-04-27T02:27:47.347" v="333" actId="2696"/>
          <ac:spMkLst>
            <pc:docMk/>
            <pc:sldMk cId="516361715" sldId="270"/>
            <ac:spMk id="502" creationId="{6F5E51AB-7E74-4AC4-B733-3344EB12764E}"/>
          </ac:spMkLst>
        </pc:spChg>
        <pc:spChg chg="add">
          <ac:chgData name="MICHAEL GONG (DSCOE-ISD-OOCLL/ZHA)" userId="80b14a36-6422-4f88-ab25-1f9fd9a9b1f4" providerId="ADAL" clId="{22B19D47-B146-4233-9BC9-0F14A6830BC9}" dt="2018-04-27T02:27:47.347" v="333" actId="2696"/>
          <ac:spMkLst>
            <pc:docMk/>
            <pc:sldMk cId="516361715" sldId="270"/>
            <ac:spMk id="503" creationId="{D9B17DF6-AFBC-4DD1-96F9-E913D503EA31}"/>
          </ac:spMkLst>
        </pc:spChg>
        <pc:spChg chg="add">
          <ac:chgData name="MICHAEL GONG (DSCOE-ISD-OOCLL/ZHA)" userId="80b14a36-6422-4f88-ab25-1f9fd9a9b1f4" providerId="ADAL" clId="{22B19D47-B146-4233-9BC9-0F14A6830BC9}" dt="2018-04-27T02:27:47.347" v="333" actId="2696"/>
          <ac:spMkLst>
            <pc:docMk/>
            <pc:sldMk cId="516361715" sldId="270"/>
            <ac:spMk id="504" creationId="{26D6EE8F-1EF2-4714-99FB-D70E416C6420}"/>
          </ac:spMkLst>
        </pc:spChg>
        <pc:spChg chg="add">
          <ac:chgData name="MICHAEL GONG (DSCOE-ISD-OOCLL/ZHA)" userId="80b14a36-6422-4f88-ab25-1f9fd9a9b1f4" providerId="ADAL" clId="{22B19D47-B146-4233-9BC9-0F14A6830BC9}" dt="2018-04-27T02:27:47.347" v="333" actId="2696"/>
          <ac:spMkLst>
            <pc:docMk/>
            <pc:sldMk cId="516361715" sldId="270"/>
            <ac:spMk id="505" creationId="{EE9C9F95-BC9B-4158-A5AD-5BD2F208FCBE}"/>
          </ac:spMkLst>
        </pc:spChg>
        <pc:spChg chg="add">
          <ac:chgData name="MICHAEL GONG (DSCOE-ISD-OOCLL/ZHA)" userId="80b14a36-6422-4f88-ab25-1f9fd9a9b1f4" providerId="ADAL" clId="{22B19D47-B146-4233-9BC9-0F14A6830BC9}" dt="2018-04-27T02:27:47.347" v="333" actId="2696"/>
          <ac:spMkLst>
            <pc:docMk/>
            <pc:sldMk cId="516361715" sldId="270"/>
            <ac:spMk id="506" creationId="{2F7C29D9-C64F-46E9-98BB-B443163717F2}"/>
          </ac:spMkLst>
        </pc:spChg>
        <pc:spChg chg="add">
          <ac:chgData name="MICHAEL GONG (DSCOE-ISD-OOCLL/ZHA)" userId="80b14a36-6422-4f88-ab25-1f9fd9a9b1f4" providerId="ADAL" clId="{22B19D47-B146-4233-9BC9-0F14A6830BC9}" dt="2018-04-27T02:27:47.347" v="333" actId="2696"/>
          <ac:spMkLst>
            <pc:docMk/>
            <pc:sldMk cId="516361715" sldId="270"/>
            <ac:spMk id="507" creationId="{47F54717-DC96-485B-9F1D-55D37B60BDA0}"/>
          </ac:spMkLst>
        </pc:spChg>
        <pc:spChg chg="add">
          <ac:chgData name="MICHAEL GONG (DSCOE-ISD-OOCLL/ZHA)" userId="80b14a36-6422-4f88-ab25-1f9fd9a9b1f4" providerId="ADAL" clId="{22B19D47-B146-4233-9BC9-0F14A6830BC9}" dt="2018-04-27T02:27:47.347" v="333" actId="2696"/>
          <ac:spMkLst>
            <pc:docMk/>
            <pc:sldMk cId="516361715" sldId="270"/>
            <ac:spMk id="508" creationId="{2D96E30D-1D4C-450F-8900-6004C12F6FA8}"/>
          </ac:spMkLst>
        </pc:spChg>
        <pc:spChg chg="add">
          <ac:chgData name="MICHAEL GONG (DSCOE-ISD-OOCLL/ZHA)" userId="80b14a36-6422-4f88-ab25-1f9fd9a9b1f4" providerId="ADAL" clId="{22B19D47-B146-4233-9BC9-0F14A6830BC9}" dt="2018-04-27T02:27:47.347" v="333" actId="2696"/>
          <ac:spMkLst>
            <pc:docMk/>
            <pc:sldMk cId="516361715" sldId="270"/>
            <ac:spMk id="509" creationId="{17A4A115-73F4-4519-B69B-74058E1D3F65}"/>
          </ac:spMkLst>
        </pc:spChg>
        <pc:spChg chg="add">
          <ac:chgData name="MICHAEL GONG (DSCOE-ISD-OOCLL/ZHA)" userId="80b14a36-6422-4f88-ab25-1f9fd9a9b1f4" providerId="ADAL" clId="{22B19D47-B146-4233-9BC9-0F14A6830BC9}" dt="2018-04-27T02:27:47.347" v="333" actId="2696"/>
          <ac:spMkLst>
            <pc:docMk/>
            <pc:sldMk cId="516361715" sldId="270"/>
            <ac:spMk id="510" creationId="{0AF2DF05-FD3A-4B64-96A8-9D542B10DF24}"/>
          </ac:spMkLst>
        </pc:spChg>
        <pc:spChg chg="add">
          <ac:chgData name="MICHAEL GONG (DSCOE-ISD-OOCLL/ZHA)" userId="80b14a36-6422-4f88-ab25-1f9fd9a9b1f4" providerId="ADAL" clId="{22B19D47-B146-4233-9BC9-0F14A6830BC9}" dt="2018-04-27T02:27:47.347" v="333" actId="2696"/>
          <ac:spMkLst>
            <pc:docMk/>
            <pc:sldMk cId="516361715" sldId="270"/>
            <ac:spMk id="511" creationId="{76C6D4D6-994A-436C-9034-DA70F6D90A02}"/>
          </ac:spMkLst>
        </pc:spChg>
        <pc:spChg chg="add">
          <ac:chgData name="MICHAEL GONG (DSCOE-ISD-OOCLL/ZHA)" userId="80b14a36-6422-4f88-ab25-1f9fd9a9b1f4" providerId="ADAL" clId="{22B19D47-B146-4233-9BC9-0F14A6830BC9}" dt="2018-04-27T02:27:47.347" v="333" actId="2696"/>
          <ac:spMkLst>
            <pc:docMk/>
            <pc:sldMk cId="516361715" sldId="270"/>
            <ac:spMk id="512" creationId="{60BC7584-877B-41DF-92E8-842191E8F045}"/>
          </ac:spMkLst>
        </pc:spChg>
        <pc:spChg chg="add">
          <ac:chgData name="MICHAEL GONG (DSCOE-ISD-OOCLL/ZHA)" userId="80b14a36-6422-4f88-ab25-1f9fd9a9b1f4" providerId="ADAL" clId="{22B19D47-B146-4233-9BC9-0F14A6830BC9}" dt="2018-04-27T02:27:47.347" v="333" actId="2696"/>
          <ac:spMkLst>
            <pc:docMk/>
            <pc:sldMk cId="516361715" sldId="270"/>
            <ac:spMk id="513" creationId="{17974EAA-753F-42DA-A03C-00E177AAB625}"/>
          </ac:spMkLst>
        </pc:spChg>
        <pc:spChg chg="add">
          <ac:chgData name="MICHAEL GONG (DSCOE-ISD-OOCLL/ZHA)" userId="80b14a36-6422-4f88-ab25-1f9fd9a9b1f4" providerId="ADAL" clId="{22B19D47-B146-4233-9BC9-0F14A6830BC9}" dt="2018-04-27T02:27:47.347" v="333" actId="2696"/>
          <ac:spMkLst>
            <pc:docMk/>
            <pc:sldMk cId="516361715" sldId="270"/>
            <ac:spMk id="514" creationId="{18C0EE37-1F64-4AD5-B97D-4525A5E257A9}"/>
          </ac:spMkLst>
        </pc:spChg>
        <pc:spChg chg="add">
          <ac:chgData name="MICHAEL GONG (DSCOE-ISD-OOCLL/ZHA)" userId="80b14a36-6422-4f88-ab25-1f9fd9a9b1f4" providerId="ADAL" clId="{22B19D47-B146-4233-9BC9-0F14A6830BC9}" dt="2018-04-27T02:27:47.347" v="333" actId="2696"/>
          <ac:spMkLst>
            <pc:docMk/>
            <pc:sldMk cId="516361715" sldId="270"/>
            <ac:spMk id="515" creationId="{F4D2AB62-B4AB-4844-838F-80E433A8CE66}"/>
          </ac:spMkLst>
        </pc:spChg>
        <pc:spChg chg="add">
          <ac:chgData name="MICHAEL GONG (DSCOE-ISD-OOCLL/ZHA)" userId="80b14a36-6422-4f88-ab25-1f9fd9a9b1f4" providerId="ADAL" clId="{22B19D47-B146-4233-9BC9-0F14A6830BC9}" dt="2018-04-27T02:27:47.347" v="333" actId="2696"/>
          <ac:spMkLst>
            <pc:docMk/>
            <pc:sldMk cId="516361715" sldId="270"/>
            <ac:spMk id="516" creationId="{CB7826EF-E499-4FDC-B6C6-92007CA394DC}"/>
          </ac:spMkLst>
        </pc:spChg>
        <pc:spChg chg="add">
          <ac:chgData name="MICHAEL GONG (DSCOE-ISD-OOCLL/ZHA)" userId="80b14a36-6422-4f88-ab25-1f9fd9a9b1f4" providerId="ADAL" clId="{22B19D47-B146-4233-9BC9-0F14A6830BC9}" dt="2018-04-27T02:27:47.347" v="333" actId="2696"/>
          <ac:spMkLst>
            <pc:docMk/>
            <pc:sldMk cId="516361715" sldId="270"/>
            <ac:spMk id="517" creationId="{E12F2759-92C1-4828-9229-5A5395C947FD}"/>
          </ac:spMkLst>
        </pc:spChg>
        <pc:spChg chg="add">
          <ac:chgData name="MICHAEL GONG (DSCOE-ISD-OOCLL/ZHA)" userId="80b14a36-6422-4f88-ab25-1f9fd9a9b1f4" providerId="ADAL" clId="{22B19D47-B146-4233-9BC9-0F14A6830BC9}" dt="2018-04-27T02:27:47.347" v="333" actId="2696"/>
          <ac:spMkLst>
            <pc:docMk/>
            <pc:sldMk cId="516361715" sldId="270"/>
            <ac:spMk id="518" creationId="{375AAC00-2239-4032-B991-F2E3BC012A4A}"/>
          </ac:spMkLst>
        </pc:spChg>
        <pc:spChg chg="add">
          <ac:chgData name="MICHAEL GONG (DSCOE-ISD-OOCLL/ZHA)" userId="80b14a36-6422-4f88-ab25-1f9fd9a9b1f4" providerId="ADAL" clId="{22B19D47-B146-4233-9BC9-0F14A6830BC9}" dt="2018-04-27T02:27:47.347" v="333" actId="2696"/>
          <ac:spMkLst>
            <pc:docMk/>
            <pc:sldMk cId="516361715" sldId="270"/>
            <ac:spMk id="519" creationId="{977F2C6D-069B-4471-B683-DE93551A55F4}"/>
          </ac:spMkLst>
        </pc:spChg>
        <pc:spChg chg="add">
          <ac:chgData name="MICHAEL GONG (DSCOE-ISD-OOCLL/ZHA)" userId="80b14a36-6422-4f88-ab25-1f9fd9a9b1f4" providerId="ADAL" clId="{22B19D47-B146-4233-9BC9-0F14A6830BC9}" dt="2018-04-27T02:27:47.347" v="333" actId="2696"/>
          <ac:spMkLst>
            <pc:docMk/>
            <pc:sldMk cId="516361715" sldId="270"/>
            <ac:spMk id="520" creationId="{929FB08E-0C94-4006-82A9-6F5BA3A2B736}"/>
          </ac:spMkLst>
        </pc:spChg>
        <pc:spChg chg="add">
          <ac:chgData name="MICHAEL GONG (DSCOE-ISD-OOCLL/ZHA)" userId="80b14a36-6422-4f88-ab25-1f9fd9a9b1f4" providerId="ADAL" clId="{22B19D47-B146-4233-9BC9-0F14A6830BC9}" dt="2018-04-27T02:27:47.347" v="333" actId="2696"/>
          <ac:spMkLst>
            <pc:docMk/>
            <pc:sldMk cId="516361715" sldId="270"/>
            <ac:spMk id="521" creationId="{5076FA25-ED1C-4B25-9C90-E68E1E4AA3D2}"/>
          </ac:spMkLst>
        </pc:spChg>
        <pc:spChg chg="add">
          <ac:chgData name="MICHAEL GONG (DSCOE-ISD-OOCLL/ZHA)" userId="80b14a36-6422-4f88-ab25-1f9fd9a9b1f4" providerId="ADAL" clId="{22B19D47-B146-4233-9BC9-0F14A6830BC9}" dt="2018-04-27T02:27:47.347" v="333" actId="2696"/>
          <ac:spMkLst>
            <pc:docMk/>
            <pc:sldMk cId="516361715" sldId="270"/>
            <ac:spMk id="522" creationId="{8D0CD1BC-5DF8-438E-816A-4B83527B8CFA}"/>
          </ac:spMkLst>
        </pc:spChg>
        <pc:spChg chg="add">
          <ac:chgData name="MICHAEL GONG (DSCOE-ISD-OOCLL/ZHA)" userId="80b14a36-6422-4f88-ab25-1f9fd9a9b1f4" providerId="ADAL" clId="{22B19D47-B146-4233-9BC9-0F14A6830BC9}" dt="2018-04-27T02:27:47.347" v="333" actId="2696"/>
          <ac:spMkLst>
            <pc:docMk/>
            <pc:sldMk cId="516361715" sldId="270"/>
            <ac:spMk id="523" creationId="{6B8F92CD-2AC5-43C7-B4CD-8C59C44E57EE}"/>
          </ac:spMkLst>
        </pc:spChg>
        <pc:spChg chg="add">
          <ac:chgData name="MICHAEL GONG (DSCOE-ISD-OOCLL/ZHA)" userId="80b14a36-6422-4f88-ab25-1f9fd9a9b1f4" providerId="ADAL" clId="{22B19D47-B146-4233-9BC9-0F14A6830BC9}" dt="2018-04-27T02:27:47.347" v="333" actId="2696"/>
          <ac:spMkLst>
            <pc:docMk/>
            <pc:sldMk cId="516361715" sldId="270"/>
            <ac:spMk id="524" creationId="{6CAF25FC-5AD6-4F11-941E-7D7AA1C07870}"/>
          </ac:spMkLst>
        </pc:spChg>
        <pc:spChg chg="add">
          <ac:chgData name="MICHAEL GONG (DSCOE-ISD-OOCLL/ZHA)" userId="80b14a36-6422-4f88-ab25-1f9fd9a9b1f4" providerId="ADAL" clId="{22B19D47-B146-4233-9BC9-0F14A6830BC9}" dt="2018-04-27T02:27:47.347" v="333" actId="2696"/>
          <ac:spMkLst>
            <pc:docMk/>
            <pc:sldMk cId="516361715" sldId="270"/>
            <ac:spMk id="525" creationId="{0E6C72CD-6B3B-4043-B9FF-6C9FD89DAAF2}"/>
          </ac:spMkLst>
        </pc:spChg>
        <pc:spChg chg="add">
          <ac:chgData name="MICHAEL GONG (DSCOE-ISD-OOCLL/ZHA)" userId="80b14a36-6422-4f88-ab25-1f9fd9a9b1f4" providerId="ADAL" clId="{22B19D47-B146-4233-9BC9-0F14A6830BC9}" dt="2018-04-27T02:27:47.347" v="333" actId="2696"/>
          <ac:spMkLst>
            <pc:docMk/>
            <pc:sldMk cId="516361715" sldId="270"/>
            <ac:spMk id="526" creationId="{029BB301-9EC5-444F-A837-0D6B174B6DD0}"/>
          </ac:spMkLst>
        </pc:spChg>
        <pc:spChg chg="add">
          <ac:chgData name="MICHAEL GONG (DSCOE-ISD-OOCLL/ZHA)" userId="80b14a36-6422-4f88-ab25-1f9fd9a9b1f4" providerId="ADAL" clId="{22B19D47-B146-4233-9BC9-0F14A6830BC9}" dt="2018-04-27T02:27:47.347" v="333" actId="2696"/>
          <ac:spMkLst>
            <pc:docMk/>
            <pc:sldMk cId="516361715" sldId="270"/>
            <ac:spMk id="527" creationId="{A9FC6A0C-D892-465C-AEC9-1081B233B1E9}"/>
          </ac:spMkLst>
        </pc:spChg>
        <pc:spChg chg="add">
          <ac:chgData name="MICHAEL GONG (DSCOE-ISD-OOCLL/ZHA)" userId="80b14a36-6422-4f88-ab25-1f9fd9a9b1f4" providerId="ADAL" clId="{22B19D47-B146-4233-9BC9-0F14A6830BC9}" dt="2018-04-27T02:27:47.347" v="333" actId="2696"/>
          <ac:spMkLst>
            <pc:docMk/>
            <pc:sldMk cId="516361715" sldId="270"/>
            <ac:spMk id="528" creationId="{3042B600-4313-4A8F-9C06-307EEAD26856}"/>
          </ac:spMkLst>
        </pc:spChg>
        <pc:spChg chg="add">
          <ac:chgData name="MICHAEL GONG (DSCOE-ISD-OOCLL/ZHA)" userId="80b14a36-6422-4f88-ab25-1f9fd9a9b1f4" providerId="ADAL" clId="{22B19D47-B146-4233-9BC9-0F14A6830BC9}" dt="2018-04-27T02:27:47.347" v="333" actId="2696"/>
          <ac:spMkLst>
            <pc:docMk/>
            <pc:sldMk cId="516361715" sldId="270"/>
            <ac:spMk id="529" creationId="{D82EC691-1902-4E4F-B2BC-ADCA529CF681}"/>
          </ac:spMkLst>
        </pc:spChg>
        <pc:spChg chg="add">
          <ac:chgData name="MICHAEL GONG (DSCOE-ISD-OOCLL/ZHA)" userId="80b14a36-6422-4f88-ab25-1f9fd9a9b1f4" providerId="ADAL" clId="{22B19D47-B146-4233-9BC9-0F14A6830BC9}" dt="2018-04-27T02:27:47.347" v="333" actId="2696"/>
          <ac:spMkLst>
            <pc:docMk/>
            <pc:sldMk cId="516361715" sldId="270"/>
            <ac:spMk id="530" creationId="{6AD82D91-F68B-4786-9D2E-920A1393068C}"/>
          </ac:spMkLst>
        </pc:spChg>
        <pc:spChg chg="add">
          <ac:chgData name="MICHAEL GONG (DSCOE-ISD-OOCLL/ZHA)" userId="80b14a36-6422-4f88-ab25-1f9fd9a9b1f4" providerId="ADAL" clId="{22B19D47-B146-4233-9BC9-0F14A6830BC9}" dt="2018-04-27T02:27:47.347" v="333" actId="2696"/>
          <ac:spMkLst>
            <pc:docMk/>
            <pc:sldMk cId="516361715" sldId="270"/>
            <ac:spMk id="531" creationId="{B0F4A143-9E9E-4894-A54A-D8CF8523CC83}"/>
          </ac:spMkLst>
        </pc:spChg>
        <pc:spChg chg="add">
          <ac:chgData name="MICHAEL GONG (DSCOE-ISD-OOCLL/ZHA)" userId="80b14a36-6422-4f88-ab25-1f9fd9a9b1f4" providerId="ADAL" clId="{22B19D47-B146-4233-9BC9-0F14A6830BC9}" dt="2018-04-27T02:27:47.347" v="333" actId="2696"/>
          <ac:spMkLst>
            <pc:docMk/>
            <pc:sldMk cId="516361715" sldId="270"/>
            <ac:spMk id="532" creationId="{B42690CD-3E44-4609-84BE-27A95B83CCD8}"/>
          </ac:spMkLst>
        </pc:spChg>
        <pc:spChg chg="add">
          <ac:chgData name="MICHAEL GONG (DSCOE-ISD-OOCLL/ZHA)" userId="80b14a36-6422-4f88-ab25-1f9fd9a9b1f4" providerId="ADAL" clId="{22B19D47-B146-4233-9BC9-0F14A6830BC9}" dt="2018-04-27T02:27:47.347" v="333" actId="2696"/>
          <ac:spMkLst>
            <pc:docMk/>
            <pc:sldMk cId="516361715" sldId="270"/>
            <ac:spMk id="534" creationId="{A653D97B-0DB6-4EAE-9F3B-6ACBCF95E6D0}"/>
          </ac:spMkLst>
        </pc:spChg>
        <pc:spChg chg="add">
          <ac:chgData name="MICHAEL GONG (DSCOE-ISD-OOCLL/ZHA)" userId="80b14a36-6422-4f88-ab25-1f9fd9a9b1f4" providerId="ADAL" clId="{22B19D47-B146-4233-9BC9-0F14A6830BC9}" dt="2018-04-27T02:27:47.347" v="333" actId="2696"/>
          <ac:spMkLst>
            <pc:docMk/>
            <pc:sldMk cId="516361715" sldId="270"/>
            <ac:spMk id="536" creationId="{D505C260-9016-48A6-BFA2-070570DC0382}"/>
          </ac:spMkLst>
        </pc:spChg>
        <pc:spChg chg="add">
          <ac:chgData name="MICHAEL GONG (DSCOE-ISD-OOCLL/ZHA)" userId="80b14a36-6422-4f88-ab25-1f9fd9a9b1f4" providerId="ADAL" clId="{22B19D47-B146-4233-9BC9-0F14A6830BC9}" dt="2018-04-27T02:27:47.347" v="333" actId="2696"/>
          <ac:spMkLst>
            <pc:docMk/>
            <pc:sldMk cId="516361715" sldId="270"/>
            <ac:spMk id="537" creationId="{CDA9DE12-41CA-4081-BC8C-4EE3C648CB56}"/>
          </ac:spMkLst>
        </pc:spChg>
        <pc:spChg chg="add">
          <ac:chgData name="MICHAEL GONG (DSCOE-ISD-OOCLL/ZHA)" userId="80b14a36-6422-4f88-ab25-1f9fd9a9b1f4" providerId="ADAL" clId="{22B19D47-B146-4233-9BC9-0F14A6830BC9}" dt="2018-04-27T02:27:47.347" v="333" actId="2696"/>
          <ac:spMkLst>
            <pc:docMk/>
            <pc:sldMk cId="516361715" sldId="270"/>
            <ac:spMk id="538" creationId="{34A16E80-EC9D-4A8E-AB48-54FC6D4A3538}"/>
          </ac:spMkLst>
        </pc:spChg>
        <pc:spChg chg="add">
          <ac:chgData name="MICHAEL GONG (DSCOE-ISD-OOCLL/ZHA)" userId="80b14a36-6422-4f88-ab25-1f9fd9a9b1f4" providerId="ADAL" clId="{22B19D47-B146-4233-9BC9-0F14A6830BC9}" dt="2018-04-27T02:27:47.347" v="333" actId="2696"/>
          <ac:spMkLst>
            <pc:docMk/>
            <pc:sldMk cId="516361715" sldId="270"/>
            <ac:spMk id="539" creationId="{EF863DAA-2E34-4024-9A93-3CFBE2AE5030}"/>
          </ac:spMkLst>
        </pc:spChg>
        <pc:spChg chg="add">
          <ac:chgData name="MICHAEL GONG (DSCOE-ISD-OOCLL/ZHA)" userId="80b14a36-6422-4f88-ab25-1f9fd9a9b1f4" providerId="ADAL" clId="{22B19D47-B146-4233-9BC9-0F14A6830BC9}" dt="2018-04-27T02:27:47.347" v="333" actId="2696"/>
          <ac:spMkLst>
            <pc:docMk/>
            <pc:sldMk cId="516361715" sldId="270"/>
            <ac:spMk id="540" creationId="{766A6DD7-D350-49E7-92BD-E484435228D2}"/>
          </ac:spMkLst>
        </pc:spChg>
        <pc:spChg chg="add">
          <ac:chgData name="MICHAEL GONG (DSCOE-ISD-OOCLL/ZHA)" userId="80b14a36-6422-4f88-ab25-1f9fd9a9b1f4" providerId="ADAL" clId="{22B19D47-B146-4233-9BC9-0F14A6830BC9}" dt="2018-04-27T02:27:47.347" v="333" actId="2696"/>
          <ac:spMkLst>
            <pc:docMk/>
            <pc:sldMk cId="516361715" sldId="270"/>
            <ac:spMk id="541" creationId="{8A1B58B3-0120-4B40-8E84-9ED0A8846A8B}"/>
          </ac:spMkLst>
        </pc:spChg>
        <pc:spChg chg="add">
          <ac:chgData name="MICHAEL GONG (DSCOE-ISD-OOCLL/ZHA)" userId="80b14a36-6422-4f88-ab25-1f9fd9a9b1f4" providerId="ADAL" clId="{22B19D47-B146-4233-9BC9-0F14A6830BC9}" dt="2018-04-27T02:27:47.347" v="333" actId="2696"/>
          <ac:spMkLst>
            <pc:docMk/>
            <pc:sldMk cId="516361715" sldId="270"/>
            <ac:spMk id="542" creationId="{5962AF70-A6F1-47E1-89D1-EA32F4C06CD9}"/>
          </ac:spMkLst>
        </pc:spChg>
        <pc:spChg chg="add">
          <ac:chgData name="MICHAEL GONG (DSCOE-ISD-OOCLL/ZHA)" userId="80b14a36-6422-4f88-ab25-1f9fd9a9b1f4" providerId="ADAL" clId="{22B19D47-B146-4233-9BC9-0F14A6830BC9}" dt="2018-04-27T02:27:47.347" v="333" actId="2696"/>
          <ac:spMkLst>
            <pc:docMk/>
            <pc:sldMk cId="516361715" sldId="270"/>
            <ac:spMk id="543" creationId="{5005C4E6-17B2-41C1-951F-2D7B3AB7D2D7}"/>
          </ac:spMkLst>
        </pc:spChg>
        <pc:spChg chg="add">
          <ac:chgData name="MICHAEL GONG (DSCOE-ISD-OOCLL/ZHA)" userId="80b14a36-6422-4f88-ab25-1f9fd9a9b1f4" providerId="ADAL" clId="{22B19D47-B146-4233-9BC9-0F14A6830BC9}" dt="2018-04-27T02:27:47.347" v="333" actId="2696"/>
          <ac:spMkLst>
            <pc:docMk/>
            <pc:sldMk cId="516361715" sldId="270"/>
            <ac:spMk id="544" creationId="{B2C0B0F6-755A-4519-9C18-364204CCB3E4}"/>
          </ac:spMkLst>
        </pc:spChg>
        <pc:spChg chg="add">
          <ac:chgData name="MICHAEL GONG (DSCOE-ISD-OOCLL/ZHA)" userId="80b14a36-6422-4f88-ab25-1f9fd9a9b1f4" providerId="ADAL" clId="{22B19D47-B146-4233-9BC9-0F14A6830BC9}" dt="2018-04-27T02:27:47.347" v="333" actId="2696"/>
          <ac:spMkLst>
            <pc:docMk/>
            <pc:sldMk cId="516361715" sldId="270"/>
            <ac:spMk id="545" creationId="{5F77837B-4714-44F7-8AC7-B7B3F310A8A8}"/>
          </ac:spMkLst>
        </pc:spChg>
        <pc:spChg chg="add">
          <ac:chgData name="MICHAEL GONG (DSCOE-ISD-OOCLL/ZHA)" userId="80b14a36-6422-4f88-ab25-1f9fd9a9b1f4" providerId="ADAL" clId="{22B19D47-B146-4233-9BC9-0F14A6830BC9}" dt="2018-04-27T02:27:47.347" v="333" actId="2696"/>
          <ac:spMkLst>
            <pc:docMk/>
            <pc:sldMk cId="516361715" sldId="270"/>
            <ac:spMk id="546" creationId="{00BB456E-DE4D-4A44-9FB0-D135E1EAE33A}"/>
          </ac:spMkLst>
        </pc:spChg>
        <pc:spChg chg="add">
          <ac:chgData name="MICHAEL GONG (DSCOE-ISD-OOCLL/ZHA)" userId="80b14a36-6422-4f88-ab25-1f9fd9a9b1f4" providerId="ADAL" clId="{22B19D47-B146-4233-9BC9-0F14A6830BC9}" dt="2018-04-27T02:27:47.347" v="333" actId="2696"/>
          <ac:spMkLst>
            <pc:docMk/>
            <pc:sldMk cId="516361715" sldId="270"/>
            <ac:spMk id="547" creationId="{F0808D21-81C4-40EA-91E5-B5137D71379B}"/>
          </ac:spMkLst>
        </pc:spChg>
        <pc:spChg chg="add">
          <ac:chgData name="MICHAEL GONG (DSCOE-ISD-OOCLL/ZHA)" userId="80b14a36-6422-4f88-ab25-1f9fd9a9b1f4" providerId="ADAL" clId="{22B19D47-B146-4233-9BC9-0F14A6830BC9}" dt="2018-04-27T02:27:47.347" v="333" actId="2696"/>
          <ac:spMkLst>
            <pc:docMk/>
            <pc:sldMk cId="516361715" sldId="270"/>
            <ac:spMk id="548" creationId="{6B4CB554-87E0-4E36-BA9E-2E700FAADD1D}"/>
          </ac:spMkLst>
        </pc:spChg>
        <pc:spChg chg="add">
          <ac:chgData name="MICHAEL GONG (DSCOE-ISD-OOCLL/ZHA)" userId="80b14a36-6422-4f88-ab25-1f9fd9a9b1f4" providerId="ADAL" clId="{22B19D47-B146-4233-9BC9-0F14A6830BC9}" dt="2018-04-27T02:27:47.347" v="333" actId="2696"/>
          <ac:spMkLst>
            <pc:docMk/>
            <pc:sldMk cId="516361715" sldId="270"/>
            <ac:spMk id="549" creationId="{0BC419FC-36A7-41AA-9D7D-EF116BB43F32}"/>
          </ac:spMkLst>
        </pc:spChg>
        <pc:spChg chg="add">
          <ac:chgData name="MICHAEL GONG (DSCOE-ISD-OOCLL/ZHA)" userId="80b14a36-6422-4f88-ab25-1f9fd9a9b1f4" providerId="ADAL" clId="{22B19D47-B146-4233-9BC9-0F14A6830BC9}" dt="2018-04-27T02:27:47.347" v="333" actId="2696"/>
          <ac:spMkLst>
            <pc:docMk/>
            <pc:sldMk cId="516361715" sldId="270"/>
            <ac:spMk id="550" creationId="{10698408-C2DD-4AD2-A5D9-7CDE51E8C15E}"/>
          </ac:spMkLst>
        </pc:spChg>
        <pc:spChg chg="add">
          <ac:chgData name="MICHAEL GONG (DSCOE-ISD-OOCLL/ZHA)" userId="80b14a36-6422-4f88-ab25-1f9fd9a9b1f4" providerId="ADAL" clId="{22B19D47-B146-4233-9BC9-0F14A6830BC9}" dt="2018-04-27T02:27:47.347" v="333" actId="2696"/>
          <ac:spMkLst>
            <pc:docMk/>
            <pc:sldMk cId="516361715" sldId="270"/>
            <ac:spMk id="551" creationId="{E00C7CED-99E4-4CF5-82F2-FA1ABCF0BD6E}"/>
          </ac:spMkLst>
        </pc:spChg>
        <pc:spChg chg="add">
          <ac:chgData name="MICHAEL GONG (DSCOE-ISD-OOCLL/ZHA)" userId="80b14a36-6422-4f88-ab25-1f9fd9a9b1f4" providerId="ADAL" clId="{22B19D47-B146-4233-9BC9-0F14A6830BC9}" dt="2018-04-27T02:27:47.347" v="333" actId="2696"/>
          <ac:spMkLst>
            <pc:docMk/>
            <pc:sldMk cId="516361715" sldId="270"/>
            <ac:spMk id="552" creationId="{74E0B432-E5AD-4F13-A7AE-4357326DB641}"/>
          </ac:spMkLst>
        </pc:spChg>
        <pc:spChg chg="add">
          <ac:chgData name="MICHAEL GONG (DSCOE-ISD-OOCLL/ZHA)" userId="80b14a36-6422-4f88-ab25-1f9fd9a9b1f4" providerId="ADAL" clId="{22B19D47-B146-4233-9BC9-0F14A6830BC9}" dt="2018-04-27T02:27:47.347" v="333" actId="2696"/>
          <ac:spMkLst>
            <pc:docMk/>
            <pc:sldMk cId="516361715" sldId="270"/>
            <ac:spMk id="553" creationId="{1727C409-DFFF-430C-9945-2ADA813D3BFF}"/>
          </ac:spMkLst>
        </pc:spChg>
        <pc:spChg chg="add">
          <ac:chgData name="MICHAEL GONG (DSCOE-ISD-OOCLL/ZHA)" userId="80b14a36-6422-4f88-ab25-1f9fd9a9b1f4" providerId="ADAL" clId="{22B19D47-B146-4233-9BC9-0F14A6830BC9}" dt="2018-04-27T02:27:47.347" v="333" actId="2696"/>
          <ac:spMkLst>
            <pc:docMk/>
            <pc:sldMk cId="516361715" sldId="270"/>
            <ac:spMk id="554" creationId="{1842FC7F-EFE6-4270-A66C-215A1588C207}"/>
          </ac:spMkLst>
        </pc:spChg>
        <pc:spChg chg="add">
          <ac:chgData name="MICHAEL GONG (DSCOE-ISD-OOCLL/ZHA)" userId="80b14a36-6422-4f88-ab25-1f9fd9a9b1f4" providerId="ADAL" clId="{22B19D47-B146-4233-9BC9-0F14A6830BC9}" dt="2018-04-27T02:27:47.347" v="333" actId="2696"/>
          <ac:spMkLst>
            <pc:docMk/>
            <pc:sldMk cId="516361715" sldId="270"/>
            <ac:spMk id="555" creationId="{F1F95F07-BDC3-4D2B-A849-B58D1BEA4AB0}"/>
          </ac:spMkLst>
        </pc:spChg>
        <pc:spChg chg="add">
          <ac:chgData name="MICHAEL GONG (DSCOE-ISD-OOCLL/ZHA)" userId="80b14a36-6422-4f88-ab25-1f9fd9a9b1f4" providerId="ADAL" clId="{22B19D47-B146-4233-9BC9-0F14A6830BC9}" dt="2018-04-27T02:27:47.347" v="333" actId="2696"/>
          <ac:spMkLst>
            <pc:docMk/>
            <pc:sldMk cId="516361715" sldId="270"/>
            <ac:spMk id="556" creationId="{22AD204C-A1E3-49DB-8288-3845EF425A58}"/>
          </ac:spMkLst>
        </pc:spChg>
        <pc:spChg chg="add">
          <ac:chgData name="MICHAEL GONG (DSCOE-ISD-OOCLL/ZHA)" userId="80b14a36-6422-4f88-ab25-1f9fd9a9b1f4" providerId="ADAL" clId="{22B19D47-B146-4233-9BC9-0F14A6830BC9}" dt="2018-04-27T02:27:47.347" v="333" actId="2696"/>
          <ac:spMkLst>
            <pc:docMk/>
            <pc:sldMk cId="516361715" sldId="270"/>
            <ac:spMk id="557" creationId="{4528ABB2-7A7E-47F0-A0E2-5D6DABB833C8}"/>
          </ac:spMkLst>
        </pc:spChg>
        <pc:spChg chg="add">
          <ac:chgData name="MICHAEL GONG (DSCOE-ISD-OOCLL/ZHA)" userId="80b14a36-6422-4f88-ab25-1f9fd9a9b1f4" providerId="ADAL" clId="{22B19D47-B146-4233-9BC9-0F14A6830BC9}" dt="2018-04-27T02:27:47.347" v="333" actId="2696"/>
          <ac:spMkLst>
            <pc:docMk/>
            <pc:sldMk cId="516361715" sldId="270"/>
            <ac:spMk id="558" creationId="{1A5A5D22-E7B6-412E-BDF6-0C464A4378E9}"/>
          </ac:spMkLst>
        </pc:spChg>
        <pc:spChg chg="add">
          <ac:chgData name="MICHAEL GONG (DSCOE-ISD-OOCLL/ZHA)" userId="80b14a36-6422-4f88-ab25-1f9fd9a9b1f4" providerId="ADAL" clId="{22B19D47-B146-4233-9BC9-0F14A6830BC9}" dt="2018-04-27T02:27:47.347" v="333" actId="2696"/>
          <ac:spMkLst>
            <pc:docMk/>
            <pc:sldMk cId="516361715" sldId="270"/>
            <ac:spMk id="559" creationId="{D4933774-E6D0-4F41-968F-E51B19944968}"/>
          </ac:spMkLst>
        </pc:spChg>
        <pc:spChg chg="add">
          <ac:chgData name="MICHAEL GONG (DSCOE-ISD-OOCLL/ZHA)" userId="80b14a36-6422-4f88-ab25-1f9fd9a9b1f4" providerId="ADAL" clId="{22B19D47-B146-4233-9BC9-0F14A6830BC9}" dt="2018-04-27T02:27:47.347" v="333" actId="2696"/>
          <ac:spMkLst>
            <pc:docMk/>
            <pc:sldMk cId="516361715" sldId="270"/>
            <ac:spMk id="560" creationId="{B6494367-2B3B-4A25-A19C-96F6689C49A9}"/>
          </ac:spMkLst>
        </pc:spChg>
        <pc:spChg chg="add">
          <ac:chgData name="MICHAEL GONG (DSCOE-ISD-OOCLL/ZHA)" userId="80b14a36-6422-4f88-ab25-1f9fd9a9b1f4" providerId="ADAL" clId="{22B19D47-B146-4233-9BC9-0F14A6830BC9}" dt="2018-04-27T02:27:47.347" v="333" actId="2696"/>
          <ac:spMkLst>
            <pc:docMk/>
            <pc:sldMk cId="516361715" sldId="270"/>
            <ac:spMk id="561" creationId="{6082657B-8813-4644-9AE5-E81498C6448C}"/>
          </ac:spMkLst>
        </pc:spChg>
        <pc:spChg chg="add">
          <ac:chgData name="MICHAEL GONG (DSCOE-ISD-OOCLL/ZHA)" userId="80b14a36-6422-4f88-ab25-1f9fd9a9b1f4" providerId="ADAL" clId="{22B19D47-B146-4233-9BC9-0F14A6830BC9}" dt="2018-04-27T02:27:47.347" v="333" actId="2696"/>
          <ac:spMkLst>
            <pc:docMk/>
            <pc:sldMk cId="516361715" sldId="270"/>
            <ac:spMk id="562" creationId="{FF494446-698E-453E-9313-44321AF3470A}"/>
          </ac:spMkLst>
        </pc:spChg>
        <pc:spChg chg="add">
          <ac:chgData name="MICHAEL GONG (DSCOE-ISD-OOCLL/ZHA)" userId="80b14a36-6422-4f88-ab25-1f9fd9a9b1f4" providerId="ADAL" clId="{22B19D47-B146-4233-9BC9-0F14A6830BC9}" dt="2018-04-27T02:27:47.347" v="333" actId="2696"/>
          <ac:spMkLst>
            <pc:docMk/>
            <pc:sldMk cId="516361715" sldId="270"/>
            <ac:spMk id="563" creationId="{D3FA758E-1A77-4202-8087-DE76DCE992E5}"/>
          </ac:spMkLst>
        </pc:spChg>
        <pc:spChg chg="add">
          <ac:chgData name="MICHAEL GONG (DSCOE-ISD-OOCLL/ZHA)" userId="80b14a36-6422-4f88-ab25-1f9fd9a9b1f4" providerId="ADAL" clId="{22B19D47-B146-4233-9BC9-0F14A6830BC9}" dt="2018-04-27T02:27:47.347" v="333" actId="2696"/>
          <ac:spMkLst>
            <pc:docMk/>
            <pc:sldMk cId="516361715" sldId="270"/>
            <ac:spMk id="564" creationId="{72E4C69F-4022-437D-A8AF-6C8C6CECCC03}"/>
          </ac:spMkLst>
        </pc:spChg>
        <pc:spChg chg="add">
          <ac:chgData name="MICHAEL GONG (DSCOE-ISD-OOCLL/ZHA)" userId="80b14a36-6422-4f88-ab25-1f9fd9a9b1f4" providerId="ADAL" clId="{22B19D47-B146-4233-9BC9-0F14A6830BC9}" dt="2018-04-27T02:27:47.347" v="333" actId="2696"/>
          <ac:spMkLst>
            <pc:docMk/>
            <pc:sldMk cId="516361715" sldId="270"/>
            <ac:spMk id="565" creationId="{00E1D404-9649-467E-98A4-4281E28509A1}"/>
          </ac:spMkLst>
        </pc:spChg>
        <pc:spChg chg="add">
          <ac:chgData name="MICHAEL GONG (DSCOE-ISD-OOCLL/ZHA)" userId="80b14a36-6422-4f88-ab25-1f9fd9a9b1f4" providerId="ADAL" clId="{22B19D47-B146-4233-9BC9-0F14A6830BC9}" dt="2018-04-27T02:27:47.347" v="333" actId="2696"/>
          <ac:spMkLst>
            <pc:docMk/>
            <pc:sldMk cId="516361715" sldId="270"/>
            <ac:spMk id="566" creationId="{AC9E492A-CDC6-4F05-83EE-865F2CE53800}"/>
          </ac:spMkLst>
        </pc:spChg>
        <pc:spChg chg="add">
          <ac:chgData name="MICHAEL GONG (DSCOE-ISD-OOCLL/ZHA)" userId="80b14a36-6422-4f88-ab25-1f9fd9a9b1f4" providerId="ADAL" clId="{22B19D47-B146-4233-9BC9-0F14A6830BC9}" dt="2018-04-27T02:27:47.347" v="333" actId="2696"/>
          <ac:spMkLst>
            <pc:docMk/>
            <pc:sldMk cId="516361715" sldId="270"/>
            <ac:spMk id="567" creationId="{B354E859-8DC7-4B01-9FCD-9E6FA44154BE}"/>
          </ac:spMkLst>
        </pc:spChg>
        <pc:spChg chg="add">
          <ac:chgData name="MICHAEL GONG (DSCOE-ISD-OOCLL/ZHA)" userId="80b14a36-6422-4f88-ab25-1f9fd9a9b1f4" providerId="ADAL" clId="{22B19D47-B146-4233-9BC9-0F14A6830BC9}" dt="2018-04-27T02:27:47.347" v="333" actId="2696"/>
          <ac:spMkLst>
            <pc:docMk/>
            <pc:sldMk cId="516361715" sldId="270"/>
            <ac:spMk id="568" creationId="{7B1F5472-DE97-4568-83B2-E253CAB299A8}"/>
          </ac:spMkLst>
        </pc:spChg>
        <pc:spChg chg="add">
          <ac:chgData name="MICHAEL GONG (DSCOE-ISD-OOCLL/ZHA)" userId="80b14a36-6422-4f88-ab25-1f9fd9a9b1f4" providerId="ADAL" clId="{22B19D47-B146-4233-9BC9-0F14A6830BC9}" dt="2018-04-27T02:27:47.347" v="333" actId="2696"/>
          <ac:spMkLst>
            <pc:docMk/>
            <pc:sldMk cId="516361715" sldId="270"/>
            <ac:spMk id="569" creationId="{7EAE25D7-951A-45D6-8873-942C444857D3}"/>
          </ac:spMkLst>
        </pc:spChg>
        <pc:spChg chg="add">
          <ac:chgData name="MICHAEL GONG (DSCOE-ISD-OOCLL/ZHA)" userId="80b14a36-6422-4f88-ab25-1f9fd9a9b1f4" providerId="ADAL" clId="{22B19D47-B146-4233-9BC9-0F14A6830BC9}" dt="2018-04-27T02:27:47.347" v="333" actId="2696"/>
          <ac:spMkLst>
            <pc:docMk/>
            <pc:sldMk cId="516361715" sldId="270"/>
            <ac:spMk id="570" creationId="{3AA4E2EF-39D5-4EC0-A3FB-242E4F488923}"/>
          </ac:spMkLst>
        </pc:spChg>
        <pc:spChg chg="add">
          <ac:chgData name="MICHAEL GONG (DSCOE-ISD-OOCLL/ZHA)" userId="80b14a36-6422-4f88-ab25-1f9fd9a9b1f4" providerId="ADAL" clId="{22B19D47-B146-4233-9BC9-0F14A6830BC9}" dt="2018-04-27T02:27:47.347" v="333" actId="2696"/>
          <ac:spMkLst>
            <pc:docMk/>
            <pc:sldMk cId="516361715" sldId="270"/>
            <ac:spMk id="571" creationId="{95374A33-5DA1-468F-B242-C81208BE6572}"/>
          </ac:spMkLst>
        </pc:spChg>
        <pc:spChg chg="add">
          <ac:chgData name="MICHAEL GONG (DSCOE-ISD-OOCLL/ZHA)" userId="80b14a36-6422-4f88-ab25-1f9fd9a9b1f4" providerId="ADAL" clId="{22B19D47-B146-4233-9BC9-0F14A6830BC9}" dt="2018-04-27T02:27:47.347" v="333" actId="2696"/>
          <ac:spMkLst>
            <pc:docMk/>
            <pc:sldMk cId="516361715" sldId="270"/>
            <ac:spMk id="572" creationId="{5563ADF7-285F-4C92-A82A-8EED6CECE208}"/>
          </ac:spMkLst>
        </pc:spChg>
        <pc:spChg chg="add">
          <ac:chgData name="MICHAEL GONG (DSCOE-ISD-OOCLL/ZHA)" userId="80b14a36-6422-4f88-ab25-1f9fd9a9b1f4" providerId="ADAL" clId="{22B19D47-B146-4233-9BC9-0F14A6830BC9}" dt="2018-04-27T02:27:47.347" v="333" actId="2696"/>
          <ac:spMkLst>
            <pc:docMk/>
            <pc:sldMk cId="516361715" sldId="270"/>
            <ac:spMk id="573" creationId="{38ABC0EA-A7DF-4BFA-A707-973C578C0B70}"/>
          </ac:spMkLst>
        </pc:spChg>
        <pc:spChg chg="add">
          <ac:chgData name="MICHAEL GONG (DSCOE-ISD-OOCLL/ZHA)" userId="80b14a36-6422-4f88-ab25-1f9fd9a9b1f4" providerId="ADAL" clId="{22B19D47-B146-4233-9BC9-0F14A6830BC9}" dt="2018-04-27T02:27:47.347" v="333" actId="2696"/>
          <ac:spMkLst>
            <pc:docMk/>
            <pc:sldMk cId="516361715" sldId="270"/>
            <ac:spMk id="574" creationId="{7BA0DFDC-D1EC-46EC-80E7-21E1E9ABC1FC}"/>
          </ac:spMkLst>
        </pc:spChg>
        <pc:spChg chg="add">
          <ac:chgData name="MICHAEL GONG (DSCOE-ISD-OOCLL/ZHA)" userId="80b14a36-6422-4f88-ab25-1f9fd9a9b1f4" providerId="ADAL" clId="{22B19D47-B146-4233-9BC9-0F14A6830BC9}" dt="2018-04-27T02:27:47.347" v="333" actId="2696"/>
          <ac:spMkLst>
            <pc:docMk/>
            <pc:sldMk cId="516361715" sldId="270"/>
            <ac:spMk id="575" creationId="{04C3B5AD-25ED-474C-A85E-5F086764CB8B}"/>
          </ac:spMkLst>
        </pc:spChg>
        <pc:spChg chg="add">
          <ac:chgData name="MICHAEL GONG (DSCOE-ISD-OOCLL/ZHA)" userId="80b14a36-6422-4f88-ab25-1f9fd9a9b1f4" providerId="ADAL" clId="{22B19D47-B146-4233-9BC9-0F14A6830BC9}" dt="2018-04-27T02:27:47.347" v="333" actId="2696"/>
          <ac:spMkLst>
            <pc:docMk/>
            <pc:sldMk cId="516361715" sldId="270"/>
            <ac:spMk id="576" creationId="{21D1CD94-F985-43D0-82C4-A183B2DE7CF6}"/>
          </ac:spMkLst>
        </pc:spChg>
        <pc:spChg chg="add">
          <ac:chgData name="MICHAEL GONG (DSCOE-ISD-OOCLL/ZHA)" userId="80b14a36-6422-4f88-ab25-1f9fd9a9b1f4" providerId="ADAL" clId="{22B19D47-B146-4233-9BC9-0F14A6830BC9}" dt="2018-04-27T02:27:47.347" v="333" actId="2696"/>
          <ac:spMkLst>
            <pc:docMk/>
            <pc:sldMk cId="516361715" sldId="270"/>
            <ac:spMk id="577" creationId="{C5160222-1F73-44C5-B0A3-38CCBA499C1F}"/>
          </ac:spMkLst>
        </pc:spChg>
        <pc:spChg chg="add">
          <ac:chgData name="MICHAEL GONG (DSCOE-ISD-OOCLL/ZHA)" userId="80b14a36-6422-4f88-ab25-1f9fd9a9b1f4" providerId="ADAL" clId="{22B19D47-B146-4233-9BC9-0F14A6830BC9}" dt="2018-04-27T02:27:47.347" v="333" actId="2696"/>
          <ac:spMkLst>
            <pc:docMk/>
            <pc:sldMk cId="516361715" sldId="270"/>
            <ac:spMk id="578" creationId="{5239C17B-54BF-454A-980E-B64FBF0712C1}"/>
          </ac:spMkLst>
        </pc:spChg>
        <pc:spChg chg="add">
          <ac:chgData name="MICHAEL GONG (DSCOE-ISD-OOCLL/ZHA)" userId="80b14a36-6422-4f88-ab25-1f9fd9a9b1f4" providerId="ADAL" clId="{22B19D47-B146-4233-9BC9-0F14A6830BC9}" dt="2018-04-27T02:27:47.347" v="333" actId="2696"/>
          <ac:spMkLst>
            <pc:docMk/>
            <pc:sldMk cId="516361715" sldId="270"/>
            <ac:spMk id="579" creationId="{01BDF6D2-8F84-4E5E-82B9-C3D0515722A9}"/>
          </ac:spMkLst>
        </pc:spChg>
        <pc:spChg chg="add">
          <ac:chgData name="MICHAEL GONG (DSCOE-ISD-OOCLL/ZHA)" userId="80b14a36-6422-4f88-ab25-1f9fd9a9b1f4" providerId="ADAL" clId="{22B19D47-B146-4233-9BC9-0F14A6830BC9}" dt="2018-04-27T02:27:47.347" v="333" actId="2696"/>
          <ac:spMkLst>
            <pc:docMk/>
            <pc:sldMk cId="516361715" sldId="270"/>
            <ac:spMk id="580" creationId="{62137560-F7F5-4C97-888D-29563C319B66}"/>
          </ac:spMkLst>
        </pc:spChg>
        <pc:spChg chg="add">
          <ac:chgData name="MICHAEL GONG (DSCOE-ISD-OOCLL/ZHA)" userId="80b14a36-6422-4f88-ab25-1f9fd9a9b1f4" providerId="ADAL" clId="{22B19D47-B146-4233-9BC9-0F14A6830BC9}" dt="2018-04-27T02:27:47.347" v="333" actId="2696"/>
          <ac:spMkLst>
            <pc:docMk/>
            <pc:sldMk cId="516361715" sldId="270"/>
            <ac:spMk id="581" creationId="{55C4ABB3-E518-4E94-ABBD-2C5338E3A619}"/>
          </ac:spMkLst>
        </pc:spChg>
        <pc:spChg chg="add">
          <ac:chgData name="MICHAEL GONG (DSCOE-ISD-OOCLL/ZHA)" userId="80b14a36-6422-4f88-ab25-1f9fd9a9b1f4" providerId="ADAL" clId="{22B19D47-B146-4233-9BC9-0F14A6830BC9}" dt="2018-04-27T02:27:47.347" v="333" actId="2696"/>
          <ac:spMkLst>
            <pc:docMk/>
            <pc:sldMk cId="516361715" sldId="270"/>
            <ac:spMk id="582" creationId="{3DE1C391-A066-4B70-9E4A-7AE2104E7B9D}"/>
          </ac:spMkLst>
        </pc:spChg>
        <pc:spChg chg="add">
          <ac:chgData name="MICHAEL GONG (DSCOE-ISD-OOCLL/ZHA)" userId="80b14a36-6422-4f88-ab25-1f9fd9a9b1f4" providerId="ADAL" clId="{22B19D47-B146-4233-9BC9-0F14A6830BC9}" dt="2018-04-27T02:27:47.347" v="333" actId="2696"/>
          <ac:spMkLst>
            <pc:docMk/>
            <pc:sldMk cId="516361715" sldId="270"/>
            <ac:spMk id="583" creationId="{733777E7-3B0D-4DEA-9FB7-B9CCAEF082F1}"/>
          </ac:spMkLst>
        </pc:spChg>
        <pc:spChg chg="add">
          <ac:chgData name="MICHAEL GONG (DSCOE-ISD-OOCLL/ZHA)" userId="80b14a36-6422-4f88-ab25-1f9fd9a9b1f4" providerId="ADAL" clId="{22B19D47-B146-4233-9BC9-0F14A6830BC9}" dt="2018-04-27T02:27:47.347" v="333" actId="2696"/>
          <ac:spMkLst>
            <pc:docMk/>
            <pc:sldMk cId="516361715" sldId="270"/>
            <ac:spMk id="584" creationId="{4C34209D-40AB-49C8-BA44-F9D481442C64}"/>
          </ac:spMkLst>
        </pc:spChg>
        <pc:spChg chg="add">
          <ac:chgData name="MICHAEL GONG (DSCOE-ISD-OOCLL/ZHA)" userId="80b14a36-6422-4f88-ab25-1f9fd9a9b1f4" providerId="ADAL" clId="{22B19D47-B146-4233-9BC9-0F14A6830BC9}" dt="2018-04-27T02:27:47.347" v="333" actId="2696"/>
          <ac:spMkLst>
            <pc:docMk/>
            <pc:sldMk cId="516361715" sldId="270"/>
            <ac:spMk id="585" creationId="{07143054-1063-4106-B0C1-2EDFEE00D970}"/>
          </ac:spMkLst>
        </pc:spChg>
        <pc:spChg chg="add">
          <ac:chgData name="MICHAEL GONG (DSCOE-ISD-OOCLL/ZHA)" userId="80b14a36-6422-4f88-ab25-1f9fd9a9b1f4" providerId="ADAL" clId="{22B19D47-B146-4233-9BC9-0F14A6830BC9}" dt="2018-04-27T02:27:47.347" v="333" actId="2696"/>
          <ac:spMkLst>
            <pc:docMk/>
            <pc:sldMk cId="516361715" sldId="270"/>
            <ac:spMk id="586" creationId="{0144058C-7900-4FC1-9F8E-1964DD4DC11B}"/>
          </ac:spMkLst>
        </pc:spChg>
        <pc:spChg chg="add">
          <ac:chgData name="MICHAEL GONG (DSCOE-ISD-OOCLL/ZHA)" userId="80b14a36-6422-4f88-ab25-1f9fd9a9b1f4" providerId="ADAL" clId="{22B19D47-B146-4233-9BC9-0F14A6830BC9}" dt="2018-04-27T02:27:47.347" v="333" actId="2696"/>
          <ac:spMkLst>
            <pc:docMk/>
            <pc:sldMk cId="516361715" sldId="270"/>
            <ac:spMk id="587" creationId="{9E716A32-BC3B-4D21-8815-612212C5DE5A}"/>
          </ac:spMkLst>
        </pc:spChg>
        <pc:spChg chg="add">
          <ac:chgData name="MICHAEL GONG (DSCOE-ISD-OOCLL/ZHA)" userId="80b14a36-6422-4f88-ab25-1f9fd9a9b1f4" providerId="ADAL" clId="{22B19D47-B146-4233-9BC9-0F14A6830BC9}" dt="2018-04-27T02:27:47.347" v="333" actId="2696"/>
          <ac:spMkLst>
            <pc:docMk/>
            <pc:sldMk cId="516361715" sldId="270"/>
            <ac:spMk id="588" creationId="{9F2A108F-8CE3-45C0-BFE2-EF45941AD540}"/>
          </ac:spMkLst>
        </pc:spChg>
        <pc:spChg chg="add">
          <ac:chgData name="MICHAEL GONG (DSCOE-ISD-OOCLL/ZHA)" userId="80b14a36-6422-4f88-ab25-1f9fd9a9b1f4" providerId="ADAL" clId="{22B19D47-B146-4233-9BC9-0F14A6830BC9}" dt="2018-04-27T02:27:47.347" v="333" actId="2696"/>
          <ac:spMkLst>
            <pc:docMk/>
            <pc:sldMk cId="516361715" sldId="270"/>
            <ac:spMk id="589" creationId="{9F363E31-5F14-48D6-BA1A-1C233D006663}"/>
          </ac:spMkLst>
        </pc:spChg>
        <pc:spChg chg="add">
          <ac:chgData name="MICHAEL GONG (DSCOE-ISD-OOCLL/ZHA)" userId="80b14a36-6422-4f88-ab25-1f9fd9a9b1f4" providerId="ADAL" clId="{22B19D47-B146-4233-9BC9-0F14A6830BC9}" dt="2018-04-27T02:27:47.347" v="333" actId="2696"/>
          <ac:spMkLst>
            <pc:docMk/>
            <pc:sldMk cId="516361715" sldId="270"/>
            <ac:spMk id="590" creationId="{8823D677-5801-44B2-8227-170D84FD7244}"/>
          </ac:spMkLst>
        </pc:spChg>
        <pc:spChg chg="add">
          <ac:chgData name="MICHAEL GONG (DSCOE-ISD-OOCLL/ZHA)" userId="80b14a36-6422-4f88-ab25-1f9fd9a9b1f4" providerId="ADAL" clId="{22B19D47-B146-4233-9BC9-0F14A6830BC9}" dt="2018-04-27T02:27:47.347" v="333" actId="2696"/>
          <ac:spMkLst>
            <pc:docMk/>
            <pc:sldMk cId="516361715" sldId="270"/>
            <ac:spMk id="591" creationId="{A508C2FC-204A-452D-986B-1FBA490D333B}"/>
          </ac:spMkLst>
        </pc:spChg>
        <pc:spChg chg="add">
          <ac:chgData name="MICHAEL GONG (DSCOE-ISD-OOCLL/ZHA)" userId="80b14a36-6422-4f88-ab25-1f9fd9a9b1f4" providerId="ADAL" clId="{22B19D47-B146-4233-9BC9-0F14A6830BC9}" dt="2018-04-27T02:27:47.347" v="333" actId="2696"/>
          <ac:spMkLst>
            <pc:docMk/>
            <pc:sldMk cId="516361715" sldId="270"/>
            <ac:spMk id="592" creationId="{0C104F39-F19A-4ECA-B698-DA51504019D2}"/>
          </ac:spMkLst>
        </pc:spChg>
        <pc:spChg chg="add">
          <ac:chgData name="MICHAEL GONG (DSCOE-ISD-OOCLL/ZHA)" userId="80b14a36-6422-4f88-ab25-1f9fd9a9b1f4" providerId="ADAL" clId="{22B19D47-B146-4233-9BC9-0F14A6830BC9}" dt="2018-04-27T02:27:47.347" v="333" actId="2696"/>
          <ac:spMkLst>
            <pc:docMk/>
            <pc:sldMk cId="516361715" sldId="270"/>
            <ac:spMk id="593" creationId="{47AD3B31-B311-4E16-B30F-7A1904DE0DA1}"/>
          </ac:spMkLst>
        </pc:spChg>
        <pc:spChg chg="add">
          <ac:chgData name="MICHAEL GONG (DSCOE-ISD-OOCLL/ZHA)" userId="80b14a36-6422-4f88-ab25-1f9fd9a9b1f4" providerId="ADAL" clId="{22B19D47-B146-4233-9BC9-0F14A6830BC9}" dt="2018-04-27T02:27:47.347" v="333" actId="2696"/>
          <ac:spMkLst>
            <pc:docMk/>
            <pc:sldMk cId="516361715" sldId="270"/>
            <ac:spMk id="594" creationId="{6B568620-DA2C-49B4-861A-235CB5341109}"/>
          </ac:spMkLst>
        </pc:spChg>
        <pc:spChg chg="add">
          <ac:chgData name="MICHAEL GONG (DSCOE-ISD-OOCLL/ZHA)" userId="80b14a36-6422-4f88-ab25-1f9fd9a9b1f4" providerId="ADAL" clId="{22B19D47-B146-4233-9BC9-0F14A6830BC9}" dt="2018-04-27T02:27:47.347" v="333" actId="2696"/>
          <ac:spMkLst>
            <pc:docMk/>
            <pc:sldMk cId="516361715" sldId="270"/>
            <ac:spMk id="595" creationId="{F9617073-E232-415C-89D5-A9B09729353E}"/>
          </ac:spMkLst>
        </pc:spChg>
        <pc:spChg chg="add">
          <ac:chgData name="MICHAEL GONG (DSCOE-ISD-OOCLL/ZHA)" userId="80b14a36-6422-4f88-ab25-1f9fd9a9b1f4" providerId="ADAL" clId="{22B19D47-B146-4233-9BC9-0F14A6830BC9}" dt="2018-04-27T02:27:47.347" v="333" actId="2696"/>
          <ac:spMkLst>
            <pc:docMk/>
            <pc:sldMk cId="516361715" sldId="270"/>
            <ac:spMk id="596" creationId="{01747EE2-6413-4525-A8DA-FF0E6D1BB5E1}"/>
          </ac:spMkLst>
        </pc:spChg>
        <pc:spChg chg="add">
          <ac:chgData name="MICHAEL GONG (DSCOE-ISD-OOCLL/ZHA)" userId="80b14a36-6422-4f88-ab25-1f9fd9a9b1f4" providerId="ADAL" clId="{22B19D47-B146-4233-9BC9-0F14A6830BC9}" dt="2018-04-27T02:27:47.347" v="333" actId="2696"/>
          <ac:spMkLst>
            <pc:docMk/>
            <pc:sldMk cId="516361715" sldId="270"/>
            <ac:spMk id="597" creationId="{644DAFD9-BA66-494C-8782-B61823A12882}"/>
          </ac:spMkLst>
        </pc:spChg>
        <pc:spChg chg="add">
          <ac:chgData name="MICHAEL GONG (DSCOE-ISD-OOCLL/ZHA)" userId="80b14a36-6422-4f88-ab25-1f9fd9a9b1f4" providerId="ADAL" clId="{22B19D47-B146-4233-9BC9-0F14A6830BC9}" dt="2018-04-27T02:27:47.347" v="333" actId="2696"/>
          <ac:spMkLst>
            <pc:docMk/>
            <pc:sldMk cId="516361715" sldId="270"/>
            <ac:spMk id="598" creationId="{2700FEFD-DA38-49D4-B3D3-D9126CD22E84}"/>
          </ac:spMkLst>
        </pc:spChg>
        <pc:spChg chg="add">
          <ac:chgData name="MICHAEL GONG (DSCOE-ISD-OOCLL/ZHA)" userId="80b14a36-6422-4f88-ab25-1f9fd9a9b1f4" providerId="ADAL" clId="{22B19D47-B146-4233-9BC9-0F14A6830BC9}" dt="2018-04-27T02:27:47.347" v="333" actId="2696"/>
          <ac:spMkLst>
            <pc:docMk/>
            <pc:sldMk cId="516361715" sldId="270"/>
            <ac:spMk id="599" creationId="{C4AC572C-32EC-4A38-A1DC-E183790312CB}"/>
          </ac:spMkLst>
        </pc:spChg>
        <pc:spChg chg="add">
          <ac:chgData name="MICHAEL GONG (DSCOE-ISD-OOCLL/ZHA)" userId="80b14a36-6422-4f88-ab25-1f9fd9a9b1f4" providerId="ADAL" clId="{22B19D47-B146-4233-9BC9-0F14A6830BC9}" dt="2018-04-27T02:27:47.347" v="333" actId="2696"/>
          <ac:spMkLst>
            <pc:docMk/>
            <pc:sldMk cId="516361715" sldId="270"/>
            <ac:spMk id="600" creationId="{38FA5A53-D1F0-4BB6-9FB8-4AD9B5787FC3}"/>
          </ac:spMkLst>
        </pc:spChg>
        <pc:spChg chg="add">
          <ac:chgData name="MICHAEL GONG (DSCOE-ISD-OOCLL/ZHA)" userId="80b14a36-6422-4f88-ab25-1f9fd9a9b1f4" providerId="ADAL" clId="{22B19D47-B146-4233-9BC9-0F14A6830BC9}" dt="2018-04-27T02:27:47.347" v="333" actId="2696"/>
          <ac:spMkLst>
            <pc:docMk/>
            <pc:sldMk cId="516361715" sldId="270"/>
            <ac:spMk id="601" creationId="{7A992D36-F373-480F-B138-D7F49B25569F}"/>
          </ac:spMkLst>
        </pc:spChg>
        <pc:spChg chg="add">
          <ac:chgData name="MICHAEL GONG (DSCOE-ISD-OOCLL/ZHA)" userId="80b14a36-6422-4f88-ab25-1f9fd9a9b1f4" providerId="ADAL" clId="{22B19D47-B146-4233-9BC9-0F14A6830BC9}" dt="2018-04-27T02:27:47.347" v="333" actId="2696"/>
          <ac:spMkLst>
            <pc:docMk/>
            <pc:sldMk cId="516361715" sldId="270"/>
            <ac:spMk id="602" creationId="{3CEEAA51-5821-4F5C-9DFF-7E4A330381B5}"/>
          </ac:spMkLst>
        </pc:spChg>
        <pc:spChg chg="add">
          <ac:chgData name="MICHAEL GONG (DSCOE-ISD-OOCLL/ZHA)" userId="80b14a36-6422-4f88-ab25-1f9fd9a9b1f4" providerId="ADAL" clId="{22B19D47-B146-4233-9BC9-0F14A6830BC9}" dt="2018-04-27T02:27:47.347" v="333" actId="2696"/>
          <ac:spMkLst>
            <pc:docMk/>
            <pc:sldMk cId="516361715" sldId="270"/>
            <ac:spMk id="603" creationId="{4FC62DB5-2B6D-454D-8CCA-38E1DD6A849B}"/>
          </ac:spMkLst>
        </pc:spChg>
        <pc:spChg chg="add">
          <ac:chgData name="MICHAEL GONG (DSCOE-ISD-OOCLL/ZHA)" userId="80b14a36-6422-4f88-ab25-1f9fd9a9b1f4" providerId="ADAL" clId="{22B19D47-B146-4233-9BC9-0F14A6830BC9}" dt="2018-04-27T02:27:47.347" v="333" actId="2696"/>
          <ac:spMkLst>
            <pc:docMk/>
            <pc:sldMk cId="516361715" sldId="270"/>
            <ac:spMk id="604" creationId="{91060CF3-B806-415D-9685-7D6AE27CB5BB}"/>
          </ac:spMkLst>
        </pc:spChg>
        <pc:spChg chg="add">
          <ac:chgData name="MICHAEL GONG (DSCOE-ISD-OOCLL/ZHA)" userId="80b14a36-6422-4f88-ab25-1f9fd9a9b1f4" providerId="ADAL" clId="{22B19D47-B146-4233-9BC9-0F14A6830BC9}" dt="2018-04-27T02:27:47.347" v="333" actId="2696"/>
          <ac:spMkLst>
            <pc:docMk/>
            <pc:sldMk cId="516361715" sldId="270"/>
            <ac:spMk id="605" creationId="{99B9F160-976F-4723-A7E5-AD06CDF55A6D}"/>
          </ac:spMkLst>
        </pc:spChg>
        <pc:spChg chg="add">
          <ac:chgData name="MICHAEL GONG (DSCOE-ISD-OOCLL/ZHA)" userId="80b14a36-6422-4f88-ab25-1f9fd9a9b1f4" providerId="ADAL" clId="{22B19D47-B146-4233-9BC9-0F14A6830BC9}" dt="2018-04-27T02:27:47.347" v="333" actId="2696"/>
          <ac:spMkLst>
            <pc:docMk/>
            <pc:sldMk cId="516361715" sldId="270"/>
            <ac:spMk id="606" creationId="{BA799E2F-C1DA-458B-B3D2-43CF14C0DA3B}"/>
          </ac:spMkLst>
        </pc:spChg>
        <pc:spChg chg="add">
          <ac:chgData name="MICHAEL GONG (DSCOE-ISD-OOCLL/ZHA)" userId="80b14a36-6422-4f88-ab25-1f9fd9a9b1f4" providerId="ADAL" clId="{22B19D47-B146-4233-9BC9-0F14A6830BC9}" dt="2018-04-27T02:27:47.347" v="333" actId="2696"/>
          <ac:spMkLst>
            <pc:docMk/>
            <pc:sldMk cId="516361715" sldId="270"/>
            <ac:spMk id="607" creationId="{73A1781A-F852-4327-B1FA-8CDF8891F79A}"/>
          </ac:spMkLst>
        </pc:spChg>
        <pc:spChg chg="add">
          <ac:chgData name="MICHAEL GONG (DSCOE-ISD-OOCLL/ZHA)" userId="80b14a36-6422-4f88-ab25-1f9fd9a9b1f4" providerId="ADAL" clId="{22B19D47-B146-4233-9BC9-0F14A6830BC9}" dt="2018-04-27T02:27:47.347" v="333" actId="2696"/>
          <ac:spMkLst>
            <pc:docMk/>
            <pc:sldMk cId="516361715" sldId="270"/>
            <ac:spMk id="608" creationId="{680B6CB9-D2AA-48D3-B317-49FDCBF55344}"/>
          </ac:spMkLst>
        </pc:spChg>
        <pc:spChg chg="add">
          <ac:chgData name="MICHAEL GONG (DSCOE-ISD-OOCLL/ZHA)" userId="80b14a36-6422-4f88-ab25-1f9fd9a9b1f4" providerId="ADAL" clId="{22B19D47-B146-4233-9BC9-0F14A6830BC9}" dt="2018-04-27T02:27:47.347" v="333" actId="2696"/>
          <ac:spMkLst>
            <pc:docMk/>
            <pc:sldMk cId="516361715" sldId="270"/>
            <ac:spMk id="609" creationId="{0608C463-08C9-4E93-B45C-50E11215A4D9}"/>
          </ac:spMkLst>
        </pc:spChg>
        <pc:spChg chg="add">
          <ac:chgData name="MICHAEL GONG (DSCOE-ISD-OOCLL/ZHA)" userId="80b14a36-6422-4f88-ab25-1f9fd9a9b1f4" providerId="ADAL" clId="{22B19D47-B146-4233-9BC9-0F14A6830BC9}" dt="2018-04-27T02:27:47.347" v="333" actId="2696"/>
          <ac:spMkLst>
            <pc:docMk/>
            <pc:sldMk cId="516361715" sldId="270"/>
            <ac:spMk id="610" creationId="{FFB99CC3-114F-4CF0-ADB6-0C62077D467C}"/>
          </ac:spMkLst>
        </pc:spChg>
        <pc:spChg chg="add">
          <ac:chgData name="MICHAEL GONG (DSCOE-ISD-OOCLL/ZHA)" userId="80b14a36-6422-4f88-ab25-1f9fd9a9b1f4" providerId="ADAL" clId="{22B19D47-B146-4233-9BC9-0F14A6830BC9}" dt="2018-04-27T02:27:47.347" v="333" actId="2696"/>
          <ac:spMkLst>
            <pc:docMk/>
            <pc:sldMk cId="516361715" sldId="270"/>
            <ac:spMk id="611" creationId="{22FF9D6B-9E1A-4237-9A88-C14DD5392054}"/>
          </ac:spMkLst>
        </pc:spChg>
        <pc:spChg chg="add">
          <ac:chgData name="MICHAEL GONG (DSCOE-ISD-OOCLL/ZHA)" userId="80b14a36-6422-4f88-ab25-1f9fd9a9b1f4" providerId="ADAL" clId="{22B19D47-B146-4233-9BC9-0F14A6830BC9}" dt="2018-04-27T02:27:47.347" v="333" actId="2696"/>
          <ac:spMkLst>
            <pc:docMk/>
            <pc:sldMk cId="516361715" sldId="270"/>
            <ac:spMk id="612" creationId="{567EA365-F987-4CDD-B586-F90723C31725}"/>
          </ac:spMkLst>
        </pc:spChg>
        <pc:spChg chg="add">
          <ac:chgData name="MICHAEL GONG (DSCOE-ISD-OOCLL/ZHA)" userId="80b14a36-6422-4f88-ab25-1f9fd9a9b1f4" providerId="ADAL" clId="{22B19D47-B146-4233-9BC9-0F14A6830BC9}" dt="2018-04-27T02:27:47.347" v="333" actId="2696"/>
          <ac:spMkLst>
            <pc:docMk/>
            <pc:sldMk cId="516361715" sldId="270"/>
            <ac:spMk id="613" creationId="{8D0C53A0-2C29-404F-9095-512A17667A8C}"/>
          </ac:spMkLst>
        </pc:spChg>
        <pc:spChg chg="add">
          <ac:chgData name="MICHAEL GONG (DSCOE-ISD-OOCLL/ZHA)" userId="80b14a36-6422-4f88-ab25-1f9fd9a9b1f4" providerId="ADAL" clId="{22B19D47-B146-4233-9BC9-0F14A6830BC9}" dt="2018-04-27T02:27:47.347" v="333" actId="2696"/>
          <ac:spMkLst>
            <pc:docMk/>
            <pc:sldMk cId="516361715" sldId="270"/>
            <ac:spMk id="614" creationId="{AB755E37-2C4C-43A7-8ACF-C59B2824B5BE}"/>
          </ac:spMkLst>
        </pc:spChg>
        <pc:spChg chg="add">
          <ac:chgData name="MICHAEL GONG (DSCOE-ISD-OOCLL/ZHA)" userId="80b14a36-6422-4f88-ab25-1f9fd9a9b1f4" providerId="ADAL" clId="{22B19D47-B146-4233-9BC9-0F14A6830BC9}" dt="2018-04-27T02:27:47.347" v="333" actId="2696"/>
          <ac:spMkLst>
            <pc:docMk/>
            <pc:sldMk cId="516361715" sldId="270"/>
            <ac:spMk id="615" creationId="{AEE6A555-2F9F-421D-9257-957292BA9B31}"/>
          </ac:spMkLst>
        </pc:spChg>
        <pc:spChg chg="add">
          <ac:chgData name="MICHAEL GONG (DSCOE-ISD-OOCLL/ZHA)" userId="80b14a36-6422-4f88-ab25-1f9fd9a9b1f4" providerId="ADAL" clId="{22B19D47-B146-4233-9BC9-0F14A6830BC9}" dt="2018-04-27T02:27:47.347" v="333" actId="2696"/>
          <ac:spMkLst>
            <pc:docMk/>
            <pc:sldMk cId="516361715" sldId="270"/>
            <ac:spMk id="616" creationId="{9C378869-F6C2-44A4-BDD2-97DF36DD7849}"/>
          </ac:spMkLst>
        </pc:spChg>
        <pc:spChg chg="add">
          <ac:chgData name="MICHAEL GONG (DSCOE-ISD-OOCLL/ZHA)" userId="80b14a36-6422-4f88-ab25-1f9fd9a9b1f4" providerId="ADAL" clId="{22B19D47-B146-4233-9BC9-0F14A6830BC9}" dt="2018-04-27T02:27:47.347" v="333" actId="2696"/>
          <ac:spMkLst>
            <pc:docMk/>
            <pc:sldMk cId="516361715" sldId="270"/>
            <ac:spMk id="617" creationId="{2BC46F16-CB79-40C8-9098-83FD8EE6EBB1}"/>
          </ac:spMkLst>
        </pc:spChg>
        <pc:spChg chg="add">
          <ac:chgData name="MICHAEL GONG (DSCOE-ISD-OOCLL/ZHA)" userId="80b14a36-6422-4f88-ab25-1f9fd9a9b1f4" providerId="ADAL" clId="{22B19D47-B146-4233-9BC9-0F14A6830BC9}" dt="2018-04-27T02:27:47.347" v="333" actId="2696"/>
          <ac:spMkLst>
            <pc:docMk/>
            <pc:sldMk cId="516361715" sldId="270"/>
            <ac:spMk id="618" creationId="{A2ACBD8A-AE0F-44C3-A1CE-DE5C1F5A2ABF}"/>
          </ac:spMkLst>
        </pc:spChg>
        <pc:spChg chg="add">
          <ac:chgData name="MICHAEL GONG (DSCOE-ISD-OOCLL/ZHA)" userId="80b14a36-6422-4f88-ab25-1f9fd9a9b1f4" providerId="ADAL" clId="{22B19D47-B146-4233-9BC9-0F14A6830BC9}" dt="2018-04-27T02:27:47.347" v="333" actId="2696"/>
          <ac:spMkLst>
            <pc:docMk/>
            <pc:sldMk cId="516361715" sldId="270"/>
            <ac:spMk id="619" creationId="{645C25E9-06F1-4719-B50F-182C1DBB0281}"/>
          </ac:spMkLst>
        </pc:spChg>
        <pc:spChg chg="add">
          <ac:chgData name="MICHAEL GONG (DSCOE-ISD-OOCLL/ZHA)" userId="80b14a36-6422-4f88-ab25-1f9fd9a9b1f4" providerId="ADAL" clId="{22B19D47-B146-4233-9BC9-0F14A6830BC9}" dt="2018-04-27T02:27:47.347" v="333" actId="2696"/>
          <ac:spMkLst>
            <pc:docMk/>
            <pc:sldMk cId="516361715" sldId="270"/>
            <ac:spMk id="620" creationId="{2426C1A4-4F3A-47BD-B09C-531F0589C2B9}"/>
          </ac:spMkLst>
        </pc:spChg>
        <pc:spChg chg="add">
          <ac:chgData name="MICHAEL GONG (DSCOE-ISD-OOCLL/ZHA)" userId="80b14a36-6422-4f88-ab25-1f9fd9a9b1f4" providerId="ADAL" clId="{22B19D47-B146-4233-9BC9-0F14A6830BC9}" dt="2018-04-27T02:27:47.347" v="333" actId="2696"/>
          <ac:spMkLst>
            <pc:docMk/>
            <pc:sldMk cId="516361715" sldId="270"/>
            <ac:spMk id="621" creationId="{B3219479-E3CC-42BB-8366-896D2C2BEFEF}"/>
          </ac:spMkLst>
        </pc:spChg>
        <pc:spChg chg="add">
          <ac:chgData name="MICHAEL GONG (DSCOE-ISD-OOCLL/ZHA)" userId="80b14a36-6422-4f88-ab25-1f9fd9a9b1f4" providerId="ADAL" clId="{22B19D47-B146-4233-9BC9-0F14A6830BC9}" dt="2018-04-27T02:27:47.347" v="333" actId="2696"/>
          <ac:spMkLst>
            <pc:docMk/>
            <pc:sldMk cId="516361715" sldId="270"/>
            <ac:spMk id="622" creationId="{D7E5991E-3892-44F2-94FA-9744EC1F21B3}"/>
          </ac:spMkLst>
        </pc:spChg>
        <pc:spChg chg="add">
          <ac:chgData name="MICHAEL GONG (DSCOE-ISD-OOCLL/ZHA)" userId="80b14a36-6422-4f88-ab25-1f9fd9a9b1f4" providerId="ADAL" clId="{22B19D47-B146-4233-9BC9-0F14A6830BC9}" dt="2018-04-27T02:27:47.347" v="333" actId="2696"/>
          <ac:spMkLst>
            <pc:docMk/>
            <pc:sldMk cId="516361715" sldId="270"/>
            <ac:spMk id="623" creationId="{74ECE1D9-BC4C-4274-BFDB-3B33E73F52E1}"/>
          </ac:spMkLst>
        </pc:spChg>
        <pc:spChg chg="add">
          <ac:chgData name="MICHAEL GONG (DSCOE-ISD-OOCLL/ZHA)" userId="80b14a36-6422-4f88-ab25-1f9fd9a9b1f4" providerId="ADAL" clId="{22B19D47-B146-4233-9BC9-0F14A6830BC9}" dt="2018-04-27T02:27:47.347" v="333" actId="2696"/>
          <ac:spMkLst>
            <pc:docMk/>
            <pc:sldMk cId="516361715" sldId="270"/>
            <ac:spMk id="624" creationId="{7CFCEF29-D748-4602-AB57-BFAA5BD72314}"/>
          </ac:spMkLst>
        </pc:spChg>
        <pc:spChg chg="add">
          <ac:chgData name="MICHAEL GONG (DSCOE-ISD-OOCLL/ZHA)" userId="80b14a36-6422-4f88-ab25-1f9fd9a9b1f4" providerId="ADAL" clId="{22B19D47-B146-4233-9BC9-0F14A6830BC9}" dt="2018-04-27T02:27:47.347" v="333" actId="2696"/>
          <ac:spMkLst>
            <pc:docMk/>
            <pc:sldMk cId="516361715" sldId="270"/>
            <ac:spMk id="625" creationId="{D2298EBA-07C7-4FF1-AE16-C894374675BE}"/>
          </ac:spMkLst>
        </pc:spChg>
        <pc:spChg chg="add">
          <ac:chgData name="MICHAEL GONG (DSCOE-ISD-OOCLL/ZHA)" userId="80b14a36-6422-4f88-ab25-1f9fd9a9b1f4" providerId="ADAL" clId="{22B19D47-B146-4233-9BC9-0F14A6830BC9}" dt="2018-04-27T02:27:47.347" v="333" actId="2696"/>
          <ac:spMkLst>
            <pc:docMk/>
            <pc:sldMk cId="516361715" sldId="270"/>
            <ac:spMk id="626" creationId="{E95AEDC3-CE55-422E-AD08-6402107F2EEE}"/>
          </ac:spMkLst>
        </pc:spChg>
        <pc:spChg chg="add">
          <ac:chgData name="MICHAEL GONG (DSCOE-ISD-OOCLL/ZHA)" userId="80b14a36-6422-4f88-ab25-1f9fd9a9b1f4" providerId="ADAL" clId="{22B19D47-B146-4233-9BC9-0F14A6830BC9}" dt="2018-04-27T02:27:47.347" v="333" actId="2696"/>
          <ac:spMkLst>
            <pc:docMk/>
            <pc:sldMk cId="516361715" sldId="270"/>
            <ac:spMk id="627" creationId="{F61B4071-7115-484B-9935-5412DD1ED900}"/>
          </ac:spMkLst>
        </pc:spChg>
        <pc:spChg chg="add">
          <ac:chgData name="MICHAEL GONG (DSCOE-ISD-OOCLL/ZHA)" userId="80b14a36-6422-4f88-ab25-1f9fd9a9b1f4" providerId="ADAL" clId="{22B19D47-B146-4233-9BC9-0F14A6830BC9}" dt="2018-04-27T02:27:47.347" v="333" actId="2696"/>
          <ac:spMkLst>
            <pc:docMk/>
            <pc:sldMk cId="516361715" sldId="270"/>
            <ac:spMk id="628" creationId="{188DA5AE-EBD2-4E00-ABDE-996113C354C2}"/>
          </ac:spMkLst>
        </pc:spChg>
        <pc:spChg chg="add">
          <ac:chgData name="MICHAEL GONG (DSCOE-ISD-OOCLL/ZHA)" userId="80b14a36-6422-4f88-ab25-1f9fd9a9b1f4" providerId="ADAL" clId="{22B19D47-B146-4233-9BC9-0F14A6830BC9}" dt="2018-04-27T02:27:47.347" v="333" actId="2696"/>
          <ac:spMkLst>
            <pc:docMk/>
            <pc:sldMk cId="516361715" sldId="270"/>
            <ac:spMk id="629" creationId="{7DC8ECF5-82F1-4511-9567-FF932EFDEDE0}"/>
          </ac:spMkLst>
        </pc:spChg>
        <pc:spChg chg="add">
          <ac:chgData name="MICHAEL GONG (DSCOE-ISD-OOCLL/ZHA)" userId="80b14a36-6422-4f88-ab25-1f9fd9a9b1f4" providerId="ADAL" clId="{22B19D47-B146-4233-9BC9-0F14A6830BC9}" dt="2018-04-27T02:27:47.347" v="333" actId="2696"/>
          <ac:spMkLst>
            <pc:docMk/>
            <pc:sldMk cId="516361715" sldId="270"/>
            <ac:spMk id="630" creationId="{3FFF20DA-6E8A-4F5A-9A17-EA66CBD9D60F}"/>
          </ac:spMkLst>
        </pc:spChg>
        <pc:spChg chg="add">
          <ac:chgData name="MICHAEL GONG (DSCOE-ISD-OOCLL/ZHA)" userId="80b14a36-6422-4f88-ab25-1f9fd9a9b1f4" providerId="ADAL" clId="{22B19D47-B146-4233-9BC9-0F14A6830BC9}" dt="2018-04-27T02:27:47.347" v="333" actId="2696"/>
          <ac:spMkLst>
            <pc:docMk/>
            <pc:sldMk cId="516361715" sldId="270"/>
            <ac:spMk id="631" creationId="{201280D8-464E-404A-B868-45D2BF568609}"/>
          </ac:spMkLst>
        </pc:spChg>
        <pc:spChg chg="add">
          <ac:chgData name="MICHAEL GONG (DSCOE-ISD-OOCLL/ZHA)" userId="80b14a36-6422-4f88-ab25-1f9fd9a9b1f4" providerId="ADAL" clId="{22B19D47-B146-4233-9BC9-0F14A6830BC9}" dt="2018-04-27T02:27:47.347" v="333" actId="2696"/>
          <ac:spMkLst>
            <pc:docMk/>
            <pc:sldMk cId="516361715" sldId="270"/>
            <ac:spMk id="632" creationId="{12E2A241-9916-4554-BA6B-9B492F7DB415}"/>
          </ac:spMkLst>
        </pc:spChg>
        <pc:spChg chg="add">
          <ac:chgData name="MICHAEL GONG (DSCOE-ISD-OOCLL/ZHA)" userId="80b14a36-6422-4f88-ab25-1f9fd9a9b1f4" providerId="ADAL" clId="{22B19D47-B146-4233-9BC9-0F14A6830BC9}" dt="2018-04-27T02:27:47.347" v="333" actId="2696"/>
          <ac:spMkLst>
            <pc:docMk/>
            <pc:sldMk cId="516361715" sldId="270"/>
            <ac:spMk id="633" creationId="{E54C7427-1A5A-4661-AADC-ED336FA31807}"/>
          </ac:spMkLst>
        </pc:spChg>
        <pc:spChg chg="add">
          <ac:chgData name="MICHAEL GONG (DSCOE-ISD-OOCLL/ZHA)" userId="80b14a36-6422-4f88-ab25-1f9fd9a9b1f4" providerId="ADAL" clId="{22B19D47-B146-4233-9BC9-0F14A6830BC9}" dt="2018-04-27T02:27:47.347" v="333" actId="2696"/>
          <ac:spMkLst>
            <pc:docMk/>
            <pc:sldMk cId="516361715" sldId="270"/>
            <ac:spMk id="634" creationId="{930500E5-2534-47DC-B1BA-4649502433E8}"/>
          </ac:spMkLst>
        </pc:spChg>
        <pc:spChg chg="add">
          <ac:chgData name="MICHAEL GONG (DSCOE-ISD-OOCLL/ZHA)" userId="80b14a36-6422-4f88-ab25-1f9fd9a9b1f4" providerId="ADAL" clId="{22B19D47-B146-4233-9BC9-0F14A6830BC9}" dt="2018-04-27T02:27:47.347" v="333" actId="2696"/>
          <ac:spMkLst>
            <pc:docMk/>
            <pc:sldMk cId="516361715" sldId="270"/>
            <ac:spMk id="635" creationId="{A14F2FCF-3725-4EA0-9E86-EAF348335B81}"/>
          </ac:spMkLst>
        </pc:spChg>
        <pc:spChg chg="add">
          <ac:chgData name="MICHAEL GONG (DSCOE-ISD-OOCLL/ZHA)" userId="80b14a36-6422-4f88-ab25-1f9fd9a9b1f4" providerId="ADAL" clId="{22B19D47-B146-4233-9BC9-0F14A6830BC9}" dt="2018-04-27T02:27:47.347" v="333" actId="2696"/>
          <ac:spMkLst>
            <pc:docMk/>
            <pc:sldMk cId="516361715" sldId="270"/>
            <ac:spMk id="636" creationId="{741BF3CC-A9B3-4C3D-9951-DA6A8D7D5CFF}"/>
          </ac:spMkLst>
        </pc:spChg>
        <pc:spChg chg="add">
          <ac:chgData name="MICHAEL GONG (DSCOE-ISD-OOCLL/ZHA)" userId="80b14a36-6422-4f88-ab25-1f9fd9a9b1f4" providerId="ADAL" clId="{22B19D47-B146-4233-9BC9-0F14A6830BC9}" dt="2018-04-27T02:27:47.347" v="333" actId="2696"/>
          <ac:spMkLst>
            <pc:docMk/>
            <pc:sldMk cId="516361715" sldId="270"/>
            <ac:spMk id="637" creationId="{D64537F1-6089-47DB-B9D6-06C314C2228C}"/>
          </ac:spMkLst>
        </pc:spChg>
        <pc:spChg chg="add">
          <ac:chgData name="MICHAEL GONG (DSCOE-ISD-OOCLL/ZHA)" userId="80b14a36-6422-4f88-ab25-1f9fd9a9b1f4" providerId="ADAL" clId="{22B19D47-B146-4233-9BC9-0F14A6830BC9}" dt="2018-04-27T02:27:47.347" v="333" actId="2696"/>
          <ac:spMkLst>
            <pc:docMk/>
            <pc:sldMk cId="516361715" sldId="270"/>
            <ac:spMk id="638" creationId="{EBE6709D-B11C-4112-BAC7-861B43EEC6AC}"/>
          </ac:spMkLst>
        </pc:spChg>
        <pc:spChg chg="add">
          <ac:chgData name="MICHAEL GONG (DSCOE-ISD-OOCLL/ZHA)" userId="80b14a36-6422-4f88-ab25-1f9fd9a9b1f4" providerId="ADAL" clId="{22B19D47-B146-4233-9BC9-0F14A6830BC9}" dt="2018-04-27T02:27:47.347" v="333" actId="2696"/>
          <ac:spMkLst>
            <pc:docMk/>
            <pc:sldMk cId="516361715" sldId="270"/>
            <ac:spMk id="639" creationId="{1AE6A010-D50E-4886-80FE-8E1072BE1371}"/>
          </ac:spMkLst>
        </pc:spChg>
        <pc:spChg chg="add">
          <ac:chgData name="MICHAEL GONG (DSCOE-ISD-OOCLL/ZHA)" userId="80b14a36-6422-4f88-ab25-1f9fd9a9b1f4" providerId="ADAL" clId="{22B19D47-B146-4233-9BC9-0F14A6830BC9}" dt="2018-04-27T02:27:47.347" v="333" actId="2696"/>
          <ac:spMkLst>
            <pc:docMk/>
            <pc:sldMk cId="516361715" sldId="270"/>
            <ac:spMk id="640" creationId="{5C65058C-A603-4952-834C-A554DADCE7AC}"/>
          </ac:spMkLst>
        </pc:spChg>
        <pc:spChg chg="add">
          <ac:chgData name="MICHAEL GONG (DSCOE-ISD-OOCLL/ZHA)" userId="80b14a36-6422-4f88-ab25-1f9fd9a9b1f4" providerId="ADAL" clId="{22B19D47-B146-4233-9BC9-0F14A6830BC9}" dt="2018-04-27T02:27:47.347" v="333" actId="2696"/>
          <ac:spMkLst>
            <pc:docMk/>
            <pc:sldMk cId="516361715" sldId="270"/>
            <ac:spMk id="641" creationId="{89E53D13-1F8D-4C9F-B727-4636E0F09FE2}"/>
          </ac:spMkLst>
        </pc:spChg>
        <pc:spChg chg="add">
          <ac:chgData name="MICHAEL GONG (DSCOE-ISD-OOCLL/ZHA)" userId="80b14a36-6422-4f88-ab25-1f9fd9a9b1f4" providerId="ADAL" clId="{22B19D47-B146-4233-9BC9-0F14A6830BC9}" dt="2018-04-27T02:27:47.347" v="333" actId="2696"/>
          <ac:spMkLst>
            <pc:docMk/>
            <pc:sldMk cId="516361715" sldId="270"/>
            <ac:spMk id="642" creationId="{C42D898C-A20E-45DE-A881-80E23CFD3B4B}"/>
          </ac:spMkLst>
        </pc:spChg>
        <pc:spChg chg="add">
          <ac:chgData name="MICHAEL GONG (DSCOE-ISD-OOCLL/ZHA)" userId="80b14a36-6422-4f88-ab25-1f9fd9a9b1f4" providerId="ADAL" clId="{22B19D47-B146-4233-9BC9-0F14A6830BC9}" dt="2018-04-27T02:27:47.347" v="333" actId="2696"/>
          <ac:spMkLst>
            <pc:docMk/>
            <pc:sldMk cId="516361715" sldId="270"/>
            <ac:spMk id="643" creationId="{2967BAA5-B1C3-479B-A955-102C4DBFEAA8}"/>
          </ac:spMkLst>
        </pc:spChg>
        <pc:spChg chg="add">
          <ac:chgData name="MICHAEL GONG (DSCOE-ISD-OOCLL/ZHA)" userId="80b14a36-6422-4f88-ab25-1f9fd9a9b1f4" providerId="ADAL" clId="{22B19D47-B146-4233-9BC9-0F14A6830BC9}" dt="2018-04-27T02:27:47.347" v="333" actId="2696"/>
          <ac:spMkLst>
            <pc:docMk/>
            <pc:sldMk cId="516361715" sldId="270"/>
            <ac:spMk id="644" creationId="{5C31E7FA-A6BA-4FF1-BD76-744817570D0B}"/>
          </ac:spMkLst>
        </pc:spChg>
        <pc:spChg chg="add">
          <ac:chgData name="MICHAEL GONG (DSCOE-ISD-OOCLL/ZHA)" userId="80b14a36-6422-4f88-ab25-1f9fd9a9b1f4" providerId="ADAL" clId="{22B19D47-B146-4233-9BC9-0F14A6830BC9}" dt="2018-04-27T02:27:47.347" v="333" actId="2696"/>
          <ac:spMkLst>
            <pc:docMk/>
            <pc:sldMk cId="516361715" sldId="270"/>
            <ac:spMk id="645" creationId="{E38768CE-7497-4E34-9B16-DA6867F0B4D0}"/>
          </ac:spMkLst>
        </pc:spChg>
        <pc:spChg chg="add">
          <ac:chgData name="MICHAEL GONG (DSCOE-ISD-OOCLL/ZHA)" userId="80b14a36-6422-4f88-ab25-1f9fd9a9b1f4" providerId="ADAL" clId="{22B19D47-B146-4233-9BC9-0F14A6830BC9}" dt="2018-04-27T02:27:47.347" v="333" actId="2696"/>
          <ac:spMkLst>
            <pc:docMk/>
            <pc:sldMk cId="516361715" sldId="270"/>
            <ac:spMk id="646" creationId="{AE7DE542-8B20-46E4-939C-FE63F41E383B}"/>
          </ac:spMkLst>
        </pc:spChg>
        <pc:spChg chg="add">
          <ac:chgData name="MICHAEL GONG (DSCOE-ISD-OOCLL/ZHA)" userId="80b14a36-6422-4f88-ab25-1f9fd9a9b1f4" providerId="ADAL" clId="{22B19D47-B146-4233-9BC9-0F14A6830BC9}" dt="2018-04-27T02:27:47.347" v="333" actId="2696"/>
          <ac:spMkLst>
            <pc:docMk/>
            <pc:sldMk cId="516361715" sldId="270"/>
            <ac:spMk id="647" creationId="{E1732241-EE06-4C80-A6CE-0498F7DF2CE2}"/>
          </ac:spMkLst>
        </pc:spChg>
        <pc:spChg chg="add">
          <ac:chgData name="MICHAEL GONG (DSCOE-ISD-OOCLL/ZHA)" userId="80b14a36-6422-4f88-ab25-1f9fd9a9b1f4" providerId="ADAL" clId="{22B19D47-B146-4233-9BC9-0F14A6830BC9}" dt="2018-04-27T02:27:47.347" v="333" actId="2696"/>
          <ac:spMkLst>
            <pc:docMk/>
            <pc:sldMk cId="516361715" sldId="270"/>
            <ac:spMk id="648" creationId="{05E00FC3-B37C-4EE5-8850-6746EDB2BFB2}"/>
          </ac:spMkLst>
        </pc:spChg>
        <pc:spChg chg="add">
          <ac:chgData name="MICHAEL GONG (DSCOE-ISD-OOCLL/ZHA)" userId="80b14a36-6422-4f88-ab25-1f9fd9a9b1f4" providerId="ADAL" clId="{22B19D47-B146-4233-9BC9-0F14A6830BC9}" dt="2018-04-27T02:27:47.347" v="333" actId="2696"/>
          <ac:spMkLst>
            <pc:docMk/>
            <pc:sldMk cId="516361715" sldId="270"/>
            <ac:spMk id="649" creationId="{1F01D105-9F0D-4CF2-AA7A-F11A965F9251}"/>
          </ac:spMkLst>
        </pc:spChg>
        <pc:spChg chg="add">
          <ac:chgData name="MICHAEL GONG (DSCOE-ISD-OOCLL/ZHA)" userId="80b14a36-6422-4f88-ab25-1f9fd9a9b1f4" providerId="ADAL" clId="{22B19D47-B146-4233-9BC9-0F14A6830BC9}" dt="2018-04-27T02:27:47.347" v="333" actId="2696"/>
          <ac:spMkLst>
            <pc:docMk/>
            <pc:sldMk cId="516361715" sldId="270"/>
            <ac:spMk id="650" creationId="{153CB329-394E-430A-889C-26C30E3FEDC9}"/>
          </ac:spMkLst>
        </pc:spChg>
        <pc:spChg chg="add">
          <ac:chgData name="MICHAEL GONG (DSCOE-ISD-OOCLL/ZHA)" userId="80b14a36-6422-4f88-ab25-1f9fd9a9b1f4" providerId="ADAL" clId="{22B19D47-B146-4233-9BC9-0F14A6830BC9}" dt="2018-04-27T02:27:47.347" v="333" actId="2696"/>
          <ac:spMkLst>
            <pc:docMk/>
            <pc:sldMk cId="516361715" sldId="270"/>
            <ac:spMk id="651" creationId="{6ECE301E-C0B1-433F-9E1C-3D4F7D6FFA07}"/>
          </ac:spMkLst>
        </pc:spChg>
        <pc:spChg chg="add">
          <ac:chgData name="MICHAEL GONG (DSCOE-ISD-OOCLL/ZHA)" userId="80b14a36-6422-4f88-ab25-1f9fd9a9b1f4" providerId="ADAL" clId="{22B19D47-B146-4233-9BC9-0F14A6830BC9}" dt="2018-04-27T02:27:47.347" v="333" actId="2696"/>
          <ac:spMkLst>
            <pc:docMk/>
            <pc:sldMk cId="516361715" sldId="270"/>
            <ac:spMk id="652" creationId="{63727CF9-4824-4773-BF75-8EA2B5D8749F}"/>
          </ac:spMkLst>
        </pc:spChg>
        <pc:spChg chg="add">
          <ac:chgData name="MICHAEL GONG (DSCOE-ISD-OOCLL/ZHA)" userId="80b14a36-6422-4f88-ab25-1f9fd9a9b1f4" providerId="ADAL" clId="{22B19D47-B146-4233-9BC9-0F14A6830BC9}" dt="2018-04-27T02:27:47.347" v="333" actId="2696"/>
          <ac:spMkLst>
            <pc:docMk/>
            <pc:sldMk cId="516361715" sldId="270"/>
            <ac:spMk id="653" creationId="{8DC562F4-4BBB-4ECE-9D8A-6FEDA7070C50}"/>
          </ac:spMkLst>
        </pc:spChg>
        <pc:spChg chg="add">
          <ac:chgData name="MICHAEL GONG (DSCOE-ISD-OOCLL/ZHA)" userId="80b14a36-6422-4f88-ab25-1f9fd9a9b1f4" providerId="ADAL" clId="{22B19D47-B146-4233-9BC9-0F14A6830BC9}" dt="2018-04-27T02:27:47.347" v="333" actId="2696"/>
          <ac:spMkLst>
            <pc:docMk/>
            <pc:sldMk cId="516361715" sldId="270"/>
            <ac:spMk id="654" creationId="{012765AB-152E-4D7A-9B90-A49C9C42916C}"/>
          </ac:spMkLst>
        </pc:spChg>
        <pc:spChg chg="add">
          <ac:chgData name="MICHAEL GONG (DSCOE-ISD-OOCLL/ZHA)" userId="80b14a36-6422-4f88-ab25-1f9fd9a9b1f4" providerId="ADAL" clId="{22B19D47-B146-4233-9BC9-0F14A6830BC9}" dt="2018-04-27T02:27:47.347" v="333" actId="2696"/>
          <ac:spMkLst>
            <pc:docMk/>
            <pc:sldMk cId="516361715" sldId="270"/>
            <ac:spMk id="655" creationId="{49897F25-F0DF-4DFC-B3B8-35EB1F375549}"/>
          </ac:spMkLst>
        </pc:spChg>
        <pc:spChg chg="add">
          <ac:chgData name="MICHAEL GONG (DSCOE-ISD-OOCLL/ZHA)" userId="80b14a36-6422-4f88-ab25-1f9fd9a9b1f4" providerId="ADAL" clId="{22B19D47-B146-4233-9BC9-0F14A6830BC9}" dt="2018-04-27T02:27:47.347" v="333" actId="2696"/>
          <ac:spMkLst>
            <pc:docMk/>
            <pc:sldMk cId="516361715" sldId="270"/>
            <ac:spMk id="656" creationId="{2FCC6B06-9527-4EBF-9A54-E2010B600BD1}"/>
          </ac:spMkLst>
        </pc:spChg>
        <pc:spChg chg="add">
          <ac:chgData name="MICHAEL GONG (DSCOE-ISD-OOCLL/ZHA)" userId="80b14a36-6422-4f88-ab25-1f9fd9a9b1f4" providerId="ADAL" clId="{22B19D47-B146-4233-9BC9-0F14A6830BC9}" dt="2018-04-27T02:27:47.347" v="333" actId="2696"/>
          <ac:spMkLst>
            <pc:docMk/>
            <pc:sldMk cId="516361715" sldId="270"/>
            <ac:spMk id="657" creationId="{B89DC364-C708-4ACE-8449-586308C08120}"/>
          </ac:spMkLst>
        </pc:spChg>
        <pc:spChg chg="add">
          <ac:chgData name="MICHAEL GONG (DSCOE-ISD-OOCLL/ZHA)" userId="80b14a36-6422-4f88-ab25-1f9fd9a9b1f4" providerId="ADAL" clId="{22B19D47-B146-4233-9BC9-0F14A6830BC9}" dt="2018-04-27T02:27:47.347" v="333" actId="2696"/>
          <ac:spMkLst>
            <pc:docMk/>
            <pc:sldMk cId="516361715" sldId="270"/>
            <ac:spMk id="658" creationId="{76BFA2A4-BD8E-41F2-83F7-9B3330C77150}"/>
          </ac:spMkLst>
        </pc:spChg>
        <pc:spChg chg="add">
          <ac:chgData name="MICHAEL GONG (DSCOE-ISD-OOCLL/ZHA)" userId="80b14a36-6422-4f88-ab25-1f9fd9a9b1f4" providerId="ADAL" clId="{22B19D47-B146-4233-9BC9-0F14A6830BC9}" dt="2018-04-27T02:27:47.347" v="333" actId="2696"/>
          <ac:spMkLst>
            <pc:docMk/>
            <pc:sldMk cId="516361715" sldId="270"/>
            <ac:spMk id="659" creationId="{85663213-EB9D-477E-80B8-5284B9C2AFEF}"/>
          </ac:spMkLst>
        </pc:spChg>
        <pc:spChg chg="add">
          <ac:chgData name="MICHAEL GONG (DSCOE-ISD-OOCLL/ZHA)" userId="80b14a36-6422-4f88-ab25-1f9fd9a9b1f4" providerId="ADAL" clId="{22B19D47-B146-4233-9BC9-0F14A6830BC9}" dt="2018-04-27T02:27:47.347" v="333" actId="2696"/>
          <ac:spMkLst>
            <pc:docMk/>
            <pc:sldMk cId="516361715" sldId="270"/>
            <ac:spMk id="660" creationId="{7F97AFC3-423F-40F1-AF53-2AE78061F886}"/>
          </ac:spMkLst>
        </pc:spChg>
        <pc:spChg chg="add">
          <ac:chgData name="MICHAEL GONG (DSCOE-ISD-OOCLL/ZHA)" userId="80b14a36-6422-4f88-ab25-1f9fd9a9b1f4" providerId="ADAL" clId="{22B19D47-B146-4233-9BC9-0F14A6830BC9}" dt="2018-04-27T02:27:47.347" v="333" actId="2696"/>
          <ac:spMkLst>
            <pc:docMk/>
            <pc:sldMk cId="516361715" sldId="270"/>
            <ac:spMk id="661" creationId="{E02FA020-AA8B-4EE2-8D9D-961DAF3F9CC1}"/>
          </ac:spMkLst>
        </pc:spChg>
        <pc:spChg chg="add">
          <ac:chgData name="MICHAEL GONG (DSCOE-ISD-OOCLL/ZHA)" userId="80b14a36-6422-4f88-ab25-1f9fd9a9b1f4" providerId="ADAL" clId="{22B19D47-B146-4233-9BC9-0F14A6830BC9}" dt="2018-04-27T02:27:47.347" v="333" actId="2696"/>
          <ac:spMkLst>
            <pc:docMk/>
            <pc:sldMk cId="516361715" sldId="270"/>
            <ac:spMk id="662" creationId="{C08FAD4F-F51A-43AD-8EA6-175813298F81}"/>
          </ac:spMkLst>
        </pc:spChg>
        <pc:spChg chg="add">
          <ac:chgData name="MICHAEL GONG (DSCOE-ISD-OOCLL/ZHA)" userId="80b14a36-6422-4f88-ab25-1f9fd9a9b1f4" providerId="ADAL" clId="{22B19D47-B146-4233-9BC9-0F14A6830BC9}" dt="2018-04-27T02:27:47.347" v="333" actId="2696"/>
          <ac:spMkLst>
            <pc:docMk/>
            <pc:sldMk cId="516361715" sldId="270"/>
            <ac:spMk id="663" creationId="{B27BE82B-0F0B-4CD6-8375-D5CE686E20F8}"/>
          </ac:spMkLst>
        </pc:spChg>
        <pc:spChg chg="add">
          <ac:chgData name="MICHAEL GONG (DSCOE-ISD-OOCLL/ZHA)" userId="80b14a36-6422-4f88-ab25-1f9fd9a9b1f4" providerId="ADAL" clId="{22B19D47-B146-4233-9BC9-0F14A6830BC9}" dt="2018-04-27T02:27:47.347" v="333" actId="2696"/>
          <ac:spMkLst>
            <pc:docMk/>
            <pc:sldMk cId="516361715" sldId="270"/>
            <ac:spMk id="664" creationId="{0940097D-3A2E-4F5E-AAFD-0A686A9D89E2}"/>
          </ac:spMkLst>
        </pc:spChg>
        <pc:spChg chg="add">
          <ac:chgData name="MICHAEL GONG (DSCOE-ISD-OOCLL/ZHA)" userId="80b14a36-6422-4f88-ab25-1f9fd9a9b1f4" providerId="ADAL" clId="{22B19D47-B146-4233-9BC9-0F14A6830BC9}" dt="2018-04-27T02:27:47.347" v="333" actId="2696"/>
          <ac:spMkLst>
            <pc:docMk/>
            <pc:sldMk cId="516361715" sldId="270"/>
            <ac:spMk id="665" creationId="{48C3AF9D-489E-48DF-9BFA-9DDA70120EF7}"/>
          </ac:spMkLst>
        </pc:spChg>
        <pc:spChg chg="add">
          <ac:chgData name="MICHAEL GONG (DSCOE-ISD-OOCLL/ZHA)" userId="80b14a36-6422-4f88-ab25-1f9fd9a9b1f4" providerId="ADAL" clId="{22B19D47-B146-4233-9BC9-0F14A6830BC9}" dt="2018-04-27T02:27:47.347" v="333" actId="2696"/>
          <ac:spMkLst>
            <pc:docMk/>
            <pc:sldMk cId="516361715" sldId="270"/>
            <ac:spMk id="666" creationId="{BAA981C2-141B-414C-89DE-CC5B84444423}"/>
          </ac:spMkLst>
        </pc:spChg>
        <pc:spChg chg="add">
          <ac:chgData name="MICHAEL GONG (DSCOE-ISD-OOCLL/ZHA)" userId="80b14a36-6422-4f88-ab25-1f9fd9a9b1f4" providerId="ADAL" clId="{22B19D47-B146-4233-9BC9-0F14A6830BC9}" dt="2018-04-27T02:27:47.347" v="333" actId="2696"/>
          <ac:spMkLst>
            <pc:docMk/>
            <pc:sldMk cId="516361715" sldId="270"/>
            <ac:spMk id="667" creationId="{7066CEDB-BC63-4D26-B2EE-D37351DD8E0C}"/>
          </ac:spMkLst>
        </pc:spChg>
        <pc:spChg chg="add">
          <ac:chgData name="MICHAEL GONG (DSCOE-ISD-OOCLL/ZHA)" userId="80b14a36-6422-4f88-ab25-1f9fd9a9b1f4" providerId="ADAL" clId="{22B19D47-B146-4233-9BC9-0F14A6830BC9}" dt="2018-04-27T02:27:47.347" v="333" actId="2696"/>
          <ac:spMkLst>
            <pc:docMk/>
            <pc:sldMk cId="516361715" sldId="270"/>
            <ac:spMk id="668" creationId="{33C8DB8A-2AC2-4E27-B49F-A890D6D11C36}"/>
          </ac:spMkLst>
        </pc:spChg>
        <pc:spChg chg="add">
          <ac:chgData name="MICHAEL GONG (DSCOE-ISD-OOCLL/ZHA)" userId="80b14a36-6422-4f88-ab25-1f9fd9a9b1f4" providerId="ADAL" clId="{22B19D47-B146-4233-9BC9-0F14A6830BC9}" dt="2018-04-27T02:27:47.347" v="333" actId="2696"/>
          <ac:spMkLst>
            <pc:docMk/>
            <pc:sldMk cId="516361715" sldId="270"/>
            <ac:spMk id="669" creationId="{986B1D53-3765-4F0B-8691-056B2B241292}"/>
          </ac:spMkLst>
        </pc:spChg>
        <pc:spChg chg="add">
          <ac:chgData name="MICHAEL GONG (DSCOE-ISD-OOCLL/ZHA)" userId="80b14a36-6422-4f88-ab25-1f9fd9a9b1f4" providerId="ADAL" clId="{22B19D47-B146-4233-9BC9-0F14A6830BC9}" dt="2018-04-27T02:27:47.347" v="333" actId="2696"/>
          <ac:spMkLst>
            <pc:docMk/>
            <pc:sldMk cId="516361715" sldId="270"/>
            <ac:spMk id="670" creationId="{FEF695C9-DAAC-4D98-BC4E-915B4DF5DB0D}"/>
          </ac:spMkLst>
        </pc:spChg>
        <pc:spChg chg="add">
          <ac:chgData name="MICHAEL GONG (DSCOE-ISD-OOCLL/ZHA)" userId="80b14a36-6422-4f88-ab25-1f9fd9a9b1f4" providerId="ADAL" clId="{22B19D47-B146-4233-9BC9-0F14A6830BC9}" dt="2018-04-27T02:27:47.347" v="333" actId="2696"/>
          <ac:spMkLst>
            <pc:docMk/>
            <pc:sldMk cId="516361715" sldId="270"/>
            <ac:spMk id="671" creationId="{1B453C79-189A-4426-9E1C-8AC217835AA0}"/>
          </ac:spMkLst>
        </pc:spChg>
        <pc:spChg chg="add">
          <ac:chgData name="MICHAEL GONG (DSCOE-ISD-OOCLL/ZHA)" userId="80b14a36-6422-4f88-ab25-1f9fd9a9b1f4" providerId="ADAL" clId="{22B19D47-B146-4233-9BC9-0F14A6830BC9}" dt="2018-04-27T02:27:47.347" v="333" actId="2696"/>
          <ac:spMkLst>
            <pc:docMk/>
            <pc:sldMk cId="516361715" sldId="270"/>
            <ac:spMk id="672" creationId="{1B2982FF-05B0-4900-9EA6-0AF9DBA4901C}"/>
          </ac:spMkLst>
        </pc:spChg>
        <pc:spChg chg="add">
          <ac:chgData name="MICHAEL GONG (DSCOE-ISD-OOCLL/ZHA)" userId="80b14a36-6422-4f88-ab25-1f9fd9a9b1f4" providerId="ADAL" clId="{22B19D47-B146-4233-9BC9-0F14A6830BC9}" dt="2018-04-27T02:27:47.347" v="333" actId="2696"/>
          <ac:spMkLst>
            <pc:docMk/>
            <pc:sldMk cId="516361715" sldId="270"/>
            <ac:spMk id="673" creationId="{AEC18197-B88C-4260-8E74-D7F64B0F9A27}"/>
          </ac:spMkLst>
        </pc:spChg>
        <pc:spChg chg="add">
          <ac:chgData name="MICHAEL GONG (DSCOE-ISD-OOCLL/ZHA)" userId="80b14a36-6422-4f88-ab25-1f9fd9a9b1f4" providerId="ADAL" clId="{22B19D47-B146-4233-9BC9-0F14A6830BC9}" dt="2018-04-27T02:27:47.347" v="333" actId="2696"/>
          <ac:spMkLst>
            <pc:docMk/>
            <pc:sldMk cId="516361715" sldId="270"/>
            <ac:spMk id="674" creationId="{BF3E3AEB-DAA1-40D1-934B-D1FEE5388E24}"/>
          </ac:spMkLst>
        </pc:spChg>
        <pc:spChg chg="add">
          <ac:chgData name="MICHAEL GONG (DSCOE-ISD-OOCLL/ZHA)" userId="80b14a36-6422-4f88-ab25-1f9fd9a9b1f4" providerId="ADAL" clId="{22B19D47-B146-4233-9BC9-0F14A6830BC9}" dt="2018-04-27T02:27:47.347" v="333" actId="2696"/>
          <ac:spMkLst>
            <pc:docMk/>
            <pc:sldMk cId="516361715" sldId="270"/>
            <ac:spMk id="675" creationId="{FCD3093D-C986-4874-ACB6-E41ABEF8D0D8}"/>
          </ac:spMkLst>
        </pc:spChg>
        <pc:spChg chg="add">
          <ac:chgData name="MICHAEL GONG (DSCOE-ISD-OOCLL/ZHA)" userId="80b14a36-6422-4f88-ab25-1f9fd9a9b1f4" providerId="ADAL" clId="{22B19D47-B146-4233-9BC9-0F14A6830BC9}" dt="2018-04-27T02:27:47.347" v="333" actId="2696"/>
          <ac:spMkLst>
            <pc:docMk/>
            <pc:sldMk cId="516361715" sldId="270"/>
            <ac:spMk id="676" creationId="{0E9B255A-1CA7-4B82-93D5-028C87D568EC}"/>
          </ac:spMkLst>
        </pc:spChg>
        <pc:spChg chg="add">
          <ac:chgData name="MICHAEL GONG (DSCOE-ISD-OOCLL/ZHA)" userId="80b14a36-6422-4f88-ab25-1f9fd9a9b1f4" providerId="ADAL" clId="{22B19D47-B146-4233-9BC9-0F14A6830BC9}" dt="2018-04-27T02:27:47.347" v="333" actId="2696"/>
          <ac:spMkLst>
            <pc:docMk/>
            <pc:sldMk cId="516361715" sldId="270"/>
            <ac:spMk id="677" creationId="{4B5361F1-8393-4729-9164-76DD747AD4C2}"/>
          </ac:spMkLst>
        </pc:spChg>
        <pc:spChg chg="add">
          <ac:chgData name="MICHAEL GONG (DSCOE-ISD-OOCLL/ZHA)" userId="80b14a36-6422-4f88-ab25-1f9fd9a9b1f4" providerId="ADAL" clId="{22B19D47-B146-4233-9BC9-0F14A6830BC9}" dt="2018-04-27T02:27:47.347" v="333" actId="2696"/>
          <ac:spMkLst>
            <pc:docMk/>
            <pc:sldMk cId="516361715" sldId="270"/>
            <ac:spMk id="678" creationId="{97DFA427-3374-48A6-ABF7-2C4506EC3A05}"/>
          </ac:spMkLst>
        </pc:spChg>
        <pc:spChg chg="add">
          <ac:chgData name="MICHAEL GONG (DSCOE-ISD-OOCLL/ZHA)" userId="80b14a36-6422-4f88-ab25-1f9fd9a9b1f4" providerId="ADAL" clId="{22B19D47-B146-4233-9BC9-0F14A6830BC9}" dt="2018-04-27T02:27:47.347" v="333" actId="2696"/>
          <ac:spMkLst>
            <pc:docMk/>
            <pc:sldMk cId="516361715" sldId="270"/>
            <ac:spMk id="679" creationId="{7055730E-B073-4E13-99D2-DD5EE7D69E09}"/>
          </ac:spMkLst>
        </pc:spChg>
        <pc:spChg chg="add">
          <ac:chgData name="MICHAEL GONG (DSCOE-ISD-OOCLL/ZHA)" userId="80b14a36-6422-4f88-ab25-1f9fd9a9b1f4" providerId="ADAL" clId="{22B19D47-B146-4233-9BC9-0F14A6830BC9}" dt="2018-04-27T02:27:47.347" v="333" actId="2696"/>
          <ac:spMkLst>
            <pc:docMk/>
            <pc:sldMk cId="516361715" sldId="270"/>
            <ac:spMk id="680" creationId="{905B0BAE-7C31-4BFC-B73F-58E8B2C167BF}"/>
          </ac:spMkLst>
        </pc:spChg>
        <pc:spChg chg="add">
          <ac:chgData name="MICHAEL GONG (DSCOE-ISD-OOCLL/ZHA)" userId="80b14a36-6422-4f88-ab25-1f9fd9a9b1f4" providerId="ADAL" clId="{22B19D47-B146-4233-9BC9-0F14A6830BC9}" dt="2018-04-27T02:27:47.347" v="333" actId="2696"/>
          <ac:spMkLst>
            <pc:docMk/>
            <pc:sldMk cId="516361715" sldId="270"/>
            <ac:spMk id="681" creationId="{7CDBBA16-1096-4B39-9B63-B2DD075B53CC}"/>
          </ac:spMkLst>
        </pc:spChg>
        <pc:spChg chg="add">
          <ac:chgData name="MICHAEL GONG (DSCOE-ISD-OOCLL/ZHA)" userId="80b14a36-6422-4f88-ab25-1f9fd9a9b1f4" providerId="ADAL" clId="{22B19D47-B146-4233-9BC9-0F14A6830BC9}" dt="2018-04-27T02:27:47.347" v="333" actId="2696"/>
          <ac:spMkLst>
            <pc:docMk/>
            <pc:sldMk cId="516361715" sldId="270"/>
            <ac:spMk id="682" creationId="{5DEC1B92-16BC-4F9B-B912-35023DD12610}"/>
          </ac:spMkLst>
        </pc:spChg>
        <pc:spChg chg="add">
          <ac:chgData name="MICHAEL GONG (DSCOE-ISD-OOCLL/ZHA)" userId="80b14a36-6422-4f88-ab25-1f9fd9a9b1f4" providerId="ADAL" clId="{22B19D47-B146-4233-9BC9-0F14A6830BC9}" dt="2018-04-27T02:27:47.347" v="333" actId="2696"/>
          <ac:spMkLst>
            <pc:docMk/>
            <pc:sldMk cId="516361715" sldId="270"/>
            <ac:spMk id="683" creationId="{6991E454-DE29-4B9C-AD00-D3840082A7F1}"/>
          </ac:spMkLst>
        </pc:spChg>
        <pc:spChg chg="add">
          <ac:chgData name="MICHAEL GONG (DSCOE-ISD-OOCLL/ZHA)" userId="80b14a36-6422-4f88-ab25-1f9fd9a9b1f4" providerId="ADAL" clId="{22B19D47-B146-4233-9BC9-0F14A6830BC9}" dt="2018-04-27T02:27:47.347" v="333" actId="2696"/>
          <ac:spMkLst>
            <pc:docMk/>
            <pc:sldMk cId="516361715" sldId="270"/>
            <ac:spMk id="684" creationId="{D0933037-16FD-4295-8253-A33D71A0AA75}"/>
          </ac:spMkLst>
        </pc:spChg>
        <pc:spChg chg="add">
          <ac:chgData name="MICHAEL GONG (DSCOE-ISD-OOCLL/ZHA)" userId="80b14a36-6422-4f88-ab25-1f9fd9a9b1f4" providerId="ADAL" clId="{22B19D47-B146-4233-9BC9-0F14A6830BC9}" dt="2018-04-27T02:27:47.347" v="333" actId="2696"/>
          <ac:spMkLst>
            <pc:docMk/>
            <pc:sldMk cId="516361715" sldId="270"/>
            <ac:spMk id="685" creationId="{B256A411-B456-458F-9721-3E2631F384C9}"/>
          </ac:spMkLst>
        </pc:spChg>
        <pc:spChg chg="add">
          <ac:chgData name="MICHAEL GONG (DSCOE-ISD-OOCLL/ZHA)" userId="80b14a36-6422-4f88-ab25-1f9fd9a9b1f4" providerId="ADAL" clId="{22B19D47-B146-4233-9BC9-0F14A6830BC9}" dt="2018-04-27T02:27:47.347" v="333" actId="2696"/>
          <ac:spMkLst>
            <pc:docMk/>
            <pc:sldMk cId="516361715" sldId="270"/>
            <ac:spMk id="686" creationId="{D79CEEF5-0E14-4E3F-9B57-2EBB0D8DEC43}"/>
          </ac:spMkLst>
        </pc:spChg>
        <pc:spChg chg="add">
          <ac:chgData name="MICHAEL GONG (DSCOE-ISD-OOCLL/ZHA)" userId="80b14a36-6422-4f88-ab25-1f9fd9a9b1f4" providerId="ADAL" clId="{22B19D47-B146-4233-9BC9-0F14A6830BC9}" dt="2018-04-27T02:27:47.347" v="333" actId="2696"/>
          <ac:spMkLst>
            <pc:docMk/>
            <pc:sldMk cId="516361715" sldId="270"/>
            <ac:spMk id="687" creationId="{70B03BBA-D478-4C35-8353-46286E3F5923}"/>
          </ac:spMkLst>
        </pc:spChg>
        <pc:spChg chg="add">
          <ac:chgData name="MICHAEL GONG (DSCOE-ISD-OOCLL/ZHA)" userId="80b14a36-6422-4f88-ab25-1f9fd9a9b1f4" providerId="ADAL" clId="{22B19D47-B146-4233-9BC9-0F14A6830BC9}" dt="2018-04-27T02:27:47.347" v="333" actId="2696"/>
          <ac:spMkLst>
            <pc:docMk/>
            <pc:sldMk cId="516361715" sldId="270"/>
            <ac:spMk id="688" creationId="{EF7EEFA0-811F-4A4B-B1C0-6815209CE1FA}"/>
          </ac:spMkLst>
        </pc:spChg>
        <pc:spChg chg="add">
          <ac:chgData name="MICHAEL GONG (DSCOE-ISD-OOCLL/ZHA)" userId="80b14a36-6422-4f88-ab25-1f9fd9a9b1f4" providerId="ADAL" clId="{22B19D47-B146-4233-9BC9-0F14A6830BC9}" dt="2018-04-27T02:27:47.347" v="333" actId="2696"/>
          <ac:spMkLst>
            <pc:docMk/>
            <pc:sldMk cId="516361715" sldId="270"/>
            <ac:spMk id="689" creationId="{0495957C-0478-4A8A-868D-8ED84A3E6D0B}"/>
          </ac:spMkLst>
        </pc:spChg>
        <pc:spChg chg="add">
          <ac:chgData name="MICHAEL GONG (DSCOE-ISD-OOCLL/ZHA)" userId="80b14a36-6422-4f88-ab25-1f9fd9a9b1f4" providerId="ADAL" clId="{22B19D47-B146-4233-9BC9-0F14A6830BC9}" dt="2018-04-27T02:27:47.347" v="333" actId="2696"/>
          <ac:spMkLst>
            <pc:docMk/>
            <pc:sldMk cId="516361715" sldId="270"/>
            <ac:spMk id="690" creationId="{BDA899EE-E953-48F5-AA79-B522DC055026}"/>
          </ac:spMkLst>
        </pc:spChg>
        <pc:spChg chg="add">
          <ac:chgData name="MICHAEL GONG (DSCOE-ISD-OOCLL/ZHA)" userId="80b14a36-6422-4f88-ab25-1f9fd9a9b1f4" providerId="ADAL" clId="{22B19D47-B146-4233-9BC9-0F14A6830BC9}" dt="2018-04-27T02:27:47.347" v="333" actId="2696"/>
          <ac:spMkLst>
            <pc:docMk/>
            <pc:sldMk cId="516361715" sldId="270"/>
            <ac:spMk id="691" creationId="{7B6CD5F9-1268-4AB1-A240-5ABDD4E9288D}"/>
          </ac:spMkLst>
        </pc:spChg>
        <pc:spChg chg="add">
          <ac:chgData name="MICHAEL GONG (DSCOE-ISD-OOCLL/ZHA)" userId="80b14a36-6422-4f88-ab25-1f9fd9a9b1f4" providerId="ADAL" clId="{22B19D47-B146-4233-9BC9-0F14A6830BC9}" dt="2018-04-27T02:27:47.347" v="333" actId="2696"/>
          <ac:spMkLst>
            <pc:docMk/>
            <pc:sldMk cId="516361715" sldId="270"/>
            <ac:spMk id="692" creationId="{D1A0B312-1923-400F-A2F3-04395D93F05F}"/>
          </ac:spMkLst>
        </pc:spChg>
        <pc:spChg chg="add">
          <ac:chgData name="MICHAEL GONG (DSCOE-ISD-OOCLL/ZHA)" userId="80b14a36-6422-4f88-ab25-1f9fd9a9b1f4" providerId="ADAL" clId="{22B19D47-B146-4233-9BC9-0F14A6830BC9}" dt="2018-04-27T02:27:47.347" v="333" actId="2696"/>
          <ac:spMkLst>
            <pc:docMk/>
            <pc:sldMk cId="516361715" sldId="270"/>
            <ac:spMk id="693" creationId="{831F884C-A590-4327-B3CA-1825AB7FD919}"/>
          </ac:spMkLst>
        </pc:spChg>
        <pc:spChg chg="add">
          <ac:chgData name="MICHAEL GONG (DSCOE-ISD-OOCLL/ZHA)" userId="80b14a36-6422-4f88-ab25-1f9fd9a9b1f4" providerId="ADAL" clId="{22B19D47-B146-4233-9BC9-0F14A6830BC9}" dt="2018-04-27T02:27:47.347" v="333" actId="2696"/>
          <ac:spMkLst>
            <pc:docMk/>
            <pc:sldMk cId="516361715" sldId="270"/>
            <ac:spMk id="694" creationId="{A3E3C172-8DB0-47A3-B847-F1A25DE3D075}"/>
          </ac:spMkLst>
        </pc:spChg>
        <pc:spChg chg="add">
          <ac:chgData name="MICHAEL GONG (DSCOE-ISD-OOCLL/ZHA)" userId="80b14a36-6422-4f88-ab25-1f9fd9a9b1f4" providerId="ADAL" clId="{22B19D47-B146-4233-9BC9-0F14A6830BC9}" dt="2018-04-27T02:27:47.347" v="333" actId="2696"/>
          <ac:spMkLst>
            <pc:docMk/>
            <pc:sldMk cId="516361715" sldId="270"/>
            <ac:spMk id="695" creationId="{7B443BB7-014E-49F9-B90D-A0BAA18668C7}"/>
          </ac:spMkLst>
        </pc:spChg>
        <pc:spChg chg="add">
          <ac:chgData name="MICHAEL GONG (DSCOE-ISD-OOCLL/ZHA)" userId="80b14a36-6422-4f88-ab25-1f9fd9a9b1f4" providerId="ADAL" clId="{22B19D47-B146-4233-9BC9-0F14A6830BC9}" dt="2018-04-27T02:27:47.347" v="333" actId="2696"/>
          <ac:spMkLst>
            <pc:docMk/>
            <pc:sldMk cId="516361715" sldId="270"/>
            <ac:spMk id="696" creationId="{F45E246C-537C-4A0F-BBAB-F6F380F42E2A}"/>
          </ac:spMkLst>
        </pc:spChg>
        <pc:spChg chg="add">
          <ac:chgData name="MICHAEL GONG (DSCOE-ISD-OOCLL/ZHA)" userId="80b14a36-6422-4f88-ab25-1f9fd9a9b1f4" providerId="ADAL" clId="{22B19D47-B146-4233-9BC9-0F14A6830BC9}" dt="2018-04-27T02:27:47.347" v="333" actId="2696"/>
          <ac:spMkLst>
            <pc:docMk/>
            <pc:sldMk cId="516361715" sldId="270"/>
            <ac:spMk id="697" creationId="{D8EA4BC9-8615-4188-A86A-523CA9D5AE3B}"/>
          </ac:spMkLst>
        </pc:spChg>
        <pc:spChg chg="add">
          <ac:chgData name="MICHAEL GONG (DSCOE-ISD-OOCLL/ZHA)" userId="80b14a36-6422-4f88-ab25-1f9fd9a9b1f4" providerId="ADAL" clId="{22B19D47-B146-4233-9BC9-0F14A6830BC9}" dt="2018-04-27T02:27:47.347" v="333" actId="2696"/>
          <ac:spMkLst>
            <pc:docMk/>
            <pc:sldMk cId="516361715" sldId="270"/>
            <ac:spMk id="698" creationId="{A7FD1535-58C6-454A-AFE2-CA3014C55ED3}"/>
          </ac:spMkLst>
        </pc:spChg>
        <pc:spChg chg="add">
          <ac:chgData name="MICHAEL GONG (DSCOE-ISD-OOCLL/ZHA)" userId="80b14a36-6422-4f88-ab25-1f9fd9a9b1f4" providerId="ADAL" clId="{22B19D47-B146-4233-9BC9-0F14A6830BC9}" dt="2018-04-27T02:27:47.347" v="333" actId="2696"/>
          <ac:spMkLst>
            <pc:docMk/>
            <pc:sldMk cId="516361715" sldId="270"/>
            <ac:spMk id="699" creationId="{BEE589B2-3547-46E0-8580-609DE149C0B9}"/>
          </ac:spMkLst>
        </pc:spChg>
        <pc:spChg chg="add">
          <ac:chgData name="MICHAEL GONG (DSCOE-ISD-OOCLL/ZHA)" userId="80b14a36-6422-4f88-ab25-1f9fd9a9b1f4" providerId="ADAL" clId="{22B19D47-B146-4233-9BC9-0F14A6830BC9}" dt="2018-04-27T02:27:47.347" v="333" actId="2696"/>
          <ac:spMkLst>
            <pc:docMk/>
            <pc:sldMk cId="516361715" sldId="270"/>
            <ac:spMk id="700" creationId="{CB88BC8A-0D79-4B4B-9E26-4598648A63FE}"/>
          </ac:spMkLst>
        </pc:spChg>
        <pc:spChg chg="add">
          <ac:chgData name="MICHAEL GONG (DSCOE-ISD-OOCLL/ZHA)" userId="80b14a36-6422-4f88-ab25-1f9fd9a9b1f4" providerId="ADAL" clId="{22B19D47-B146-4233-9BC9-0F14A6830BC9}" dt="2018-04-27T02:27:47.347" v="333" actId="2696"/>
          <ac:spMkLst>
            <pc:docMk/>
            <pc:sldMk cId="516361715" sldId="270"/>
            <ac:spMk id="701" creationId="{0F1DA0FC-8210-40D9-9ACD-93128B3CA8BC}"/>
          </ac:spMkLst>
        </pc:spChg>
        <pc:spChg chg="add">
          <ac:chgData name="MICHAEL GONG (DSCOE-ISD-OOCLL/ZHA)" userId="80b14a36-6422-4f88-ab25-1f9fd9a9b1f4" providerId="ADAL" clId="{22B19D47-B146-4233-9BC9-0F14A6830BC9}" dt="2018-04-27T02:27:47.347" v="333" actId="2696"/>
          <ac:spMkLst>
            <pc:docMk/>
            <pc:sldMk cId="516361715" sldId="270"/>
            <ac:spMk id="702" creationId="{A830F63E-F0AD-4521-B3A7-381BE0526131}"/>
          </ac:spMkLst>
        </pc:spChg>
        <pc:spChg chg="add">
          <ac:chgData name="MICHAEL GONG (DSCOE-ISD-OOCLL/ZHA)" userId="80b14a36-6422-4f88-ab25-1f9fd9a9b1f4" providerId="ADAL" clId="{22B19D47-B146-4233-9BC9-0F14A6830BC9}" dt="2018-04-27T02:27:47.347" v="333" actId="2696"/>
          <ac:spMkLst>
            <pc:docMk/>
            <pc:sldMk cId="516361715" sldId="270"/>
            <ac:spMk id="703" creationId="{0DF6C317-668D-49DE-A7BB-9820F7DCEF6E}"/>
          </ac:spMkLst>
        </pc:spChg>
        <pc:spChg chg="add">
          <ac:chgData name="MICHAEL GONG (DSCOE-ISD-OOCLL/ZHA)" userId="80b14a36-6422-4f88-ab25-1f9fd9a9b1f4" providerId="ADAL" clId="{22B19D47-B146-4233-9BC9-0F14A6830BC9}" dt="2018-04-27T02:27:47.347" v="333" actId="2696"/>
          <ac:spMkLst>
            <pc:docMk/>
            <pc:sldMk cId="516361715" sldId="270"/>
            <ac:spMk id="704" creationId="{F8F3298C-4004-4A77-B27D-757275332CCC}"/>
          </ac:spMkLst>
        </pc:spChg>
        <pc:spChg chg="add">
          <ac:chgData name="MICHAEL GONG (DSCOE-ISD-OOCLL/ZHA)" userId="80b14a36-6422-4f88-ab25-1f9fd9a9b1f4" providerId="ADAL" clId="{22B19D47-B146-4233-9BC9-0F14A6830BC9}" dt="2018-04-27T02:27:47.347" v="333" actId="2696"/>
          <ac:spMkLst>
            <pc:docMk/>
            <pc:sldMk cId="516361715" sldId="270"/>
            <ac:spMk id="705" creationId="{99AA2F68-A7F7-4529-9D9A-2B22B785403E}"/>
          </ac:spMkLst>
        </pc:spChg>
        <pc:spChg chg="add">
          <ac:chgData name="MICHAEL GONG (DSCOE-ISD-OOCLL/ZHA)" userId="80b14a36-6422-4f88-ab25-1f9fd9a9b1f4" providerId="ADAL" clId="{22B19D47-B146-4233-9BC9-0F14A6830BC9}" dt="2018-04-27T02:27:47.347" v="333" actId="2696"/>
          <ac:spMkLst>
            <pc:docMk/>
            <pc:sldMk cId="516361715" sldId="270"/>
            <ac:spMk id="706" creationId="{2F477185-3097-4CE3-BDF0-FC524679CB2B}"/>
          </ac:spMkLst>
        </pc:spChg>
        <pc:spChg chg="add">
          <ac:chgData name="MICHAEL GONG (DSCOE-ISD-OOCLL/ZHA)" userId="80b14a36-6422-4f88-ab25-1f9fd9a9b1f4" providerId="ADAL" clId="{22B19D47-B146-4233-9BC9-0F14A6830BC9}" dt="2018-04-27T02:27:47.347" v="333" actId="2696"/>
          <ac:spMkLst>
            <pc:docMk/>
            <pc:sldMk cId="516361715" sldId="270"/>
            <ac:spMk id="707" creationId="{AA131B45-8679-4EE0-89D0-AE843EB69C98}"/>
          </ac:spMkLst>
        </pc:spChg>
        <pc:spChg chg="add">
          <ac:chgData name="MICHAEL GONG (DSCOE-ISD-OOCLL/ZHA)" userId="80b14a36-6422-4f88-ab25-1f9fd9a9b1f4" providerId="ADAL" clId="{22B19D47-B146-4233-9BC9-0F14A6830BC9}" dt="2018-04-27T02:27:47.347" v="333" actId="2696"/>
          <ac:spMkLst>
            <pc:docMk/>
            <pc:sldMk cId="516361715" sldId="270"/>
            <ac:spMk id="708" creationId="{0F69591A-96A4-4DD1-8267-5FE3B87355F1}"/>
          </ac:spMkLst>
        </pc:spChg>
        <pc:spChg chg="add">
          <ac:chgData name="MICHAEL GONG (DSCOE-ISD-OOCLL/ZHA)" userId="80b14a36-6422-4f88-ab25-1f9fd9a9b1f4" providerId="ADAL" clId="{22B19D47-B146-4233-9BC9-0F14A6830BC9}" dt="2018-04-27T02:27:47.347" v="333" actId="2696"/>
          <ac:spMkLst>
            <pc:docMk/>
            <pc:sldMk cId="516361715" sldId="270"/>
            <ac:spMk id="709" creationId="{8B41A268-22B9-463D-89A8-C89AF6F2A368}"/>
          </ac:spMkLst>
        </pc:spChg>
        <pc:spChg chg="add">
          <ac:chgData name="MICHAEL GONG (DSCOE-ISD-OOCLL/ZHA)" userId="80b14a36-6422-4f88-ab25-1f9fd9a9b1f4" providerId="ADAL" clId="{22B19D47-B146-4233-9BC9-0F14A6830BC9}" dt="2018-04-27T02:27:47.347" v="333" actId="2696"/>
          <ac:spMkLst>
            <pc:docMk/>
            <pc:sldMk cId="516361715" sldId="270"/>
            <ac:spMk id="710" creationId="{0F6660E1-0A85-4CBE-AE97-AA4F4A8F1ED4}"/>
          </ac:spMkLst>
        </pc:spChg>
        <pc:spChg chg="add">
          <ac:chgData name="MICHAEL GONG (DSCOE-ISD-OOCLL/ZHA)" userId="80b14a36-6422-4f88-ab25-1f9fd9a9b1f4" providerId="ADAL" clId="{22B19D47-B146-4233-9BC9-0F14A6830BC9}" dt="2018-04-27T02:27:47.347" v="333" actId="2696"/>
          <ac:spMkLst>
            <pc:docMk/>
            <pc:sldMk cId="516361715" sldId="270"/>
            <ac:spMk id="711" creationId="{0FB5F5C9-23B4-4721-AC14-DA5692F12FDB}"/>
          </ac:spMkLst>
        </pc:spChg>
        <pc:spChg chg="add">
          <ac:chgData name="MICHAEL GONG (DSCOE-ISD-OOCLL/ZHA)" userId="80b14a36-6422-4f88-ab25-1f9fd9a9b1f4" providerId="ADAL" clId="{22B19D47-B146-4233-9BC9-0F14A6830BC9}" dt="2018-04-27T02:27:47.347" v="333" actId="2696"/>
          <ac:spMkLst>
            <pc:docMk/>
            <pc:sldMk cId="516361715" sldId="270"/>
            <ac:spMk id="712" creationId="{9504AD2C-5431-4528-964A-C594A966A7A5}"/>
          </ac:spMkLst>
        </pc:spChg>
        <pc:spChg chg="add">
          <ac:chgData name="MICHAEL GONG (DSCOE-ISD-OOCLL/ZHA)" userId="80b14a36-6422-4f88-ab25-1f9fd9a9b1f4" providerId="ADAL" clId="{22B19D47-B146-4233-9BC9-0F14A6830BC9}" dt="2018-04-27T02:27:47.347" v="333" actId="2696"/>
          <ac:spMkLst>
            <pc:docMk/>
            <pc:sldMk cId="516361715" sldId="270"/>
            <ac:spMk id="713" creationId="{9812BC70-2B26-4F31-A73A-8B6DA9801411}"/>
          </ac:spMkLst>
        </pc:spChg>
        <pc:spChg chg="add">
          <ac:chgData name="MICHAEL GONG (DSCOE-ISD-OOCLL/ZHA)" userId="80b14a36-6422-4f88-ab25-1f9fd9a9b1f4" providerId="ADAL" clId="{22B19D47-B146-4233-9BC9-0F14A6830BC9}" dt="2018-04-27T02:27:47.347" v="333" actId="2696"/>
          <ac:spMkLst>
            <pc:docMk/>
            <pc:sldMk cId="516361715" sldId="270"/>
            <ac:spMk id="714" creationId="{4A41D250-D38B-4946-926A-E4B71D128782}"/>
          </ac:spMkLst>
        </pc:spChg>
        <pc:spChg chg="add">
          <ac:chgData name="MICHAEL GONG (DSCOE-ISD-OOCLL/ZHA)" userId="80b14a36-6422-4f88-ab25-1f9fd9a9b1f4" providerId="ADAL" clId="{22B19D47-B146-4233-9BC9-0F14A6830BC9}" dt="2018-04-27T02:27:47.347" v="333" actId="2696"/>
          <ac:spMkLst>
            <pc:docMk/>
            <pc:sldMk cId="516361715" sldId="270"/>
            <ac:spMk id="715" creationId="{7B51F5C9-CE11-4684-865F-84A8BC6B390D}"/>
          </ac:spMkLst>
        </pc:spChg>
        <pc:spChg chg="add">
          <ac:chgData name="MICHAEL GONG (DSCOE-ISD-OOCLL/ZHA)" userId="80b14a36-6422-4f88-ab25-1f9fd9a9b1f4" providerId="ADAL" clId="{22B19D47-B146-4233-9BC9-0F14A6830BC9}" dt="2018-04-27T02:27:47.347" v="333" actId="2696"/>
          <ac:spMkLst>
            <pc:docMk/>
            <pc:sldMk cId="516361715" sldId="270"/>
            <ac:spMk id="716" creationId="{1E0B116D-1D3E-4DB7-8F8F-9F412715CCAF}"/>
          </ac:spMkLst>
        </pc:spChg>
        <pc:spChg chg="add">
          <ac:chgData name="MICHAEL GONG (DSCOE-ISD-OOCLL/ZHA)" userId="80b14a36-6422-4f88-ab25-1f9fd9a9b1f4" providerId="ADAL" clId="{22B19D47-B146-4233-9BC9-0F14A6830BC9}" dt="2018-04-27T02:27:47.347" v="333" actId="2696"/>
          <ac:spMkLst>
            <pc:docMk/>
            <pc:sldMk cId="516361715" sldId="270"/>
            <ac:spMk id="717" creationId="{99E642ED-888C-4D80-86A4-85DEE67E7117}"/>
          </ac:spMkLst>
        </pc:spChg>
        <pc:spChg chg="add">
          <ac:chgData name="MICHAEL GONG (DSCOE-ISD-OOCLL/ZHA)" userId="80b14a36-6422-4f88-ab25-1f9fd9a9b1f4" providerId="ADAL" clId="{22B19D47-B146-4233-9BC9-0F14A6830BC9}" dt="2018-04-27T02:27:47.347" v="333" actId="2696"/>
          <ac:spMkLst>
            <pc:docMk/>
            <pc:sldMk cId="516361715" sldId="270"/>
            <ac:spMk id="718" creationId="{2B639035-AACD-4309-8552-D784084BB8CD}"/>
          </ac:spMkLst>
        </pc:spChg>
        <pc:spChg chg="add">
          <ac:chgData name="MICHAEL GONG (DSCOE-ISD-OOCLL/ZHA)" userId="80b14a36-6422-4f88-ab25-1f9fd9a9b1f4" providerId="ADAL" clId="{22B19D47-B146-4233-9BC9-0F14A6830BC9}" dt="2018-04-27T02:27:47.347" v="333" actId="2696"/>
          <ac:spMkLst>
            <pc:docMk/>
            <pc:sldMk cId="516361715" sldId="270"/>
            <ac:spMk id="719" creationId="{756282AC-0F58-4197-BF9D-8A4AF8A441B1}"/>
          </ac:spMkLst>
        </pc:spChg>
        <pc:grpChg chg="add del mod">
          <ac:chgData name="MICHAEL GONG (DSCOE-ISD-OOCLL/ZHA)" userId="80b14a36-6422-4f88-ab25-1f9fd9a9b1f4" providerId="ADAL" clId="{22B19D47-B146-4233-9BC9-0F14A6830BC9}" dt="2018-04-27T02:27:44.099" v="332" actId="478"/>
          <ac:grpSpMkLst>
            <pc:docMk/>
            <pc:sldMk cId="516361715" sldId="270"/>
            <ac:grpSpMk id="7" creationId="{42A4CDC2-BCC8-4418-87D0-288AA88FA7E0}"/>
          </ac:grpSpMkLst>
        </pc:grpChg>
        <pc:grpChg chg="add del mod">
          <ac:chgData name="MICHAEL GONG (DSCOE-ISD-OOCLL/ZHA)" userId="80b14a36-6422-4f88-ab25-1f9fd9a9b1f4" providerId="ADAL" clId="{22B19D47-B146-4233-9BC9-0F14A6830BC9}" dt="2018-04-27T02:27:44.099" v="332" actId="478"/>
          <ac:grpSpMkLst>
            <pc:docMk/>
            <pc:sldMk cId="516361715" sldId="270"/>
            <ac:grpSpMk id="14" creationId="{2644D44D-1764-4F89-8050-A5BEEBF417E5}"/>
          </ac:grpSpMkLst>
        </pc:grpChg>
        <pc:grpChg chg="add del mod">
          <ac:chgData name="MICHAEL GONG (DSCOE-ISD-OOCLL/ZHA)" userId="80b14a36-6422-4f88-ab25-1f9fd9a9b1f4" providerId="ADAL" clId="{22B19D47-B146-4233-9BC9-0F14A6830BC9}" dt="2018-04-27T02:27:44.099" v="332" actId="478"/>
          <ac:grpSpMkLst>
            <pc:docMk/>
            <pc:sldMk cId="516361715" sldId="270"/>
            <ac:grpSpMk id="16" creationId="{A4E099FD-771A-4C36-A335-FAA95DAF8FB6}"/>
          </ac:grpSpMkLst>
        </pc:grpChg>
        <pc:grpChg chg="add del mod">
          <ac:chgData name="MICHAEL GONG (DSCOE-ISD-OOCLL/ZHA)" userId="80b14a36-6422-4f88-ab25-1f9fd9a9b1f4" providerId="ADAL" clId="{22B19D47-B146-4233-9BC9-0F14A6830BC9}" dt="2018-04-27T02:27:44.099" v="332" actId="478"/>
          <ac:grpSpMkLst>
            <pc:docMk/>
            <pc:sldMk cId="516361715" sldId="270"/>
            <ac:grpSpMk id="17" creationId="{D13A2F39-8807-4E0E-A1A9-3B8B69D6CEE7}"/>
          </ac:grpSpMkLst>
        </pc:grpChg>
        <pc:grpChg chg="add del mod">
          <ac:chgData name="MICHAEL GONG (DSCOE-ISD-OOCLL/ZHA)" userId="80b14a36-6422-4f88-ab25-1f9fd9a9b1f4" providerId="ADAL" clId="{22B19D47-B146-4233-9BC9-0F14A6830BC9}" dt="2018-04-27T02:27:44.099" v="332" actId="478"/>
          <ac:grpSpMkLst>
            <pc:docMk/>
            <pc:sldMk cId="516361715" sldId="270"/>
            <ac:grpSpMk id="29" creationId="{3E230565-8D49-4480-965A-E7BED45D4EB9}"/>
          </ac:grpSpMkLst>
        </pc:grpChg>
        <pc:grpChg chg="add del mod">
          <ac:chgData name="MICHAEL GONG (DSCOE-ISD-OOCLL/ZHA)" userId="80b14a36-6422-4f88-ab25-1f9fd9a9b1f4" providerId="ADAL" clId="{22B19D47-B146-4233-9BC9-0F14A6830BC9}" dt="2018-04-27T02:27:44.099" v="332" actId="478"/>
          <ac:grpSpMkLst>
            <pc:docMk/>
            <pc:sldMk cId="516361715" sldId="270"/>
            <ac:grpSpMk id="45" creationId="{3E02D17A-8CCD-46C8-ACC6-D955B2CA7041}"/>
          </ac:grpSpMkLst>
        </pc:grpChg>
        <pc:grpChg chg="add del mod">
          <ac:chgData name="MICHAEL GONG (DSCOE-ISD-OOCLL/ZHA)" userId="80b14a36-6422-4f88-ab25-1f9fd9a9b1f4" providerId="ADAL" clId="{22B19D47-B146-4233-9BC9-0F14A6830BC9}" dt="2018-04-27T02:27:44.099" v="332" actId="478"/>
          <ac:grpSpMkLst>
            <pc:docMk/>
            <pc:sldMk cId="516361715" sldId="270"/>
            <ac:grpSpMk id="46" creationId="{A9BC218E-8747-4A37-BB62-DE12E6961A56}"/>
          </ac:grpSpMkLst>
        </pc:grpChg>
        <pc:grpChg chg="add mod">
          <ac:chgData name="MICHAEL GONG (DSCOE-ISD-OOCLL/ZHA)" userId="80b14a36-6422-4f88-ab25-1f9fd9a9b1f4" providerId="ADAL" clId="{22B19D47-B146-4233-9BC9-0F14A6830BC9}" dt="2018-04-27T02:27:24.930" v="330" actId="2696"/>
          <ac:grpSpMkLst>
            <pc:docMk/>
            <pc:sldMk cId="516361715" sldId="270"/>
            <ac:grpSpMk id="48" creationId="{65F0AF1A-8DE6-4262-B763-D9DFC004D9D5}"/>
          </ac:grpSpMkLst>
        </pc:grpChg>
        <pc:grpChg chg="add mod">
          <ac:chgData name="MICHAEL GONG (DSCOE-ISD-OOCLL/ZHA)" userId="80b14a36-6422-4f88-ab25-1f9fd9a9b1f4" providerId="ADAL" clId="{22B19D47-B146-4233-9BC9-0F14A6830BC9}" dt="2018-04-27T02:27:24.930" v="330" actId="2696"/>
          <ac:grpSpMkLst>
            <pc:docMk/>
            <pc:sldMk cId="516361715" sldId="270"/>
            <ac:grpSpMk id="54" creationId="{6C8C8F1A-9793-4A3E-8D8A-46B2ED125103}"/>
          </ac:grpSpMkLst>
        </pc:grpChg>
        <pc:grpChg chg="add mod">
          <ac:chgData name="MICHAEL GONG (DSCOE-ISD-OOCLL/ZHA)" userId="80b14a36-6422-4f88-ab25-1f9fd9a9b1f4" providerId="ADAL" clId="{22B19D47-B146-4233-9BC9-0F14A6830BC9}" dt="2018-04-27T02:27:24.930" v="330" actId="2696"/>
          <ac:grpSpMkLst>
            <pc:docMk/>
            <pc:sldMk cId="516361715" sldId="270"/>
            <ac:grpSpMk id="58" creationId="{13CF901E-AB8B-44FE-9486-5F984E334A84}"/>
          </ac:grpSpMkLst>
        </pc:grpChg>
        <pc:grpChg chg="add mod">
          <ac:chgData name="MICHAEL GONG (DSCOE-ISD-OOCLL/ZHA)" userId="80b14a36-6422-4f88-ab25-1f9fd9a9b1f4" providerId="ADAL" clId="{22B19D47-B146-4233-9BC9-0F14A6830BC9}" dt="2018-04-27T02:27:24.930" v="330" actId="2696"/>
          <ac:grpSpMkLst>
            <pc:docMk/>
            <pc:sldMk cId="516361715" sldId="270"/>
            <ac:grpSpMk id="62" creationId="{C96A1F09-041E-47EA-AD6C-1926AA7B6966}"/>
          </ac:grpSpMkLst>
        </pc:grpChg>
        <pc:grpChg chg="add mod">
          <ac:chgData name="MICHAEL GONG (DSCOE-ISD-OOCLL/ZHA)" userId="80b14a36-6422-4f88-ab25-1f9fd9a9b1f4" providerId="ADAL" clId="{22B19D47-B146-4233-9BC9-0F14A6830BC9}" dt="2018-04-27T02:27:24.930" v="330" actId="2696"/>
          <ac:grpSpMkLst>
            <pc:docMk/>
            <pc:sldMk cId="516361715" sldId="270"/>
            <ac:grpSpMk id="175" creationId="{210A69D7-CE44-467A-BE1D-D0C8065890D1}"/>
          </ac:grpSpMkLst>
        </pc:grpChg>
        <pc:grpChg chg="add mod">
          <ac:chgData name="MICHAEL GONG (DSCOE-ISD-OOCLL/ZHA)" userId="80b14a36-6422-4f88-ab25-1f9fd9a9b1f4" providerId="ADAL" clId="{22B19D47-B146-4233-9BC9-0F14A6830BC9}" dt="2018-04-27T02:27:24.930" v="330" actId="2696"/>
          <ac:grpSpMkLst>
            <pc:docMk/>
            <pc:sldMk cId="516361715" sldId="270"/>
            <ac:grpSpMk id="177" creationId="{D1077566-D057-45D3-AA18-9FBF774F1BC3}"/>
          </ac:grpSpMkLst>
        </pc:grpChg>
        <pc:grpChg chg="add mod">
          <ac:chgData name="MICHAEL GONG (DSCOE-ISD-OOCLL/ZHA)" userId="80b14a36-6422-4f88-ab25-1f9fd9a9b1f4" providerId="ADAL" clId="{22B19D47-B146-4233-9BC9-0F14A6830BC9}" dt="2018-04-27T02:27:51.054" v="334" actId="164"/>
          <ac:grpSpMkLst>
            <pc:docMk/>
            <pc:sldMk cId="516361715" sldId="270"/>
            <ac:grpSpMk id="365" creationId="{42A4CDC2-BCC8-4418-87D0-288AA88FA7E0}"/>
          </ac:grpSpMkLst>
        </pc:grpChg>
        <pc:grpChg chg="add mod">
          <ac:chgData name="MICHAEL GONG (DSCOE-ISD-OOCLL/ZHA)" userId="80b14a36-6422-4f88-ab25-1f9fd9a9b1f4" providerId="ADAL" clId="{22B19D47-B146-4233-9BC9-0F14A6830BC9}" dt="2018-04-27T02:27:51.054" v="334" actId="164"/>
          <ac:grpSpMkLst>
            <pc:docMk/>
            <pc:sldMk cId="516361715" sldId="270"/>
            <ac:grpSpMk id="372" creationId="{2644D44D-1764-4F89-8050-A5BEEBF417E5}"/>
          </ac:grpSpMkLst>
        </pc:grpChg>
        <pc:grpChg chg="add mod">
          <ac:chgData name="MICHAEL GONG (DSCOE-ISD-OOCLL/ZHA)" userId="80b14a36-6422-4f88-ab25-1f9fd9a9b1f4" providerId="ADAL" clId="{22B19D47-B146-4233-9BC9-0F14A6830BC9}" dt="2018-04-27T02:27:51.054" v="334" actId="164"/>
          <ac:grpSpMkLst>
            <pc:docMk/>
            <pc:sldMk cId="516361715" sldId="270"/>
            <ac:grpSpMk id="374" creationId="{A4E099FD-771A-4C36-A335-FAA95DAF8FB6}"/>
          </ac:grpSpMkLst>
        </pc:grpChg>
        <pc:grpChg chg="add mod">
          <ac:chgData name="MICHAEL GONG (DSCOE-ISD-OOCLL/ZHA)" userId="80b14a36-6422-4f88-ab25-1f9fd9a9b1f4" providerId="ADAL" clId="{22B19D47-B146-4233-9BC9-0F14A6830BC9}" dt="2018-04-27T02:27:51.054" v="334" actId="164"/>
          <ac:grpSpMkLst>
            <pc:docMk/>
            <pc:sldMk cId="516361715" sldId="270"/>
            <ac:grpSpMk id="375" creationId="{D13A2F39-8807-4E0E-A1A9-3B8B69D6CEE7}"/>
          </ac:grpSpMkLst>
        </pc:grpChg>
        <pc:grpChg chg="add mod">
          <ac:chgData name="MICHAEL GONG (DSCOE-ISD-OOCLL/ZHA)" userId="80b14a36-6422-4f88-ab25-1f9fd9a9b1f4" providerId="ADAL" clId="{22B19D47-B146-4233-9BC9-0F14A6830BC9}" dt="2018-04-27T02:27:51.054" v="334" actId="164"/>
          <ac:grpSpMkLst>
            <pc:docMk/>
            <pc:sldMk cId="516361715" sldId="270"/>
            <ac:grpSpMk id="387" creationId="{3E230565-8D49-4480-965A-E7BED45D4EB9}"/>
          </ac:grpSpMkLst>
        </pc:grpChg>
        <pc:grpChg chg="add mod">
          <ac:chgData name="MICHAEL GONG (DSCOE-ISD-OOCLL/ZHA)" userId="80b14a36-6422-4f88-ab25-1f9fd9a9b1f4" providerId="ADAL" clId="{22B19D47-B146-4233-9BC9-0F14A6830BC9}" dt="2018-04-27T02:27:51.054" v="334" actId="164"/>
          <ac:grpSpMkLst>
            <pc:docMk/>
            <pc:sldMk cId="516361715" sldId="270"/>
            <ac:grpSpMk id="403" creationId="{3E02D17A-8CCD-46C8-ACC6-D955B2CA7041}"/>
          </ac:grpSpMkLst>
        </pc:grpChg>
        <pc:grpChg chg="add mod">
          <ac:chgData name="MICHAEL GONG (DSCOE-ISD-OOCLL/ZHA)" userId="80b14a36-6422-4f88-ab25-1f9fd9a9b1f4" providerId="ADAL" clId="{22B19D47-B146-4233-9BC9-0F14A6830BC9}" dt="2018-04-27T02:27:51.054" v="334" actId="164"/>
          <ac:grpSpMkLst>
            <pc:docMk/>
            <pc:sldMk cId="516361715" sldId="270"/>
            <ac:grpSpMk id="404" creationId="{A9BC218E-8747-4A37-BB62-DE12E6961A56}"/>
          </ac:grpSpMkLst>
        </pc:grpChg>
        <pc:grpChg chg="add mod">
          <ac:chgData name="MICHAEL GONG (DSCOE-ISD-OOCLL/ZHA)" userId="80b14a36-6422-4f88-ab25-1f9fd9a9b1f4" providerId="ADAL" clId="{22B19D47-B146-4233-9BC9-0F14A6830BC9}" dt="2018-04-27T02:27:47.347" v="333" actId="2696"/>
          <ac:grpSpMkLst>
            <pc:docMk/>
            <pc:sldMk cId="516361715" sldId="270"/>
            <ac:grpSpMk id="406" creationId="{65F0AF1A-8DE6-4262-B763-D9DFC004D9D5}"/>
          </ac:grpSpMkLst>
        </pc:grpChg>
        <pc:grpChg chg="add mod">
          <ac:chgData name="MICHAEL GONG (DSCOE-ISD-OOCLL/ZHA)" userId="80b14a36-6422-4f88-ab25-1f9fd9a9b1f4" providerId="ADAL" clId="{22B19D47-B146-4233-9BC9-0F14A6830BC9}" dt="2018-04-27T02:27:47.347" v="333" actId="2696"/>
          <ac:grpSpMkLst>
            <pc:docMk/>
            <pc:sldMk cId="516361715" sldId="270"/>
            <ac:grpSpMk id="412" creationId="{6C8C8F1A-9793-4A3E-8D8A-46B2ED125103}"/>
          </ac:grpSpMkLst>
        </pc:grpChg>
        <pc:grpChg chg="add mod">
          <ac:chgData name="MICHAEL GONG (DSCOE-ISD-OOCLL/ZHA)" userId="80b14a36-6422-4f88-ab25-1f9fd9a9b1f4" providerId="ADAL" clId="{22B19D47-B146-4233-9BC9-0F14A6830BC9}" dt="2018-04-27T02:27:47.347" v="333" actId="2696"/>
          <ac:grpSpMkLst>
            <pc:docMk/>
            <pc:sldMk cId="516361715" sldId="270"/>
            <ac:grpSpMk id="416" creationId="{13CF901E-AB8B-44FE-9486-5F984E334A84}"/>
          </ac:grpSpMkLst>
        </pc:grpChg>
        <pc:grpChg chg="add mod">
          <ac:chgData name="MICHAEL GONG (DSCOE-ISD-OOCLL/ZHA)" userId="80b14a36-6422-4f88-ab25-1f9fd9a9b1f4" providerId="ADAL" clId="{22B19D47-B146-4233-9BC9-0F14A6830BC9}" dt="2018-04-27T02:27:47.347" v="333" actId="2696"/>
          <ac:grpSpMkLst>
            <pc:docMk/>
            <pc:sldMk cId="516361715" sldId="270"/>
            <ac:grpSpMk id="420" creationId="{C96A1F09-041E-47EA-AD6C-1926AA7B6966}"/>
          </ac:grpSpMkLst>
        </pc:grpChg>
        <pc:grpChg chg="add mod">
          <ac:chgData name="MICHAEL GONG (DSCOE-ISD-OOCLL/ZHA)" userId="80b14a36-6422-4f88-ab25-1f9fd9a9b1f4" providerId="ADAL" clId="{22B19D47-B146-4233-9BC9-0F14A6830BC9}" dt="2018-04-27T02:27:47.347" v="333" actId="2696"/>
          <ac:grpSpMkLst>
            <pc:docMk/>
            <pc:sldMk cId="516361715" sldId="270"/>
            <ac:grpSpMk id="533" creationId="{210A69D7-CE44-467A-BE1D-D0C8065890D1}"/>
          </ac:grpSpMkLst>
        </pc:grpChg>
        <pc:grpChg chg="add mod">
          <ac:chgData name="MICHAEL GONG (DSCOE-ISD-OOCLL/ZHA)" userId="80b14a36-6422-4f88-ab25-1f9fd9a9b1f4" providerId="ADAL" clId="{22B19D47-B146-4233-9BC9-0F14A6830BC9}" dt="2018-04-27T02:27:47.347" v="333" actId="2696"/>
          <ac:grpSpMkLst>
            <pc:docMk/>
            <pc:sldMk cId="516361715" sldId="270"/>
            <ac:grpSpMk id="535" creationId="{D1077566-D057-45D3-AA18-9FBF774F1BC3}"/>
          </ac:grpSpMkLst>
        </pc:grpChg>
        <pc:grpChg chg="add del mod">
          <ac:chgData name="MICHAEL GONG (DSCOE-ISD-OOCLL/ZHA)" userId="80b14a36-6422-4f88-ab25-1f9fd9a9b1f4" providerId="ADAL" clId="{22B19D47-B146-4233-9BC9-0F14A6830BC9}" dt="2018-04-27T02:28:50.651" v="341" actId="478"/>
          <ac:grpSpMkLst>
            <pc:docMk/>
            <pc:sldMk cId="516361715" sldId="270"/>
            <ac:grpSpMk id="720" creationId="{E7EB0C1F-0AB3-4852-AB68-9FF20DD19B22}"/>
          </ac:grpSpMkLst>
        </pc:grpChg>
      </pc:sldChg>
      <pc:sldChg chg="modSp add">
        <pc:chgData name="MICHAEL GONG (DSCOE-ISD-OOCLL/ZHA)" userId="80b14a36-6422-4f88-ab25-1f9fd9a9b1f4" providerId="ADAL" clId="{22B19D47-B146-4233-9BC9-0F14A6830BC9}" dt="2018-04-27T02:29:09.272" v="353" actId="1035"/>
        <pc:sldMkLst>
          <pc:docMk/>
          <pc:sldMk cId="2480504024" sldId="271"/>
        </pc:sldMkLst>
        <pc:spChg chg="mod">
          <ac:chgData name="MICHAEL GONG (DSCOE-ISD-OOCLL/ZHA)" userId="80b14a36-6422-4f88-ab25-1f9fd9a9b1f4" providerId="ADAL" clId="{22B19D47-B146-4233-9BC9-0F14A6830BC9}" dt="2018-04-27T02:29:09.272" v="353" actId="1035"/>
          <ac:spMkLst>
            <pc:docMk/>
            <pc:sldMk cId="2480504024" sldId="271"/>
            <ac:spMk id="10" creationId="{98DD2518-C6EF-41CF-9B47-FDD2A20B5910}"/>
          </ac:spMkLst>
        </pc:spChg>
        <pc:spChg chg="mod">
          <ac:chgData name="MICHAEL GONG (DSCOE-ISD-OOCLL/ZHA)" userId="80b14a36-6422-4f88-ab25-1f9fd9a9b1f4" providerId="ADAL" clId="{22B19D47-B146-4233-9BC9-0F14A6830BC9}" dt="2018-04-27T02:29:09.272" v="353" actId="1035"/>
          <ac:spMkLst>
            <pc:docMk/>
            <pc:sldMk cId="2480504024" sldId="271"/>
            <ac:spMk id="16" creationId="{2097E025-19C1-420F-946A-46CA75404218}"/>
          </ac:spMkLst>
        </pc:spChg>
        <pc:spChg chg="mod">
          <ac:chgData name="MICHAEL GONG (DSCOE-ISD-OOCLL/ZHA)" userId="80b14a36-6422-4f88-ab25-1f9fd9a9b1f4" providerId="ADAL" clId="{22B19D47-B146-4233-9BC9-0F14A6830BC9}" dt="2018-04-27T02:29:09.272" v="353" actId="1035"/>
          <ac:spMkLst>
            <pc:docMk/>
            <pc:sldMk cId="2480504024" sldId="271"/>
            <ac:spMk id="21" creationId="{441B8037-A86B-4DDC-88B5-9B630C8F82A3}"/>
          </ac:spMkLst>
        </pc:spChg>
        <pc:spChg chg="mod">
          <ac:chgData name="MICHAEL GONG (DSCOE-ISD-OOCLL/ZHA)" userId="80b14a36-6422-4f88-ab25-1f9fd9a9b1f4" providerId="ADAL" clId="{22B19D47-B146-4233-9BC9-0F14A6830BC9}" dt="2018-04-27T02:29:09.272" v="353" actId="1035"/>
          <ac:spMkLst>
            <pc:docMk/>
            <pc:sldMk cId="2480504024" sldId="271"/>
            <ac:spMk id="198" creationId="{613D1361-34A2-43E8-8E3E-11743E33CFE7}"/>
          </ac:spMkLst>
        </pc:spChg>
        <pc:spChg chg="mod">
          <ac:chgData name="MICHAEL GONG (DSCOE-ISD-OOCLL/ZHA)" userId="80b14a36-6422-4f88-ab25-1f9fd9a9b1f4" providerId="ADAL" clId="{22B19D47-B146-4233-9BC9-0F14A6830BC9}" dt="2018-04-27T02:29:09.272" v="353" actId="1035"/>
          <ac:spMkLst>
            <pc:docMk/>
            <pc:sldMk cId="2480504024" sldId="271"/>
            <ac:spMk id="199" creationId="{86ACDCC0-0903-4D52-AAF9-D29807C92861}"/>
          </ac:spMkLst>
        </pc:spChg>
        <pc:spChg chg="mod">
          <ac:chgData name="MICHAEL GONG (DSCOE-ISD-OOCLL/ZHA)" userId="80b14a36-6422-4f88-ab25-1f9fd9a9b1f4" providerId="ADAL" clId="{22B19D47-B146-4233-9BC9-0F14A6830BC9}" dt="2018-04-27T02:29:09.272" v="353" actId="1035"/>
          <ac:spMkLst>
            <pc:docMk/>
            <pc:sldMk cId="2480504024" sldId="271"/>
            <ac:spMk id="200" creationId="{0EA8F548-829F-41FB-B2D5-2D8802F3DDC7}"/>
          </ac:spMkLst>
        </pc:spChg>
        <pc:spChg chg="mod">
          <ac:chgData name="MICHAEL GONG (DSCOE-ISD-OOCLL/ZHA)" userId="80b14a36-6422-4f88-ab25-1f9fd9a9b1f4" providerId="ADAL" clId="{22B19D47-B146-4233-9BC9-0F14A6830BC9}" dt="2018-04-27T02:29:09.272" v="353" actId="1035"/>
          <ac:spMkLst>
            <pc:docMk/>
            <pc:sldMk cId="2480504024" sldId="271"/>
            <ac:spMk id="201" creationId="{CAB94FDB-BA26-4BEF-977C-14A6EA3DF323}"/>
          </ac:spMkLst>
        </pc:spChg>
        <pc:spChg chg="mod">
          <ac:chgData name="MICHAEL GONG (DSCOE-ISD-OOCLL/ZHA)" userId="80b14a36-6422-4f88-ab25-1f9fd9a9b1f4" providerId="ADAL" clId="{22B19D47-B146-4233-9BC9-0F14A6830BC9}" dt="2018-04-27T02:29:09.272" v="353" actId="1035"/>
          <ac:spMkLst>
            <pc:docMk/>
            <pc:sldMk cId="2480504024" sldId="271"/>
            <ac:spMk id="202" creationId="{97FABB66-45C8-4231-9335-58BF0339B238}"/>
          </ac:spMkLst>
        </pc:spChg>
        <pc:spChg chg="mod">
          <ac:chgData name="MICHAEL GONG (DSCOE-ISD-OOCLL/ZHA)" userId="80b14a36-6422-4f88-ab25-1f9fd9a9b1f4" providerId="ADAL" clId="{22B19D47-B146-4233-9BC9-0F14A6830BC9}" dt="2018-04-27T02:29:09.272" v="353" actId="1035"/>
          <ac:spMkLst>
            <pc:docMk/>
            <pc:sldMk cId="2480504024" sldId="271"/>
            <ac:spMk id="203" creationId="{ACAC7FFD-A468-4BF8-96EB-AAE9FC2C581F}"/>
          </ac:spMkLst>
        </pc:spChg>
        <pc:spChg chg="mod">
          <ac:chgData name="MICHAEL GONG (DSCOE-ISD-OOCLL/ZHA)" userId="80b14a36-6422-4f88-ab25-1f9fd9a9b1f4" providerId="ADAL" clId="{22B19D47-B146-4233-9BC9-0F14A6830BC9}" dt="2018-04-27T02:29:09.272" v="353" actId="1035"/>
          <ac:spMkLst>
            <pc:docMk/>
            <pc:sldMk cId="2480504024" sldId="271"/>
            <ac:spMk id="240" creationId="{195B3D59-689A-4BD2-B0BE-1EEFB2FD6FFE}"/>
          </ac:spMkLst>
        </pc:spChg>
        <pc:spChg chg="mod">
          <ac:chgData name="MICHAEL GONG (DSCOE-ISD-OOCLL/ZHA)" userId="80b14a36-6422-4f88-ab25-1f9fd9a9b1f4" providerId="ADAL" clId="{22B19D47-B146-4233-9BC9-0F14A6830BC9}" dt="2018-04-27T02:29:09.272" v="353" actId="1035"/>
          <ac:spMkLst>
            <pc:docMk/>
            <pc:sldMk cId="2480504024" sldId="271"/>
            <ac:spMk id="313" creationId="{0E370971-5CCA-4BD5-AC17-D59A45B98A8F}"/>
          </ac:spMkLst>
        </pc:spChg>
        <pc:spChg chg="mod">
          <ac:chgData name="MICHAEL GONG (DSCOE-ISD-OOCLL/ZHA)" userId="80b14a36-6422-4f88-ab25-1f9fd9a9b1f4" providerId="ADAL" clId="{22B19D47-B146-4233-9BC9-0F14A6830BC9}" dt="2018-04-27T02:29:09.272" v="353" actId="1035"/>
          <ac:spMkLst>
            <pc:docMk/>
            <pc:sldMk cId="2480504024" sldId="271"/>
            <ac:spMk id="314" creationId="{2A64580A-CAD8-4F27-916F-8F9F5C74130C}"/>
          </ac:spMkLst>
        </pc:spChg>
        <pc:spChg chg="mod">
          <ac:chgData name="MICHAEL GONG (DSCOE-ISD-OOCLL/ZHA)" userId="80b14a36-6422-4f88-ab25-1f9fd9a9b1f4" providerId="ADAL" clId="{22B19D47-B146-4233-9BC9-0F14A6830BC9}" dt="2018-04-27T02:29:09.272" v="353" actId="1035"/>
          <ac:spMkLst>
            <pc:docMk/>
            <pc:sldMk cId="2480504024" sldId="271"/>
            <ac:spMk id="315" creationId="{607D3F83-1698-45D2-BF09-E3B0591E5C04}"/>
          </ac:spMkLst>
        </pc:spChg>
        <pc:spChg chg="mod">
          <ac:chgData name="MICHAEL GONG (DSCOE-ISD-OOCLL/ZHA)" userId="80b14a36-6422-4f88-ab25-1f9fd9a9b1f4" providerId="ADAL" clId="{22B19D47-B146-4233-9BC9-0F14A6830BC9}" dt="2018-04-27T02:29:09.272" v="353" actId="1035"/>
          <ac:spMkLst>
            <pc:docMk/>
            <pc:sldMk cId="2480504024" sldId="271"/>
            <ac:spMk id="316" creationId="{D2755CF7-2254-4D6E-886A-ECEC2E4F10D0}"/>
          </ac:spMkLst>
        </pc:spChg>
        <pc:spChg chg="mod">
          <ac:chgData name="MICHAEL GONG (DSCOE-ISD-OOCLL/ZHA)" userId="80b14a36-6422-4f88-ab25-1f9fd9a9b1f4" providerId="ADAL" clId="{22B19D47-B146-4233-9BC9-0F14A6830BC9}" dt="2018-04-27T02:29:09.272" v="353" actId="1035"/>
          <ac:spMkLst>
            <pc:docMk/>
            <pc:sldMk cId="2480504024" sldId="271"/>
            <ac:spMk id="317" creationId="{BA1BF230-D19C-4A35-9427-AD5FC595D581}"/>
          </ac:spMkLst>
        </pc:spChg>
        <pc:spChg chg="mod">
          <ac:chgData name="MICHAEL GONG (DSCOE-ISD-OOCLL/ZHA)" userId="80b14a36-6422-4f88-ab25-1f9fd9a9b1f4" providerId="ADAL" clId="{22B19D47-B146-4233-9BC9-0F14A6830BC9}" dt="2018-04-27T02:29:09.272" v="353" actId="1035"/>
          <ac:spMkLst>
            <pc:docMk/>
            <pc:sldMk cId="2480504024" sldId="271"/>
            <ac:spMk id="318" creationId="{0CAA91BC-E908-4943-B64D-3914659986ED}"/>
          </ac:spMkLst>
        </pc:spChg>
        <pc:spChg chg="mod">
          <ac:chgData name="MICHAEL GONG (DSCOE-ISD-OOCLL/ZHA)" userId="80b14a36-6422-4f88-ab25-1f9fd9a9b1f4" providerId="ADAL" clId="{22B19D47-B146-4233-9BC9-0F14A6830BC9}" dt="2018-04-27T02:29:09.272" v="353" actId="1035"/>
          <ac:spMkLst>
            <pc:docMk/>
            <pc:sldMk cId="2480504024" sldId="271"/>
            <ac:spMk id="319" creationId="{149A03F1-674A-48E7-A650-133E77ABFD94}"/>
          </ac:spMkLst>
        </pc:spChg>
        <pc:spChg chg="mod">
          <ac:chgData name="MICHAEL GONG (DSCOE-ISD-OOCLL/ZHA)" userId="80b14a36-6422-4f88-ab25-1f9fd9a9b1f4" providerId="ADAL" clId="{22B19D47-B146-4233-9BC9-0F14A6830BC9}" dt="2018-04-27T02:29:09.272" v="353" actId="1035"/>
          <ac:spMkLst>
            <pc:docMk/>
            <pc:sldMk cId="2480504024" sldId="271"/>
            <ac:spMk id="320" creationId="{BA365026-1651-4C57-9082-06EF54824340}"/>
          </ac:spMkLst>
        </pc:spChg>
        <pc:spChg chg="mod">
          <ac:chgData name="MICHAEL GONG (DSCOE-ISD-OOCLL/ZHA)" userId="80b14a36-6422-4f88-ab25-1f9fd9a9b1f4" providerId="ADAL" clId="{22B19D47-B146-4233-9BC9-0F14A6830BC9}" dt="2018-04-27T02:29:09.272" v="353" actId="1035"/>
          <ac:spMkLst>
            <pc:docMk/>
            <pc:sldMk cId="2480504024" sldId="271"/>
            <ac:spMk id="321" creationId="{491A2E35-D017-4A36-B61C-EDF9649ECE2E}"/>
          </ac:spMkLst>
        </pc:spChg>
        <pc:spChg chg="mod">
          <ac:chgData name="MICHAEL GONG (DSCOE-ISD-OOCLL/ZHA)" userId="80b14a36-6422-4f88-ab25-1f9fd9a9b1f4" providerId="ADAL" clId="{22B19D47-B146-4233-9BC9-0F14A6830BC9}" dt="2018-04-27T02:29:09.272" v="353" actId="1035"/>
          <ac:spMkLst>
            <pc:docMk/>
            <pc:sldMk cId="2480504024" sldId="271"/>
            <ac:spMk id="322" creationId="{01C6E388-5AF1-45E8-90DE-A2BA52D79C33}"/>
          </ac:spMkLst>
        </pc:spChg>
        <pc:spChg chg="mod">
          <ac:chgData name="MICHAEL GONG (DSCOE-ISD-OOCLL/ZHA)" userId="80b14a36-6422-4f88-ab25-1f9fd9a9b1f4" providerId="ADAL" clId="{22B19D47-B146-4233-9BC9-0F14A6830BC9}" dt="2018-04-27T02:29:09.272" v="353" actId="1035"/>
          <ac:spMkLst>
            <pc:docMk/>
            <pc:sldMk cId="2480504024" sldId="271"/>
            <ac:spMk id="323" creationId="{965B3415-7FE8-465B-9038-81DB6972976D}"/>
          </ac:spMkLst>
        </pc:spChg>
        <pc:spChg chg="mod">
          <ac:chgData name="MICHAEL GONG (DSCOE-ISD-OOCLL/ZHA)" userId="80b14a36-6422-4f88-ab25-1f9fd9a9b1f4" providerId="ADAL" clId="{22B19D47-B146-4233-9BC9-0F14A6830BC9}" dt="2018-04-27T02:29:09.272" v="353" actId="1035"/>
          <ac:spMkLst>
            <pc:docMk/>
            <pc:sldMk cId="2480504024" sldId="271"/>
            <ac:spMk id="361" creationId="{82812A42-50FA-4123-A059-2F06EA20EAA9}"/>
          </ac:spMkLst>
        </pc:spChg>
        <pc:spChg chg="mod">
          <ac:chgData name="MICHAEL GONG (DSCOE-ISD-OOCLL/ZHA)" userId="80b14a36-6422-4f88-ab25-1f9fd9a9b1f4" providerId="ADAL" clId="{22B19D47-B146-4233-9BC9-0F14A6830BC9}" dt="2018-04-27T02:29:09.272" v="353" actId="1035"/>
          <ac:spMkLst>
            <pc:docMk/>
            <pc:sldMk cId="2480504024" sldId="271"/>
            <ac:spMk id="362" creationId="{A9ECFB8A-DB79-4F02-B4BD-E8F2DDFCDB16}"/>
          </ac:spMkLst>
        </pc:spChg>
        <pc:spChg chg="mod">
          <ac:chgData name="MICHAEL GONG (DSCOE-ISD-OOCLL/ZHA)" userId="80b14a36-6422-4f88-ab25-1f9fd9a9b1f4" providerId="ADAL" clId="{22B19D47-B146-4233-9BC9-0F14A6830BC9}" dt="2018-04-27T02:29:09.272" v="353" actId="1035"/>
          <ac:spMkLst>
            <pc:docMk/>
            <pc:sldMk cId="2480504024" sldId="271"/>
            <ac:spMk id="363" creationId="{D89C0810-3C1B-4CB1-9700-27B6FA8C8D3D}"/>
          </ac:spMkLst>
        </pc:spChg>
        <pc:spChg chg="mod">
          <ac:chgData name="MICHAEL GONG (DSCOE-ISD-OOCLL/ZHA)" userId="80b14a36-6422-4f88-ab25-1f9fd9a9b1f4" providerId="ADAL" clId="{22B19D47-B146-4233-9BC9-0F14A6830BC9}" dt="2018-04-27T02:29:09.272" v="353" actId="1035"/>
          <ac:spMkLst>
            <pc:docMk/>
            <pc:sldMk cId="2480504024" sldId="271"/>
            <ac:spMk id="364" creationId="{950F4033-A031-4BCE-A366-225D551F5322}"/>
          </ac:spMkLst>
        </pc:spChg>
        <pc:spChg chg="mod">
          <ac:chgData name="MICHAEL GONG (DSCOE-ISD-OOCLL/ZHA)" userId="80b14a36-6422-4f88-ab25-1f9fd9a9b1f4" providerId="ADAL" clId="{22B19D47-B146-4233-9BC9-0F14A6830BC9}" dt="2018-04-27T02:29:09.272" v="353" actId="1035"/>
          <ac:spMkLst>
            <pc:docMk/>
            <pc:sldMk cId="2480504024" sldId="271"/>
            <ac:spMk id="365" creationId="{4B667272-C4B4-4F2F-ADDD-CFB94DE27A3F}"/>
          </ac:spMkLst>
        </pc:spChg>
        <pc:spChg chg="mod">
          <ac:chgData name="MICHAEL GONG (DSCOE-ISD-OOCLL/ZHA)" userId="80b14a36-6422-4f88-ab25-1f9fd9a9b1f4" providerId="ADAL" clId="{22B19D47-B146-4233-9BC9-0F14A6830BC9}" dt="2018-04-27T02:29:09.272" v="353" actId="1035"/>
          <ac:spMkLst>
            <pc:docMk/>
            <pc:sldMk cId="2480504024" sldId="271"/>
            <ac:spMk id="366" creationId="{DD6FA4F7-3D5B-4C24-90C7-1791AF23ADB0}"/>
          </ac:spMkLst>
        </pc:spChg>
        <pc:spChg chg="mod">
          <ac:chgData name="MICHAEL GONG (DSCOE-ISD-OOCLL/ZHA)" userId="80b14a36-6422-4f88-ab25-1f9fd9a9b1f4" providerId="ADAL" clId="{22B19D47-B146-4233-9BC9-0F14A6830BC9}" dt="2018-04-27T02:29:09.272" v="353" actId="1035"/>
          <ac:spMkLst>
            <pc:docMk/>
            <pc:sldMk cId="2480504024" sldId="271"/>
            <ac:spMk id="367" creationId="{E8F85102-C6C3-4AFE-B5E8-D0A1A542902C}"/>
          </ac:spMkLst>
        </pc:spChg>
        <pc:spChg chg="mod">
          <ac:chgData name="MICHAEL GONG (DSCOE-ISD-OOCLL/ZHA)" userId="80b14a36-6422-4f88-ab25-1f9fd9a9b1f4" providerId="ADAL" clId="{22B19D47-B146-4233-9BC9-0F14A6830BC9}" dt="2018-04-27T02:29:09.272" v="353" actId="1035"/>
          <ac:spMkLst>
            <pc:docMk/>
            <pc:sldMk cId="2480504024" sldId="271"/>
            <ac:spMk id="368" creationId="{E122C66F-7957-4899-87A6-A7CD4ACEEEFF}"/>
          </ac:spMkLst>
        </pc:spChg>
        <pc:spChg chg="mod">
          <ac:chgData name="MICHAEL GONG (DSCOE-ISD-OOCLL/ZHA)" userId="80b14a36-6422-4f88-ab25-1f9fd9a9b1f4" providerId="ADAL" clId="{22B19D47-B146-4233-9BC9-0F14A6830BC9}" dt="2018-04-27T02:29:09.272" v="353" actId="1035"/>
          <ac:spMkLst>
            <pc:docMk/>
            <pc:sldMk cId="2480504024" sldId="271"/>
            <ac:spMk id="369" creationId="{F347FE26-014C-44D6-9B5E-50EF8C338410}"/>
          </ac:spMkLst>
        </pc:spChg>
        <pc:spChg chg="mod">
          <ac:chgData name="MICHAEL GONG (DSCOE-ISD-OOCLL/ZHA)" userId="80b14a36-6422-4f88-ab25-1f9fd9a9b1f4" providerId="ADAL" clId="{22B19D47-B146-4233-9BC9-0F14A6830BC9}" dt="2018-04-27T02:29:09.272" v="353" actId="1035"/>
          <ac:spMkLst>
            <pc:docMk/>
            <pc:sldMk cId="2480504024" sldId="271"/>
            <ac:spMk id="370" creationId="{497556B9-F48D-420F-AA09-1EAF47B3C45E}"/>
          </ac:spMkLst>
        </pc:spChg>
        <pc:spChg chg="mod">
          <ac:chgData name="MICHAEL GONG (DSCOE-ISD-OOCLL/ZHA)" userId="80b14a36-6422-4f88-ab25-1f9fd9a9b1f4" providerId="ADAL" clId="{22B19D47-B146-4233-9BC9-0F14A6830BC9}" dt="2018-04-27T02:29:09.272" v="353" actId="1035"/>
          <ac:spMkLst>
            <pc:docMk/>
            <pc:sldMk cId="2480504024" sldId="271"/>
            <ac:spMk id="371" creationId="{D3086321-BA33-4337-BDDD-F79B158A51F3}"/>
          </ac:spMkLst>
        </pc:spChg>
        <pc:spChg chg="mod">
          <ac:chgData name="MICHAEL GONG (DSCOE-ISD-OOCLL/ZHA)" userId="80b14a36-6422-4f88-ab25-1f9fd9a9b1f4" providerId="ADAL" clId="{22B19D47-B146-4233-9BC9-0F14A6830BC9}" dt="2018-04-27T02:29:09.272" v="353" actId="1035"/>
          <ac:spMkLst>
            <pc:docMk/>
            <pc:sldMk cId="2480504024" sldId="271"/>
            <ac:spMk id="372" creationId="{38DDD561-936E-4E62-B103-85CB30A8BAA0}"/>
          </ac:spMkLst>
        </pc:spChg>
        <pc:spChg chg="mod">
          <ac:chgData name="MICHAEL GONG (DSCOE-ISD-OOCLL/ZHA)" userId="80b14a36-6422-4f88-ab25-1f9fd9a9b1f4" providerId="ADAL" clId="{22B19D47-B146-4233-9BC9-0F14A6830BC9}" dt="2018-04-27T02:29:09.272" v="353" actId="1035"/>
          <ac:spMkLst>
            <pc:docMk/>
            <pc:sldMk cId="2480504024" sldId="271"/>
            <ac:spMk id="373" creationId="{B590E338-8F90-419F-A385-24A2E63A51A9}"/>
          </ac:spMkLst>
        </pc:spChg>
        <pc:spChg chg="mod">
          <ac:chgData name="MICHAEL GONG (DSCOE-ISD-OOCLL/ZHA)" userId="80b14a36-6422-4f88-ab25-1f9fd9a9b1f4" providerId="ADAL" clId="{22B19D47-B146-4233-9BC9-0F14A6830BC9}" dt="2018-04-27T02:29:09.272" v="353" actId="1035"/>
          <ac:spMkLst>
            <pc:docMk/>
            <pc:sldMk cId="2480504024" sldId="271"/>
            <ac:spMk id="374" creationId="{CF50F8C2-5B0C-4149-A672-F4F368A9215B}"/>
          </ac:spMkLst>
        </pc:spChg>
        <pc:spChg chg="mod">
          <ac:chgData name="MICHAEL GONG (DSCOE-ISD-OOCLL/ZHA)" userId="80b14a36-6422-4f88-ab25-1f9fd9a9b1f4" providerId="ADAL" clId="{22B19D47-B146-4233-9BC9-0F14A6830BC9}" dt="2018-04-27T02:29:09.272" v="353" actId="1035"/>
          <ac:spMkLst>
            <pc:docMk/>
            <pc:sldMk cId="2480504024" sldId="271"/>
            <ac:spMk id="375" creationId="{E765BD20-C1E1-4E66-8122-4B37E3A6BA49}"/>
          </ac:spMkLst>
        </pc:spChg>
        <pc:spChg chg="mod">
          <ac:chgData name="MICHAEL GONG (DSCOE-ISD-OOCLL/ZHA)" userId="80b14a36-6422-4f88-ab25-1f9fd9a9b1f4" providerId="ADAL" clId="{22B19D47-B146-4233-9BC9-0F14A6830BC9}" dt="2018-04-27T02:29:09.272" v="353" actId="1035"/>
          <ac:spMkLst>
            <pc:docMk/>
            <pc:sldMk cId="2480504024" sldId="271"/>
            <ac:spMk id="546" creationId="{D6C699CD-9562-48C8-9081-F6FA632C881D}"/>
          </ac:spMkLst>
        </pc:spChg>
        <pc:grpChg chg="mod">
          <ac:chgData name="MICHAEL GONG (DSCOE-ISD-OOCLL/ZHA)" userId="80b14a36-6422-4f88-ab25-1f9fd9a9b1f4" providerId="ADAL" clId="{22B19D47-B146-4233-9BC9-0F14A6830BC9}" dt="2018-04-27T02:29:09.272" v="353" actId="1035"/>
          <ac:grpSpMkLst>
            <pc:docMk/>
            <pc:sldMk cId="2480504024" sldId="271"/>
            <ac:grpSpMk id="2" creationId="{A9BC218E-8747-4A37-BB62-DE12E6961A56}"/>
          </ac:grpSpMkLst>
        </pc:grpChg>
        <pc:grpChg chg="mod">
          <ac:chgData name="MICHAEL GONG (DSCOE-ISD-OOCLL/ZHA)" userId="80b14a36-6422-4f88-ab25-1f9fd9a9b1f4" providerId="ADAL" clId="{22B19D47-B146-4233-9BC9-0F14A6830BC9}" dt="2018-04-27T02:29:09.272" v="353" actId="1035"/>
          <ac:grpSpMkLst>
            <pc:docMk/>
            <pc:sldMk cId="2480504024" sldId="271"/>
            <ac:grpSpMk id="191" creationId="{42A4CDC2-BCC8-4418-87D0-288AA88FA7E0}"/>
          </ac:grpSpMkLst>
        </pc:grpChg>
        <pc:grpChg chg="mod">
          <ac:chgData name="MICHAEL GONG (DSCOE-ISD-OOCLL/ZHA)" userId="80b14a36-6422-4f88-ab25-1f9fd9a9b1f4" providerId="ADAL" clId="{22B19D47-B146-4233-9BC9-0F14A6830BC9}" dt="2018-04-27T02:29:09.272" v="353" actId="1035"/>
          <ac:grpSpMkLst>
            <pc:docMk/>
            <pc:sldMk cId="2480504024" sldId="271"/>
            <ac:grpSpMk id="204" creationId="{2644D44D-1764-4F89-8050-A5BEEBF417E5}"/>
          </ac:grpSpMkLst>
        </pc:grpChg>
        <pc:grpChg chg="mod">
          <ac:chgData name="MICHAEL GONG (DSCOE-ISD-OOCLL/ZHA)" userId="80b14a36-6422-4f88-ab25-1f9fd9a9b1f4" providerId="ADAL" clId="{22B19D47-B146-4233-9BC9-0F14A6830BC9}" dt="2018-04-27T02:29:09.272" v="353" actId="1035"/>
          <ac:grpSpMkLst>
            <pc:docMk/>
            <pc:sldMk cId="2480504024" sldId="271"/>
            <ac:grpSpMk id="241" creationId="{A4E099FD-771A-4C36-A335-FAA95DAF8FB6}"/>
          </ac:grpSpMkLst>
        </pc:grpChg>
        <pc:grpChg chg="mod">
          <ac:chgData name="MICHAEL GONG (DSCOE-ISD-OOCLL/ZHA)" userId="80b14a36-6422-4f88-ab25-1f9fd9a9b1f4" providerId="ADAL" clId="{22B19D47-B146-4233-9BC9-0F14A6830BC9}" dt="2018-04-27T02:29:09.272" v="353" actId="1035"/>
          <ac:grpSpMkLst>
            <pc:docMk/>
            <pc:sldMk cId="2480504024" sldId="271"/>
            <ac:grpSpMk id="277" creationId="{D13A2F39-8807-4E0E-A1A9-3B8B69D6CEE7}"/>
          </ac:grpSpMkLst>
        </pc:grpChg>
        <pc:grpChg chg="mod">
          <ac:chgData name="MICHAEL GONG (DSCOE-ISD-OOCLL/ZHA)" userId="80b14a36-6422-4f88-ab25-1f9fd9a9b1f4" providerId="ADAL" clId="{22B19D47-B146-4233-9BC9-0F14A6830BC9}" dt="2018-04-27T02:29:09.272" v="353" actId="1035"/>
          <ac:grpSpMkLst>
            <pc:docMk/>
            <pc:sldMk cId="2480504024" sldId="271"/>
            <ac:grpSpMk id="324" creationId="{3E230565-8D49-4480-965A-E7BED45D4EB9}"/>
          </ac:grpSpMkLst>
        </pc:grpChg>
        <pc:grpChg chg="mod">
          <ac:chgData name="MICHAEL GONG (DSCOE-ISD-OOCLL/ZHA)" userId="80b14a36-6422-4f88-ab25-1f9fd9a9b1f4" providerId="ADAL" clId="{22B19D47-B146-4233-9BC9-0F14A6830BC9}" dt="2018-04-27T02:29:09.272" v="353" actId="1035"/>
          <ac:grpSpMkLst>
            <pc:docMk/>
            <pc:sldMk cId="2480504024" sldId="271"/>
            <ac:grpSpMk id="376" creationId="{3E02D17A-8CCD-46C8-ACC6-D955B2CA7041}"/>
          </ac:grpSpMkLst>
        </pc:grpChg>
      </pc:sldChg>
      <pc:sldMasterChg chg="modSp">
        <pc:chgData name="MICHAEL GONG (DSCOE-ISD-OOCLL/ZHA)" userId="80b14a36-6422-4f88-ab25-1f9fd9a9b1f4" providerId="ADAL" clId="{22B19D47-B146-4233-9BC9-0F14A6830BC9}" dt="2018-04-27T01:38:08.735" v="4" actId="1076"/>
        <pc:sldMasterMkLst>
          <pc:docMk/>
          <pc:sldMasterMk cId="4104563789" sldId="2147483648"/>
        </pc:sldMasterMkLst>
        <pc:spChg chg="mod">
          <ac:chgData name="MICHAEL GONG (DSCOE-ISD-OOCLL/ZHA)" userId="80b14a36-6422-4f88-ab25-1f9fd9a9b1f4" providerId="ADAL" clId="{22B19D47-B146-4233-9BC9-0F14A6830BC9}" dt="2018-04-27T01:38:08.735" v="4" actId="1076"/>
          <ac:spMkLst>
            <pc:docMk/>
            <pc:sldMasterMk cId="4104563789" sldId="2147483648"/>
            <ac:spMk id="16"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112EC-A6B9-4F32-88C6-6FB882A0C6BE}" type="datetimeFigureOut">
              <a:rPr lang="en-US" smtClean="0"/>
              <a:t>4/27/2018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1F21D-EDB0-4C48-90E2-2852437CBBDC}" type="slidenum">
              <a:rPr lang="en-US" smtClean="0"/>
              <a:t>‹#›</a:t>
            </a:fld>
            <a:endParaRPr lang="en-US"/>
          </a:p>
        </p:txBody>
      </p:sp>
    </p:spTree>
    <p:extLst>
      <p:ext uri="{BB962C8B-B14F-4D97-AF65-F5344CB8AC3E}">
        <p14:creationId xmlns:p14="http://schemas.microsoft.com/office/powerpoint/2010/main" val="64678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cs typeface="Calibri"/>
            </a:endParaRPr>
          </a:p>
        </p:txBody>
      </p:sp>
      <p:sp>
        <p:nvSpPr>
          <p:cNvPr id="4" name="Slide Number Placeholder 3"/>
          <p:cNvSpPr>
            <a:spLocks noGrp="1"/>
          </p:cNvSpPr>
          <p:nvPr>
            <p:ph type="sldNum" sz="quarter" idx="10"/>
          </p:nvPr>
        </p:nvSpPr>
        <p:spPr/>
        <p:txBody>
          <a:bodyPr/>
          <a:lstStyle/>
          <a:p>
            <a:fld id="{E9822B24-F37F-4F22-85CA-F2AC882119FB}" type="slidenum">
              <a:rPr lang="zh-CN" altLang="en-US" smtClean="0"/>
              <a:t>5</a:t>
            </a:fld>
            <a:endParaRPr lang="zh-CN" altLang="en-US"/>
          </a:p>
        </p:txBody>
      </p:sp>
    </p:spTree>
    <p:extLst>
      <p:ext uri="{BB962C8B-B14F-4D97-AF65-F5344CB8AC3E}">
        <p14:creationId xmlns:p14="http://schemas.microsoft.com/office/powerpoint/2010/main" val="162426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3888"/>
            <a:ext cx="9144000" cy="2387600"/>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80D3155-A0A7-4149-9085-C75D9BDCEEC3}"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333110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D3155-A0A7-4149-9085-C75D9BDCEEC3}"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41859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D3155-A0A7-4149-9085-C75D9BDCEEC3}"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268639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109" y="86798"/>
            <a:ext cx="11174691" cy="480767"/>
          </a:xfrm>
          <a:noFill/>
          <a:ln>
            <a:noFill/>
            <a:round/>
          </a:ln>
        </p:spPr>
        <p:txBody>
          <a:bodyPr>
            <a:no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838200" y="923827"/>
            <a:ext cx="10515600" cy="5488801"/>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0D3155-A0A7-4149-9085-C75D9BDCEEC3}"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070C2-79C4-4A50-ABEB-AD9373BB27C1}" type="slidenum">
              <a:rPr lang="en-US" smtClean="0"/>
              <a:t>‹#›</a:t>
            </a:fld>
            <a:endParaRPr lang="en-US"/>
          </a:p>
        </p:txBody>
      </p:sp>
      <p:cxnSp>
        <p:nvCxnSpPr>
          <p:cNvPr id="10" name="Straight Connector 9"/>
          <p:cNvCxnSpPr>
            <a:endCxn id="2" idx="2"/>
          </p:cNvCxnSpPr>
          <p:nvPr userDrawn="1"/>
        </p:nvCxnSpPr>
        <p:spPr>
          <a:xfrm>
            <a:off x="179109" y="567565"/>
            <a:ext cx="558734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1588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0D3155-A0A7-4149-9085-C75D9BDCEEC3}"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28658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0D3155-A0A7-4149-9085-C75D9BDCEEC3}"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319781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D3155-A0A7-4149-9085-C75D9BDCEEC3}"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8900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0D3155-A0A7-4149-9085-C75D9BDCEEC3}"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199758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D3155-A0A7-4149-9085-C75D9BDCEEC3}" type="datetimeFigureOut">
              <a:rPr lang="en-US" smtClean="0"/>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360429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0D3155-A0A7-4149-9085-C75D9BDCEEC3}"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20378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0D3155-A0A7-4149-9085-C75D9BDCEEC3}"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070C2-79C4-4A50-ABEB-AD9373BB27C1}" type="slidenum">
              <a:rPr lang="en-US" smtClean="0"/>
              <a:t>‹#›</a:t>
            </a:fld>
            <a:endParaRPr lang="en-US"/>
          </a:p>
        </p:txBody>
      </p:sp>
    </p:spTree>
    <p:extLst>
      <p:ext uri="{BB962C8B-B14F-4D97-AF65-F5344CB8AC3E}">
        <p14:creationId xmlns:p14="http://schemas.microsoft.com/office/powerpoint/2010/main" val="400537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D3155-A0A7-4149-9085-C75D9BDCEEC3}" type="datetimeFigureOut">
              <a:rPr lang="en-US" smtClean="0"/>
              <a:t>4/27/2018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070C2-79C4-4A50-ABEB-AD9373BB27C1}" type="slidenum">
              <a:rPr lang="en-US" smtClean="0"/>
              <a:t>‹#›</a:t>
            </a:fld>
            <a:endParaRPr lang="en-US"/>
          </a:p>
        </p:txBody>
      </p:sp>
      <p:sp>
        <p:nvSpPr>
          <p:cNvPr id="10" name="Rectangle 9" descr="Slate bar"/>
          <p:cNvSpPr>
            <a:spLocks noChangeArrowheads="1"/>
          </p:cNvSpPr>
          <p:nvPr userDrawn="1"/>
        </p:nvSpPr>
        <p:spPr bwMode="auto">
          <a:xfrm rot="5400000" flipH="1">
            <a:off x="5966288" y="632290"/>
            <a:ext cx="259421" cy="12191998"/>
          </a:xfrm>
          <a:prstGeom prst="rect">
            <a:avLst/>
          </a:prstGeom>
          <a:solidFill>
            <a:schemeClr val="accent2"/>
          </a:solidFill>
          <a:ln w="9525">
            <a:noFill/>
            <a:miter lim="800000"/>
            <a:headEnd/>
            <a:tailEnd/>
          </a:ln>
          <a:effectLst/>
          <a:extLst/>
        </p:spPr>
        <p:txBody>
          <a:bodyPr wrap="none" anchor="ctr"/>
          <a:lstStyle/>
          <a:p>
            <a:pPr algn="ctr" eaLnBrk="1" hangingPunct="1"/>
            <a:endParaRPr lang="en-US" sz="2400" dirty="0">
              <a:latin typeface="Times New Roman" panose="02020603050405020304" pitchFamily="18" charset="0"/>
            </a:endParaRPr>
          </a:p>
        </p:txBody>
      </p:sp>
      <p:sp>
        <p:nvSpPr>
          <p:cNvPr id="13" name="Rectangle 12" descr="Slate bar"/>
          <p:cNvSpPr>
            <a:spLocks noChangeArrowheads="1"/>
          </p:cNvSpPr>
          <p:nvPr userDrawn="1"/>
        </p:nvSpPr>
        <p:spPr bwMode="auto">
          <a:xfrm rot="5400000" flipH="1">
            <a:off x="6062477" y="470299"/>
            <a:ext cx="67046" cy="12191998"/>
          </a:xfrm>
          <a:prstGeom prst="rect">
            <a:avLst/>
          </a:prstGeom>
          <a:solidFill>
            <a:schemeClr val="accent2">
              <a:lumMod val="20000"/>
              <a:lumOff val="80000"/>
            </a:schemeClr>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16" name="TextBox 15"/>
          <p:cNvSpPr txBox="1"/>
          <p:nvPr userDrawn="1"/>
        </p:nvSpPr>
        <p:spPr>
          <a:xfrm>
            <a:off x="10657604" y="6604084"/>
            <a:ext cx="1534394" cy="253916"/>
          </a:xfrm>
          <a:prstGeom prst="rect">
            <a:avLst/>
          </a:prstGeom>
          <a:noFill/>
        </p:spPr>
        <p:txBody>
          <a:bodyPr wrap="none" rtlCol="0">
            <a:spAutoFit/>
          </a:bodyPr>
          <a:lstStyle/>
          <a:p>
            <a:r>
              <a:rPr lang="en-US" sz="1050" dirty="0">
                <a:solidFill>
                  <a:schemeClr val="accent2">
                    <a:lumMod val="20000"/>
                    <a:lumOff val="80000"/>
                  </a:schemeClr>
                </a:solidFill>
              </a:rPr>
              <a:t>michael.gong@oocl.com</a:t>
            </a:r>
          </a:p>
        </p:txBody>
      </p:sp>
    </p:spTree>
    <p:extLst>
      <p:ext uri="{BB962C8B-B14F-4D97-AF65-F5344CB8AC3E}">
        <p14:creationId xmlns:p14="http://schemas.microsoft.com/office/powerpoint/2010/main" val="410456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continuum.io/anaconda/instal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ikit-learn.or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learnpytho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python.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Freeform: Shape 32">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4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524000" y="2245809"/>
            <a:ext cx="9144000" cy="1564716"/>
          </a:xfrm>
        </p:spPr>
        <p:txBody>
          <a:bodyPr>
            <a:normAutofit/>
          </a:bodyPr>
          <a:lstStyle/>
          <a:p>
            <a:pPr algn="l"/>
            <a:r>
              <a:rPr lang="en-US"/>
              <a:t>Machine Learning Workshop Kickoff</a:t>
            </a:r>
          </a:p>
        </p:txBody>
      </p:sp>
      <p:sp>
        <p:nvSpPr>
          <p:cNvPr id="5" name="Subtitle 4"/>
          <p:cNvSpPr>
            <a:spLocks noGrp="1"/>
          </p:cNvSpPr>
          <p:nvPr>
            <p:ph type="subTitle" idx="1"/>
          </p:nvPr>
        </p:nvSpPr>
        <p:spPr>
          <a:xfrm>
            <a:off x="1524000" y="3947050"/>
            <a:ext cx="9144000" cy="572583"/>
          </a:xfrm>
        </p:spPr>
        <p:txBody>
          <a:bodyPr>
            <a:normAutofit/>
          </a:bodyPr>
          <a:lstStyle/>
          <a:p>
            <a:pPr algn="l"/>
            <a:r>
              <a:rPr lang="en-US" sz="2000"/>
              <a:t>Michael, 2018</a:t>
            </a:r>
          </a:p>
        </p:txBody>
      </p:sp>
    </p:spTree>
    <p:extLst>
      <p:ext uri="{BB962C8B-B14F-4D97-AF65-F5344CB8AC3E}">
        <p14:creationId xmlns:p14="http://schemas.microsoft.com/office/powerpoint/2010/main" val="262434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Anaconda cont.</a:t>
            </a:r>
          </a:p>
        </p:txBody>
      </p:sp>
      <p:sp>
        <p:nvSpPr>
          <p:cNvPr id="3" name="Content Placeholder 2"/>
          <p:cNvSpPr>
            <a:spLocks noGrp="1"/>
          </p:cNvSpPr>
          <p:nvPr>
            <p:ph idx="1"/>
          </p:nvPr>
        </p:nvSpPr>
        <p:spPr/>
        <p:txBody>
          <a:bodyPr/>
          <a:lstStyle/>
          <a:p>
            <a:r>
              <a:rPr lang="en-US" dirty="0"/>
              <a:t>Python Version:</a:t>
            </a:r>
          </a:p>
          <a:p>
            <a:pPr lvl="1"/>
            <a:r>
              <a:rPr lang="en-US" dirty="0"/>
              <a:t>For this cause, all code will use the newest version </a:t>
            </a:r>
            <a:r>
              <a:rPr lang="en-US" b="1" dirty="0"/>
              <a:t>Python 3.6.x</a:t>
            </a:r>
            <a:endParaRPr lang="en-US" dirty="0"/>
          </a:p>
          <a:p>
            <a:pPr lvl="1"/>
            <a:r>
              <a:rPr lang="en-US" dirty="0"/>
              <a:t>Tips: there are currently two different supported versions of Python, 2.7 and 3.6, somewhat confusingly, Python 3.0 introduced many backwards-incompatible changes to the language, so code written for 2.7 may not work under 3.6 and vice versa.</a:t>
            </a:r>
          </a:p>
          <a:p>
            <a:r>
              <a:rPr lang="en-US" dirty="0"/>
              <a:t>Python installation:</a:t>
            </a:r>
          </a:p>
          <a:p>
            <a:pPr lvl="1"/>
            <a:r>
              <a:rPr lang="en-US" dirty="0"/>
              <a:t>Recommend to install python through </a:t>
            </a:r>
            <a:r>
              <a:rPr lang="en-US" b="1" dirty="0">
                <a:solidFill>
                  <a:srgbClr val="FF0000"/>
                </a:solidFill>
              </a:rPr>
              <a:t>Anaconda</a:t>
            </a:r>
            <a:r>
              <a:rPr lang="en-US" dirty="0"/>
              <a:t>, which contains porting for all the popular python libraries that can be used in data science.</a:t>
            </a:r>
          </a:p>
          <a:p>
            <a:pPr lvl="1"/>
            <a:r>
              <a:rPr lang="en-US" dirty="0"/>
              <a:t>Download links:</a:t>
            </a:r>
          </a:p>
          <a:p>
            <a:pPr lvl="2"/>
            <a:r>
              <a:rPr lang="en-US" dirty="0">
                <a:hlinkClick r:id="rId2"/>
              </a:rPr>
              <a:t>https://www.continuum.io/downloads </a:t>
            </a:r>
            <a:endParaRPr lang="en-US" dirty="0"/>
          </a:p>
          <a:p>
            <a:pPr lvl="1"/>
            <a:r>
              <a:rPr lang="en-US" dirty="0"/>
              <a:t>How to install:</a:t>
            </a:r>
          </a:p>
          <a:p>
            <a:pPr lvl="2"/>
            <a:r>
              <a:rPr lang="en-US" dirty="0">
                <a:hlinkClick r:id="rId3"/>
              </a:rPr>
              <a:t>https://docs.continuum.io/anaconda/install/</a:t>
            </a:r>
            <a:endParaRPr lang="en-US" dirty="0"/>
          </a:p>
          <a:p>
            <a:r>
              <a:rPr lang="en-US" dirty="0" err="1"/>
              <a:t>Jupyter</a:t>
            </a:r>
            <a:r>
              <a:rPr lang="en-US" dirty="0"/>
              <a:t> Notebook &amp; other python libraries will be installed along with Anaconda</a:t>
            </a:r>
          </a:p>
        </p:txBody>
      </p:sp>
    </p:spTree>
    <p:extLst>
      <p:ext uri="{BB962C8B-B14F-4D97-AF65-F5344CB8AC3E}">
        <p14:creationId xmlns:p14="http://schemas.microsoft.com/office/powerpoint/2010/main" val="365500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social media post&#10;&#10;Description generated with very high confidence">
            <a:extLst>
              <a:ext uri="{FF2B5EF4-FFF2-40B4-BE49-F238E27FC236}">
                <a16:creationId xmlns:a16="http://schemas.microsoft.com/office/drawing/2014/main" id="{6E93A0AB-5694-4388-9223-BF408FE9DA1B}"/>
              </a:ext>
            </a:extLst>
          </p:cNvPr>
          <p:cNvPicPr>
            <a:picLocks noChangeAspect="1"/>
          </p:cNvPicPr>
          <p:nvPr/>
        </p:nvPicPr>
        <p:blipFill rotWithShape="1">
          <a:blip r:embed="rId2"/>
          <a:srcRect l="715" r="4618"/>
          <a:stretch/>
        </p:blipFill>
        <p:spPr>
          <a:xfrm>
            <a:off x="5153822" y="1589793"/>
            <a:ext cx="6553545" cy="3686355"/>
          </a:xfrm>
          <a:prstGeom prst="rect">
            <a:avLst/>
          </a:prstGeom>
        </p:spPr>
      </p:pic>
      <p:sp>
        <p:nvSpPr>
          <p:cNvPr id="43" name="Rectangle 42">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69DFC4-DCFE-4C86-8B25-BF6CD32B6C4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Pandas</a:t>
            </a:r>
          </a:p>
        </p:txBody>
      </p:sp>
      <p:sp>
        <p:nvSpPr>
          <p:cNvPr id="3" name="Content Placeholder 2">
            <a:extLst>
              <a:ext uri="{FF2B5EF4-FFF2-40B4-BE49-F238E27FC236}">
                <a16:creationId xmlns:a16="http://schemas.microsoft.com/office/drawing/2014/main" id="{8DA9C8F4-73A4-4AA4-8F71-C4A4DAF29D84}"/>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kern="1200">
                <a:solidFill>
                  <a:srgbClr val="FFFFFF"/>
                </a:solidFill>
                <a:latin typeface="+mn-lt"/>
                <a:ea typeface="+mn-ea"/>
                <a:cs typeface="+mn-cs"/>
              </a:rPr>
              <a:t>http://pandas.pydata.org/pandas-docs/stable/dsintro.html</a:t>
            </a:r>
          </a:p>
        </p:txBody>
      </p:sp>
    </p:spTree>
    <p:extLst>
      <p:ext uri="{BB962C8B-B14F-4D97-AF65-F5344CB8AC3E}">
        <p14:creationId xmlns:p14="http://schemas.microsoft.com/office/powerpoint/2010/main" val="101642949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generated with very high confidence">
            <a:extLst>
              <a:ext uri="{FF2B5EF4-FFF2-40B4-BE49-F238E27FC236}">
                <a16:creationId xmlns:a16="http://schemas.microsoft.com/office/drawing/2014/main" id="{9389332A-B1FA-4952-9CC6-E5F38BBFA35E}"/>
              </a:ext>
            </a:extLst>
          </p:cNvPr>
          <p:cNvPicPr>
            <a:picLocks noChangeAspect="1"/>
          </p:cNvPicPr>
          <p:nvPr/>
        </p:nvPicPr>
        <p:blipFill>
          <a:blip r:embed="rId2"/>
          <a:stretch>
            <a:fillRect/>
          </a:stretch>
        </p:blipFill>
        <p:spPr>
          <a:xfrm>
            <a:off x="5153822" y="959008"/>
            <a:ext cx="6553545" cy="4947925"/>
          </a:xfrm>
          <a:prstGeom prst="rect">
            <a:avLst/>
          </a:prstGeom>
        </p:spPr>
      </p:pic>
      <p:sp>
        <p:nvSpPr>
          <p:cNvPr id="15"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34F3C1-832C-4571-B29D-0A543306E90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Matplotlib</a:t>
            </a:r>
          </a:p>
        </p:txBody>
      </p:sp>
      <p:sp>
        <p:nvSpPr>
          <p:cNvPr id="3" name="Content Placeholder 2">
            <a:extLst>
              <a:ext uri="{FF2B5EF4-FFF2-40B4-BE49-F238E27FC236}">
                <a16:creationId xmlns:a16="http://schemas.microsoft.com/office/drawing/2014/main" id="{71C43610-2C7C-4AEC-8388-E63ABCD33EB3}"/>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kern="1200">
                <a:solidFill>
                  <a:srgbClr val="FFFFFF"/>
                </a:solidFill>
                <a:latin typeface="+mn-lt"/>
                <a:ea typeface="+mn-ea"/>
                <a:cs typeface="+mn-cs"/>
              </a:rPr>
              <a:t>https://matplotlib.org/</a:t>
            </a:r>
          </a:p>
        </p:txBody>
      </p:sp>
    </p:spTree>
    <p:extLst>
      <p:ext uri="{BB962C8B-B14F-4D97-AF65-F5344CB8AC3E}">
        <p14:creationId xmlns:p14="http://schemas.microsoft.com/office/powerpoint/2010/main" val="28557597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9CEE38BD-BC10-4CDF-ADA6-509F9625F5F7}"/>
              </a:ext>
            </a:extLst>
          </p:cNvPr>
          <p:cNvPicPr>
            <a:picLocks noChangeAspect="1"/>
          </p:cNvPicPr>
          <p:nvPr/>
        </p:nvPicPr>
        <p:blipFill rotWithShape="1">
          <a:blip r:embed="rId2"/>
          <a:srcRect r="1" b="6767"/>
          <a:stretch/>
        </p:blipFill>
        <p:spPr>
          <a:xfrm>
            <a:off x="4636008" y="640082"/>
            <a:ext cx="6916329" cy="5577837"/>
          </a:xfrm>
          <a:prstGeom prst="rect">
            <a:avLst/>
          </a:prstGeom>
          <a:effectLst/>
        </p:spPr>
      </p:pic>
      <p:sp>
        <p:nvSpPr>
          <p:cNvPr id="2" name="Title 1">
            <a:extLst>
              <a:ext uri="{FF2B5EF4-FFF2-40B4-BE49-F238E27FC236}">
                <a16:creationId xmlns:a16="http://schemas.microsoft.com/office/drawing/2014/main" id="{43E726D9-CBC6-4B4B-9FCC-3BDD0F7824F8}"/>
              </a:ext>
            </a:extLst>
          </p:cNvPr>
          <p:cNvSpPr>
            <a:spLocks noGrp="1"/>
          </p:cNvSpPr>
          <p:nvPr>
            <p:ph type="title"/>
          </p:nvPr>
        </p:nvSpPr>
        <p:spPr>
          <a:xfrm>
            <a:off x="648929" y="629266"/>
            <a:ext cx="3667039" cy="1676603"/>
          </a:xfrm>
        </p:spPr>
        <p:txBody>
          <a:bodyPr>
            <a:normAutofit/>
          </a:bodyPr>
          <a:lstStyle/>
          <a:p>
            <a:r>
              <a:rPr lang="en-US"/>
              <a:t>Scikit-learn</a:t>
            </a:r>
          </a:p>
        </p:txBody>
      </p:sp>
      <p:sp>
        <p:nvSpPr>
          <p:cNvPr id="3" name="Content Placeholder 2">
            <a:extLst>
              <a:ext uri="{FF2B5EF4-FFF2-40B4-BE49-F238E27FC236}">
                <a16:creationId xmlns:a16="http://schemas.microsoft.com/office/drawing/2014/main" id="{49FBE51C-F4A1-4E71-9157-D64A3EB221E3}"/>
              </a:ext>
            </a:extLst>
          </p:cNvPr>
          <p:cNvSpPr>
            <a:spLocks noGrp="1"/>
          </p:cNvSpPr>
          <p:nvPr>
            <p:ph idx="1"/>
          </p:nvPr>
        </p:nvSpPr>
        <p:spPr>
          <a:xfrm>
            <a:off x="648930" y="2438400"/>
            <a:ext cx="3667037" cy="3785419"/>
          </a:xfrm>
        </p:spPr>
        <p:txBody>
          <a:bodyPr>
            <a:normAutofit/>
          </a:bodyPr>
          <a:lstStyle/>
          <a:p>
            <a:r>
              <a:rPr lang="en-US" sz="1800">
                <a:hlinkClick r:id="rId3"/>
              </a:rPr>
              <a:t>http://scikit-learn.org/</a:t>
            </a:r>
            <a:endParaRPr lang="en-US" sz="1800"/>
          </a:p>
          <a:p>
            <a:endParaRPr lang="en-US" sz="1800"/>
          </a:p>
        </p:txBody>
      </p:sp>
    </p:spTree>
    <p:extLst>
      <p:ext uri="{BB962C8B-B14F-4D97-AF65-F5344CB8AC3E}">
        <p14:creationId xmlns:p14="http://schemas.microsoft.com/office/powerpoint/2010/main" val="221463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Self-learning Resources</a:t>
            </a:r>
          </a:p>
        </p:txBody>
      </p:sp>
      <p:sp>
        <p:nvSpPr>
          <p:cNvPr id="3" name="Content Placeholder 2"/>
          <p:cNvSpPr>
            <a:spLocks noGrp="1"/>
          </p:cNvSpPr>
          <p:nvPr>
            <p:ph idx="1"/>
          </p:nvPr>
        </p:nvSpPr>
        <p:spPr/>
        <p:txBody>
          <a:bodyPr/>
          <a:lstStyle/>
          <a:p>
            <a:r>
              <a:rPr lang="en-US" dirty="0"/>
              <a:t>Python </a:t>
            </a:r>
          </a:p>
          <a:p>
            <a:pPr lvl="1"/>
            <a:r>
              <a:rPr lang="en-US" dirty="0">
                <a:hlinkClick r:id="rId2"/>
              </a:rPr>
              <a:t>https://www.learnpython.org/</a:t>
            </a:r>
            <a:endParaRPr lang="en-US" dirty="0"/>
          </a:p>
          <a:p>
            <a:pPr lvl="1"/>
            <a:r>
              <a:rPr lang="en-US" dirty="0"/>
              <a:t>Some useful cheat sheets</a:t>
            </a:r>
          </a:p>
          <a:p>
            <a:pPr lvl="2"/>
            <a:r>
              <a:rPr lang="en-US" dirty="0"/>
              <a:t>Numpy_Python_Cheat_Sheet.pdf</a:t>
            </a:r>
          </a:p>
          <a:p>
            <a:pPr lvl="2"/>
            <a:r>
              <a:rPr lang="en-US" dirty="0"/>
              <a:t>PandasPythonForDataScience.pdf</a:t>
            </a:r>
          </a:p>
          <a:p>
            <a:pPr lvl="2"/>
            <a:r>
              <a:rPr lang="en-US" dirty="0"/>
              <a:t>Python_Matplotlib_Cheat_Sheet.pdf</a:t>
            </a:r>
          </a:p>
          <a:p>
            <a:pPr lvl="2"/>
            <a:r>
              <a:rPr lang="en-US" dirty="0"/>
              <a:t>Scikit_Learn_Cheat_Sheet_Python.pdf</a:t>
            </a:r>
          </a:p>
          <a:p>
            <a:pPr lvl="2"/>
            <a:r>
              <a:rPr lang="en-US" dirty="0"/>
              <a:t>PythonForDataScience.pdf</a:t>
            </a:r>
          </a:p>
          <a:p>
            <a:pPr lvl="1"/>
            <a:r>
              <a:rPr lang="en-US" dirty="0"/>
              <a:t>Jupyter notebooks</a:t>
            </a:r>
          </a:p>
          <a:p>
            <a:pPr lvl="2"/>
            <a:r>
              <a:rPr lang="en-US" dirty="0"/>
              <a:t>python-</a:t>
            </a:r>
            <a:r>
              <a:rPr lang="en-US" dirty="0" err="1"/>
              <a:t>tutorial.ipynb</a:t>
            </a:r>
            <a:endParaRPr lang="en-US" dirty="0"/>
          </a:p>
          <a:p>
            <a:pPr lvl="2"/>
            <a:r>
              <a:rPr lang="en-US"/>
              <a:t>pandas-tutorial</a:t>
            </a:r>
            <a:endParaRPr lang="en-US" dirty="0"/>
          </a:p>
          <a:p>
            <a:pPr lvl="2"/>
            <a:endParaRPr lang="en-US" dirty="0"/>
          </a:p>
        </p:txBody>
      </p:sp>
    </p:spTree>
    <p:extLst>
      <p:ext uri="{BB962C8B-B14F-4D97-AF65-F5344CB8AC3E}">
        <p14:creationId xmlns:p14="http://schemas.microsoft.com/office/powerpoint/2010/main" val="252851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Data Science Center of Excellence (</a:t>
            </a:r>
            <a:r>
              <a:rPr lang="en-US" dirty="0" err="1"/>
              <a:t>CoE</a:t>
            </a:r>
            <a:r>
              <a:rPr lang="en-US" dirty="0"/>
              <a:t>) </a:t>
            </a:r>
          </a:p>
          <a:p>
            <a:r>
              <a:rPr lang="en-US" dirty="0"/>
              <a:t>What will cover in this workshop?</a:t>
            </a:r>
          </a:p>
          <a:p>
            <a:r>
              <a:rPr lang="en-US" dirty="0"/>
              <a:t>Prerequisites</a:t>
            </a:r>
          </a:p>
          <a:p>
            <a:pPr lvl="1"/>
            <a:r>
              <a:rPr lang="en-US" dirty="0"/>
              <a:t>What background knowledge is necessary ?</a:t>
            </a:r>
          </a:p>
          <a:p>
            <a:pPr lvl="1"/>
            <a:r>
              <a:rPr lang="en-US" dirty="0"/>
              <a:t>Why choose python as the primary language ?</a:t>
            </a:r>
          </a:p>
          <a:p>
            <a:pPr lvl="1"/>
            <a:r>
              <a:rPr lang="en-US" dirty="0"/>
              <a:t>Python &amp; related library</a:t>
            </a:r>
          </a:p>
          <a:p>
            <a:pPr lvl="1"/>
            <a:r>
              <a:rPr lang="en-US" dirty="0"/>
              <a:t>Self-learning Resources</a:t>
            </a:r>
          </a:p>
        </p:txBody>
      </p:sp>
    </p:spTree>
    <p:extLst>
      <p:ext uri="{BB962C8B-B14F-4D97-AF65-F5344CB8AC3E}">
        <p14:creationId xmlns:p14="http://schemas.microsoft.com/office/powerpoint/2010/main" val="233284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8DDF-444E-4733-B799-0EB1906CD5B4}"/>
              </a:ext>
            </a:extLst>
          </p:cNvPr>
          <p:cNvSpPr>
            <a:spLocks noGrp="1"/>
          </p:cNvSpPr>
          <p:nvPr>
            <p:ph type="title"/>
          </p:nvPr>
        </p:nvSpPr>
        <p:spPr>
          <a:xfrm>
            <a:off x="831850" y="1709738"/>
            <a:ext cx="10515600" cy="2852737"/>
          </a:xfrm>
        </p:spPr>
        <p:txBody>
          <a:bodyPr/>
          <a:lstStyle/>
          <a:p>
            <a:r>
              <a:rPr lang="en-US" sz="4800" dirty="0"/>
              <a:t>Data Science Center of Excellence (</a:t>
            </a:r>
            <a:r>
              <a:rPr lang="en-US" sz="4800" dirty="0" err="1"/>
              <a:t>CoE</a:t>
            </a:r>
            <a:r>
              <a:rPr lang="en-US" sz="4800" dirty="0"/>
              <a:t>) </a:t>
            </a:r>
            <a:br>
              <a:rPr lang="en-US" dirty="0"/>
            </a:br>
            <a:endParaRPr lang="en-US" dirty="0"/>
          </a:p>
        </p:txBody>
      </p:sp>
      <p:sp>
        <p:nvSpPr>
          <p:cNvPr id="5" name="Text Placeholder 4">
            <a:extLst>
              <a:ext uri="{FF2B5EF4-FFF2-40B4-BE49-F238E27FC236}">
                <a16:creationId xmlns:a16="http://schemas.microsoft.com/office/drawing/2014/main" id="{84F18A34-7F05-415A-93AF-05FAA596D515}"/>
              </a:ext>
            </a:extLst>
          </p:cNvPr>
          <p:cNvSpPr>
            <a:spLocks noGrp="1"/>
          </p:cNvSpPr>
          <p:nvPr>
            <p:ph type="body" idx="1"/>
          </p:nvPr>
        </p:nvSpPr>
        <p:spPr>
          <a:xfrm>
            <a:off x="831850" y="4589463"/>
            <a:ext cx="10515600" cy="1500187"/>
          </a:xfrm>
        </p:spPr>
        <p:txBody>
          <a:bodyPr/>
          <a:lstStyle/>
          <a:p>
            <a:endParaRPr lang="en-US"/>
          </a:p>
        </p:txBody>
      </p:sp>
    </p:spTree>
    <p:extLst>
      <p:ext uri="{BB962C8B-B14F-4D97-AF65-F5344CB8AC3E}">
        <p14:creationId xmlns:p14="http://schemas.microsoft.com/office/powerpoint/2010/main" val="356150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08A7DC-D821-4129-9183-B7C2749A57F7}"/>
              </a:ext>
            </a:extLst>
          </p:cNvPr>
          <p:cNvSpPr>
            <a:spLocks noGrp="1"/>
          </p:cNvSpPr>
          <p:nvPr>
            <p:ph type="title"/>
          </p:nvPr>
        </p:nvSpPr>
        <p:spPr/>
        <p:txBody>
          <a:bodyPr/>
          <a:lstStyle/>
          <a:p>
            <a:r>
              <a:rPr lang="en-US" dirty="0"/>
              <a:t>DSCOE</a:t>
            </a:r>
          </a:p>
        </p:txBody>
      </p:sp>
      <p:sp>
        <p:nvSpPr>
          <p:cNvPr id="5" name="Content Placeholder 4">
            <a:extLst>
              <a:ext uri="{FF2B5EF4-FFF2-40B4-BE49-F238E27FC236}">
                <a16:creationId xmlns:a16="http://schemas.microsoft.com/office/drawing/2014/main" id="{EAA3F649-E5B1-41E3-B5B9-7FE5CFC6C73B}"/>
              </a:ext>
            </a:extLst>
          </p:cNvPr>
          <p:cNvSpPr>
            <a:spLocks noGrp="1"/>
          </p:cNvSpPr>
          <p:nvPr>
            <p:ph idx="1"/>
          </p:nvPr>
        </p:nvSpPr>
        <p:spPr/>
        <p:txBody>
          <a:bodyPr/>
          <a:lstStyle/>
          <a:p>
            <a:r>
              <a:rPr lang="en-US" dirty="0"/>
              <a:t>What is </a:t>
            </a:r>
            <a:r>
              <a:rPr lang="en-US" dirty="0" err="1"/>
              <a:t>CoE</a:t>
            </a:r>
            <a:r>
              <a:rPr lang="en-US" dirty="0"/>
              <a:t>?</a:t>
            </a:r>
            <a:endParaRPr lang="en-US" i="1" dirty="0"/>
          </a:p>
          <a:p>
            <a:pPr lvl="1"/>
            <a:r>
              <a:rPr lang="en-US" i="1" dirty="0"/>
              <a:t>“A center of excellence (</a:t>
            </a:r>
            <a:r>
              <a:rPr lang="en-US" i="1" dirty="0" err="1"/>
              <a:t>CoE</a:t>
            </a:r>
            <a:r>
              <a:rPr lang="en-US" i="1" dirty="0"/>
              <a:t>) is a team, a shared facility or an entity that provides leadership, best practices, research, support and/or training for a focus area. The focus area might be a technology, a business concept, a skill or a broad area of study</a:t>
            </a:r>
            <a:r>
              <a:rPr lang="en-US" dirty="0"/>
              <a:t>” – </a:t>
            </a:r>
            <a:r>
              <a:rPr lang="en-US" sz="1600" dirty="0"/>
              <a:t>Wikipedia</a:t>
            </a:r>
          </a:p>
          <a:p>
            <a:pPr lvl="1"/>
            <a:r>
              <a:rPr lang="en-US" dirty="0"/>
              <a:t>“</a:t>
            </a:r>
            <a:r>
              <a:rPr lang="en-US" i="1" dirty="0"/>
              <a:t>A </a:t>
            </a:r>
            <a:r>
              <a:rPr lang="en-US" i="1" dirty="0">
                <a:solidFill>
                  <a:srgbClr val="FF0000"/>
                </a:solidFill>
              </a:rPr>
              <a:t>team</a:t>
            </a:r>
            <a:r>
              <a:rPr lang="en-US" i="1" dirty="0"/>
              <a:t> of people that promote </a:t>
            </a:r>
            <a:r>
              <a:rPr lang="en-US" i="1" dirty="0">
                <a:solidFill>
                  <a:srgbClr val="FF0000"/>
                </a:solidFill>
              </a:rPr>
              <a:t>collaboration</a:t>
            </a:r>
            <a:r>
              <a:rPr lang="en-US" i="1" dirty="0"/>
              <a:t> and using </a:t>
            </a:r>
            <a:r>
              <a:rPr lang="en-US" i="1" dirty="0">
                <a:solidFill>
                  <a:srgbClr val="FF0000"/>
                </a:solidFill>
              </a:rPr>
              <a:t>best practices</a:t>
            </a:r>
            <a:r>
              <a:rPr lang="en-US" i="1" dirty="0"/>
              <a:t> around a specific </a:t>
            </a:r>
            <a:r>
              <a:rPr lang="en-US" i="1" dirty="0">
                <a:solidFill>
                  <a:srgbClr val="FF0000"/>
                </a:solidFill>
              </a:rPr>
              <a:t>focus area</a:t>
            </a:r>
            <a:r>
              <a:rPr lang="en-US" i="1" dirty="0"/>
              <a:t> to drive business or customer-valued </a:t>
            </a:r>
            <a:r>
              <a:rPr lang="en-US" i="1" dirty="0">
                <a:solidFill>
                  <a:srgbClr val="FF0000"/>
                </a:solidFill>
              </a:rPr>
              <a:t>results</a:t>
            </a:r>
            <a:r>
              <a:rPr lang="en-US" dirty="0"/>
              <a:t>” – </a:t>
            </a:r>
            <a:r>
              <a:rPr lang="en-US" sz="1600" dirty="0"/>
              <a:t>JIT Technologies </a:t>
            </a:r>
          </a:p>
          <a:p>
            <a:r>
              <a:rPr lang="en-US" dirty="0"/>
              <a:t>What is Data Science</a:t>
            </a:r>
          </a:p>
          <a:p>
            <a:pPr lvl="1"/>
            <a:r>
              <a:rPr lang="en-US" dirty="0"/>
              <a:t>“Data science is a "concept to unify statistics, data analysis and their related methods" in order to "understand and analyze actual phenomena" with data. It employs techniques and theories drawn from many fields within the broad areas of </a:t>
            </a:r>
            <a:r>
              <a:rPr lang="en-US" dirty="0">
                <a:solidFill>
                  <a:srgbClr val="FF0000"/>
                </a:solidFill>
              </a:rPr>
              <a:t>mathematics, statistics, information science, and computer science</a:t>
            </a:r>
            <a:r>
              <a:rPr lang="en-US" dirty="0"/>
              <a:t>, in particular from the subdomains of machine learning, classification, cluster analysis, data mining, databases, and visualization”</a:t>
            </a:r>
          </a:p>
          <a:p>
            <a:pPr lvl="1"/>
            <a:r>
              <a:rPr lang="en-US" dirty="0"/>
              <a:t>Data Science is not Magic nor Alchemy </a:t>
            </a:r>
          </a:p>
          <a:p>
            <a:pPr lvl="1"/>
            <a:endParaRPr lang="en-US" dirty="0"/>
          </a:p>
          <a:p>
            <a:endParaRPr lang="en-US" dirty="0"/>
          </a:p>
        </p:txBody>
      </p:sp>
    </p:spTree>
    <p:extLst>
      <p:ext uri="{BB962C8B-B14F-4D97-AF65-F5344CB8AC3E}">
        <p14:creationId xmlns:p14="http://schemas.microsoft.com/office/powerpoint/2010/main" val="28565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8DD2518-C6EF-41CF-9B47-FDD2A20B5910}"/>
              </a:ext>
            </a:extLst>
          </p:cNvPr>
          <p:cNvSpPr/>
          <p:nvPr/>
        </p:nvSpPr>
        <p:spPr>
          <a:xfrm>
            <a:off x="9828753" y="5025764"/>
            <a:ext cx="2002787" cy="519992"/>
          </a:xfrm>
          <a:prstGeom prst="rect">
            <a:avLst/>
          </a:pr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2100" b="1">
                <a:solidFill>
                  <a:prstClr val="white"/>
                </a:solidFill>
                <a:latin typeface="Open Sans" panose="020B0606030504020204" pitchFamily="34" charset="0"/>
                <a:ea typeface="Open Sans" panose="020B0606030504020204" pitchFamily="34" charset="0"/>
                <a:cs typeface="Open Sans" panose="020B0606030504020204" pitchFamily="34" charset="0"/>
              </a:rPr>
              <a:t>Onwards</a:t>
            </a:r>
            <a:endParaRPr lang="en-US" sz="1351"/>
          </a:p>
        </p:txBody>
      </p:sp>
      <p:sp>
        <p:nvSpPr>
          <p:cNvPr id="16" name="Rectangle 15">
            <a:extLst>
              <a:ext uri="{FF2B5EF4-FFF2-40B4-BE49-F238E27FC236}">
                <a16:creationId xmlns:a16="http://schemas.microsoft.com/office/drawing/2014/main" id="{2097E025-19C1-420F-946A-46CA75404218}"/>
              </a:ext>
            </a:extLst>
          </p:cNvPr>
          <p:cNvSpPr/>
          <p:nvPr/>
        </p:nvSpPr>
        <p:spPr>
          <a:xfrm>
            <a:off x="9828753" y="5577244"/>
            <a:ext cx="2002787" cy="992581"/>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t" anchorCtr="0" forceAA="0" compatLnSpc="1">
            <a:prstTxWarp prst="textNoShape">
              <a:avLst/>
            </a:prstTxWarp>
            <a:spAutoFit/>
          </a:bodyPr>
          <a:lstStyle/>
          <a:p>
            <a:pPr algn="just"/>
            <a:r>
              <a:rPr lang="en-US" sz="1200" err="1">
                <a:solidFill>
                  <a:srgbClr val="297FB8"/>
                </a:solidFill>
                <a:latin typeface="Segoe UI Light" panose="020B0502040204020203" pitchFamily="34" charset="0"/>
                <a:ea typeface="Open Sans" panose="020B0606030504020204" pitchFamily="34" charset="0"/>
                <a:cs typeface="Segoe UI Light" panose="020B0502040204020203" pitchFamily="34" charset="0"/>
              </a:rPr>
              <a:t>RoboAdvisor</a:t>
            </a:r>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Empty repo with RL?</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Proforma design?</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GVVMC?</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a:t>
            </a:r>
          </a:p>
        </p:txBody>
      </p:sp>
      <p:sp>
        <p:nvSpPr>
          <p:cNvPr id="21" name="Rectangle 20">
            <a:extLst>
              <a:ext uri="{FF2B5EF4-FFF2-40B4-BE49-F238E27FC236}">
                <a16:creationId xmlns:a16="http://schemas.microsoft.com/office/drawing/2014/main" id="{441B8037-A86B-4DDC-88B5-9B630C8F82A3}"/>
              </a:ext>
            </a:extLst>
          </p:cNvPr>
          <p:cNvSpPr/>
          <p:nvPr/>
        </p:nvSpPr>
        <p:spPr>
          <a:xfrm>
            <a:off x="9828753" y="4074516"/>
            <a:ext cx="2002787" cy="915637"/>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b" anchorCtr="0" forceAA="0" compatLnSpc="1">
            <a:prstTxWarp prst="textNoShape">
              <a:avLst/>
            </a:prstTxWarp>
            <a:spAutoFit/>
          </a:bodyPr>
          <a:lstStyle/>
          <a:p>
            <a:r>
              <a:rPr lang="en-US" sz="110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External recruitment</a:t>
            </a:r>
          </a:p>
          <a:p>
            <a:r>
              <a:rPr lang="en-US" sz="110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DS talent program</a:t>
            </a:r>
          </a:p>
          <a:p>
            <a:r>
              <a:rPr lang="en-US" sz="1100">
                <a:solidFill>
                  <a:schemeClr val="tx1">
                    <a:lumMod val="65000"/>
                    <a:lumOff val="35000"/>
                  </a:schemeClr>
                </a:solidFill>
                <a:latin typeface="Segoe UI Light" panose="020B0502040204020203" pitchFamily="34" charset="0"/>
                <a:cs typeface="Segoe UI Light" panose="020B0502040204020203" pitchFamily="34" charset="0"/>
              </a:rPr>
              <a:t>MSRA engagement</a:t>
            </a:r>
          </a:p>
          <a:p>
            <a:r>
              <a:rPr lang="en-US" sz="1100">
                <a:solidFill>
                  <a:schemeClr val="tx1">
                    <a:lumMod val="65000"/>
                    <a:lumOff val="35000"/>
                  </a:schemeClr>
                </a:solidFill>
                <a:latin typeface="Segoe UI Light" panose="020B0502040204020203" pitchFamily="34" charset="0"/>
                <a:cs typeface="Segoe UI Light" panose="020B0502040204020203" pitchFamily="34" charset="0"/>
              </a:rPr>
              <a:t>Strategized AI platform</a:t>
            </a:r>
          </a:p>
          <a:p>
            <a:r>
              <a:rPr lang="en-US" sz="1100">
                <a:solidFill>
                  <a:schemeClr val="tx1">
                    <a:lumMod val="65000"/>
                    <a:lumOff val="35000"/>
                  </a:schemeClr>
                </a:solidFill>
                <a:latin typeface="Segoe UI Light" panose="020B0502040204020203" pitchFamily="34" charset="0"/>
                <a:cs typeface="Segoe UI Light" panose="020B0502040204020203" pitchFamily="34" charset="0"/>
              </a:rPr>
              <a:t>…</a:t>
            </a:r>
          </a:p>
        </p:txBody>
      </p:sp>
      <p:grpSp>
        <p:nvGrpSpPr>
          <p:cNvPr id="191" name="Group 190">
            <a:extLst>
              <a:ext uri="{FF2B5EF4-FFF2-40B4-BE49-F238E27FC236}">
                <a16:creationId xmlns:a16="http://schemas.microsoft.com/office/drawing/2014/main" id="{42A4CDC2-BCC8-4418-87D0-288AA88FA7E0}"/>
              </a:ext>
            </a:extLst>
          </p:cNvPr>
          <p:cNvGrpSpPr/>
          <p:nvPr/>
        </p:nvGrpSpPr>
        <p:grpSpPr>
          <a:xfrm>
            <a:off x="10377830" y="1537630"/>
            <a:ext cx="908305" cy="2265987"/>
            <a:chOff x="8801418" y="2145856"/>
            <a:chExt cx="1467272" cy="3660469"/>
          </a:xfrm>
          <a:solidFill>
            <a:schemeClr val="accent3">
              <a:lumMod val="60000"/>
              <a:lumOff val="40000"/>
            </a:schemeClr>
          </a:solidFill>
        </p:grpSpPr>
        <p:sp>
          <p:nvSpPr>
            <p:cNvPr id="192" name="Freeform 13">
              <a:extLst>
                <a:ext uri="{FF2B5EF4-FFF2-40B4-BE49-F238E27FC236}">
                  <a16:creationId xmlns:a16="http://schemas.microsoft.com/office/drawing/2014/main" id="{4A41D250-D38B-4946-926A-E4B71D128782}"/>
                </a:ext>
              </a:extLst>
            </p:cNvPr>
            <p:cNvSpPr>
              <a:spLocks/>
            </p:cNvSpPr>
            <p:nvPr/>
          </p:nvSpPr>
          <p:spPr bwMode="auto">
            <a:xfrm>
              <a:off x="8972103" y="2424504"/>
              <a:ext cx="465785" cy="1061125"/>
            </a:xfrm>
            <a:custGeom>
              <a:avLst/>
              <a:gdLst>
                <a:gd name="T0" fmla="*/ 2 w 453"/>
                <a:gd name="T1" fmla="*/ 0 h 1032"/>
                <a:gd name="T2" fmla="*/ 2 w 453"/>
                <a:gd name="T3" fmla="*/ 4 h 1032"/>
                <a:gd name="T4" fmla="*/ 3 w 453"/>
                <a:gd name="T5" fmla="*/ 15 h 1032"/>
                <a:gd name="T6" fmla="*/ 7 w 453"/>
                <a:gd name="T7" fmla="*/ 35 h 1032"/>
                <a:gd name="T8" fmla="*/ 11 w 453"/>
                <a:gd name="T9" fmla="*/ 62 h 1032"/>
                <a:gd name="T10" fmla="*/ 21 w 453"/>
                <a:gd name="T11" fmla="*/ 96 h 1032"/>
                <a:gd name="T12" fmla="*/ 30 w 453"/>
                <a:gd name="T13" fmla="*/ 137 h 1032"/>
                <a:gd name="T14" fmla="*/ 46 w 453"/>
                <a:gd name="T15" fmla="*/ 183 h 1032"/>
                <a:gd name="T16" fmla="*/ 67 w 453"/>
                <a:gd name="T17" fmla="*/ 238 h 1032"/>
                <a:gd name="T18" fmla="*/ 92 w 453"/>
                <a:gd name="T19" fmla="*/ 298 h 1032"/>
                <a:gd name="T20" fmla="*/ 121 w 453"/>
                <a:gd name="T21" fmla="*/ 367 h 1032"/>
                <a:gd name="T22" fmla="*/ 157 w 453"/>
                <a:gd name="T23" fmla="*/ 440 h 1032"/>
                <a:gd name="T24" fmla="*/ 201 w 453"/>
                <a:gd name="T25" fmla="*/ 519 h 1032"/>
                <a:gd name="T26" fmla="*/ 251 w 453"/>
                <a:gd name="T27" fmla="*/ 606 h 1032"/>
                <a:gd name="T28" fmla="*/ 311 w 453"/>
                <a:gd name="T29" fmla="*/ 696 h 1032"/>
                <a:gd name="T30" fmla="*/ 376 w 453"/>
                <a:gd name="T31" fmla="*/ 794 h 1032"/>
                <a:gd name="T32" fmla="*/ 453 w 453"/>
                <a:gd name="T33" fmla="*/ 896 h 1032"/>
                <a:gd name="T34" fmla="*/ 453 w 453"/>
                <a:gd name="T35" fmla="*/ 1032 h 1032"/>
                <a:gd name="T36" fmla="*/ 451 w 453"/>
                <a:gd name="T37" fmla="*/ 1028 h 1032"/>
                <a:gd name="T38" fmla="*/ 443 w 453"/>
                <a:gd name="T39" fmla="*/ 1017 h 1032"/>
                <a:gd name="T40" fmla="*/ 430 w 453"/>
                <a:gd name="T41" fmla="*/ 996 h 1032"/>
                <a:gd name="T42" fmla="*/ 414 w 453"/>
                <a:gd name="T43" fmla="*/ 971 h 1032"/>
                <a:gd name="T44" fmla="*/ 393 w 453"/>
                <a:gd name="T45" fmla="*/ 938 h 1032"/>
                <a:gd name="T46" fmla="*/ 370 w 453"/>
                <a:gd name="T47" fmla="*/ 900 h 1032"/>
                <a:gd name="T48" fmla="*/ 345 w 453"/>
                <a:gd name="T49" fmla="*/ 857 h 1032"/>
                <a:gd name="T50" fmla="*/ 318 w 453"/>
                <a:gd name="T51" fmla="*/ 809 h 1032"/>
                <a:gd name="T52" fmla="*/ 288 w 453"/>
                <a:gd name="T53" fmla="*/ 759 h 1032"/>
                <a:gd name="T54" fmla="*/ 259 w 453"/>
                <a:gd name="T55" fmla="*/ 706 h 1032"/>
                <a:gd name="T56" fmla="*/ 228 w 453"/>
                <a:gd name="T57" fmla="*/ 648 h 1032"/>
                <a:gd name="T58" fmla="*/ 197 w 453"/>
                <a:gd name="T59" fmla="*/ 590 h 1032"/>
                <a:gd name="T60" fmla="*/ 167 w 453"/>
                <a:gd name="T61" fmla="*/ 531 h 1032"/>
                <a:gd name="T62" fmla="*/ 138 w 453"/>
                <a:gd name="T63" fmla="*/ 469 h 1032"/>
                <a:gd name="T64" fmla="*/ 109 w 453"/>
                <a:gd name="T65" fmla="*/ 410 h 1032"/>
                <a:gd name="T66" fmla="*/ 84 w 453"/>
                <a:gd name="T67" fmla="*/ 350 h 1032"/>
                <a:gd name="T68" fmla="*/ 61 w 453"/>
                <a:gd name="T69" fmla="*/ 292 h 1032"/>
                <a:gd name="T70" fmla="*/ 40 w 453"/>
                <a:gd name="T71" fmla="*/ 235 h 1032"/>
                <a:gd name="T72" fmla="*/ 25 w 453"/>
                <a:gd name="T73" fmla="*/ 181 h 1032"/>
                <a:gd name="T74" fmla="*/ 11 w 453"/>
                <a:gd name="T75" fmla="*/ 129 h 1032"/>
                <a:gd name="T76" fmla="*/ 3 w 453"/>
                <a:gd name="T77" fmla="*/ 83 h 1032"/>
                <a:gd name="T78" fmla="*/ 0 w 453"/>
                <a:gd name="T79" fmla="*/ 39 h 1032"/>
                <a:gd name="T80" fmla="*/ 2 w 453"/>
                <a:gd name="T81"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3" h="1032">
                  <a:moveTo>
                    <a:pt x="2" y="0"/>
                  </a:moveTo>
                  <a:lnTo>
                    <a:pt x="2" y="4"/>
                  </a:lnTo>
                  <a:lnTo>
                    <a:pt x="3" y="15"/>
                  </a:lnTo>
                  <a:lnTo>
                    <a:pt x="7" y="35"/>
                  </a:lnTo>
                  <a:lnTo>
                    <a:pt x="11" y="62"/>
                  </a:lnTo>
                  <a:lnTo>
                    <a:pt x="21" y="96"/>
                  </a:lnTo>
                  <a:lnTo>
                    <a:pt x="30" y="137"/>
                  </a:lnTo>
                  <a:lnTo>
                    <a:pt x="46" y="183"/>
                  </a:lnTo>
                  <a:lnTo>
                    <a:pt x="67" y="238"/>
                  </a:lnTo>
                  <a:lnTo>
                    <a:pt x="92" y="298"/>
                  </a:lnTo>
                  <a:lnTo>
                    <a:pt x="121" y="367"/>
                  </a:lnTo>
                  <a:lnTo>
                    <a:pt x="157" y="440"/>
                  </a:lnTo>
                  <a:lnTo>
                    <a:pt x="201" y="519"/>
                  </a:lnTo>
                  <a:lnTo>
                    <a:pt x="251" y="606"/>
                  </a:lnTo>
                  <a:lnTo>
                    <a:pt x="311" y="696"/>
                  </a:lnTo>
                  <a:lnTo>
                    <a:pt x="376" y="794"/>
                  </a:lnTo>
                  <a:lnTo>
                    <a:pt x="453" y="896"/>
                  </a:lnTo>
                  <a:lnTo>
                    <a:pt x="453" y="1032"/>
                  </a:lnTo>
                  <a:lnTo>
                    <a:pt x="451" y="1028"/>
                  </a:lnTo>
                  <a:lnTo>
                    <a:pt x="443" y="1017"/>
                  </a:lnTo>
                  <a:lnTo>
                    <a:pt x="430" y="996"/>
                  </a:lnTo>
                  <a:lnTo>
                    <a:pt x="414" y="971"/>
                  </a:lnTo>
                  <a:lnTo>
                    <a:pt x="393" y="938"/>
                  </a:lnTo>
                  <a:lnTo>
                    <a:pt x="370" y="900"/>
                  </a:lnTo>
                  <a:lnTo>
                    <a:pt x="345" y="857"/>
                  </a:lnTo>
                  <a:lnTo>
                    <a:pt x="318" y="809"/>
                  </a:lnTo>
                  <a:lnTo>
                    <a:pt x="288" y="759"/>
                  </a:lnTo>
                  <a:lnTo>
                    <a:pt x="259" y="706"/>
                  </a:lnTo>
                  <a:lnTo>
                    <a:pt x="228" y="648"/>
                  </a:lnTo>
                  <a:lnTo>
                    <a:pt x="197" y="590"/>
                  </a:lnTo>
                  <a:lnTo>
                    <a:pt x="167" y="531"/>
                  </a:lnTo>
                  <a:lnTo>
                    <a:pt x="138" y="469"/>
                  </a:lnTo>
                  <a:lnTo>
                    <a:pt x="109" y="410"/>
                  </a:lnTo>
                  <a:lnTo>
                    <a:pt x="84" y="350"/>
                  </a:lnTo>
                  <a:lnTo>
                    <a:pt x="61" y="292"/>
                  </a:lnTo>
                  <a:lnTo>
                    <a:pt x="40" y="235"/>
                  </a:lnTo>
                  <a:lnTo>
                    <a:pt x="25" y="181"/>
                  </a:lnTo>
                  <a:lnTo>
                    <a:pt x="11" y="129"/>
                  </a:lnTo>
                  <a:lnTo>
                    <a:pt x="3" y="83"/>
                  </a:lnTo>
                  <a:lnTo>
                    <a:pt x="0" y="39"/>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3" name="Freeform 14">
              <a:extLst>
                <a:ext uri="{FF2B5EF4-FFF2-40B4-BE49-F238E27FC236}">
                  <a16:creationId xmlns:a16="http://schemas.microsoft.com/office/drawing/2014/main" id="{7B51F5C9-CE11-4684-865F-84A8BC6B390D}"/>
                </a:ext>
              </a:extLst>
            </p:cNvPr>
            <p:cNvSpPr>
              <a:spLocks noEditPoints="1"/>
            </p:cNvSpPr>
            <p:nvPr/>
          </p:nvSpPr>
          <p:spPr bwMode="auto">
            <a:xfrm>
              <a:off x="8801418" y="2497508"/>
              <a:ext cx="1072436" cy="3308817"/>
            </a:xfrm>
            <a:custGeom>
              <a:avLst/>
              <a:gdLst>
                <a:gd name="T0" fmla="*/ 857 w 1043"/>
                <a:gd name="T1" fmla="*/ 18 h 3218"/>
                <a:gd name="T2" fmla="*/ 817 w 1043"/>
                <a:gd name="T3" fmla="*/ 69 h 3218"/>
                <a:gd name="T4" fmla="*/ 763 w 1043"/>
                <a:gd name="T5" fmla="*/ 162 h 3218"/>
                <a:gd name="T6" fmla="*/ 707 w 1043"/>
                <a:gd name="T7" fmla="*/ 294 h 3218"/>
                <a:gd name="T8" fmla="*/ 659 w 1043"/>
                <a:gd name="T9" fmla="*/ 471 h 3218"/>
                <a:gd name="T10" fmla="*/ 628 w 1043"/>
                <a:gd name="T11" fmla="*/ 694 h 3218"/>
                <a:gd name="T12" fmla="*/ 628 w 1043"/>
                <a:gd name="T13" fmla="*/ 965 h 3218"/>
                <a:gd name="T14" fmla="*/ 669 w 1043"/>
                <a:gd name="T15" fmla="*/ 1290 h 3218"/>
                <a:gd name="T16" fmla="*/ 759 w 1043"/>
                <a:gd name="T17" fmla="*/ 1669 h 3218"/>
                <a:gd name="T18" fmla="*/ 911 w 1043"/>
                <a:gd name="T19" fmla="*/ 2103 h 3218"/>
                <a:gd name="T20" fmla="*/ 922 w 1043"/>
                <a:gd name="T21" fmla="*/ 2053 h 3218"/>
                <a:gd name="T22" fmla="*/ 947 w 1043"/>
                <a:gd name="T23" fmla="*/ 1917 h 3218"/>
                <a:gd name="T24" fmla="*/ 974 w 1043"/>
                <a:gd name="T25" fmla="*/ 1722 h 3218"/>
                <a:gd name="T26" fmla="*/ 988 w 1043"/>
                <a:gd name="T27" fmla="*/ 1492 h 3218"/>
                <a:gd name="T28" fmla="*/ 976 w 1043"/>
                <a:gd name="T29" fmla="*/ 1251 h 3218"/>
                <a:gd name="T30" fmla="*/ 928 w 1043"/>
                <a:gd name="T31" fmla="*/ 1029 h 3218"/>
                <a:gd name="T32" fmla="*/ 905 w 1043"/>
                <a:gd name="T33" fmla="*/ 969 h 3218"/>
                <a:gd name="T34" fmla="*/ 930 w 1043"/>
                <a:gd name="T35" fmla="*/ 1005 h 3218"/>
                <a:gd name="T36" fmla="*/ 965 w 1043"/>
                <a:gd name="T37" fmla="*/ 1084 h 3218"/>
                <a:gd name="T38" fmla="*/ 1001 w 1043"/>
                <a:gd name="T39" fmla="*/ 1211 h 3218"/>
                <a:gd name="T40" fmla="*/ 1030 w 1043"/>
                <a:gd name="T41" fmla="*/ 1394 h 3218"/>
                <a:gd name="T42" fmla="*/ 1043 w 1043"/>
                <a:gd name="T43" fmla="*/ 1640 h 3218"/>
                <a:gd name="T44" fmla="*/ 1032 w 1043"/>
                <a:gd name="T45" fmla="*/ 1955 h 3218"/>
                <a:gd name="T46" fmla="*/ 986 w 1043"/>
                <a:gd name="T47" fmla="*/ 2349 h 3218"/>
                <a:gd name="T48" fmla="*/ 963 w 1043"/>
                <a:gd name="T49" fmla="*/ 2628 h 3218"/>
                <a:gd name="T50" fmla="*/ 972 w 1043"/>
                <a:gd name="T51" fmla="*/ 2866 h 3218"/>
                <a:gd name="T52" fmla="*/ 999 w 1043"/>
                <a:gd name="T53" fmla="*/ 3053 h 3218"/>
                <a:gd name="T54" fmla="*/ 1028 w 1043"/>
                <a:gd name="T55" fmla="*/ 3174 h 3218"/>
                <a:gd name="T56" fmla="*/ 1039 w 1043"/>
                <a:gd name="T57" fmla="*/ 3218 h 3218"/>
                <a:gd name="T58" fmla="*/ 479 w 1043"/>
                <a:gd name="T59" fmla="*/ 3212 h 3218"/>
                <a:gd name="T60" fmla="*/ 517 w 1043"/>
                <a:gd name="T61" fmla="*/ 3183 h 3218"/>
                <a:gd name="T62" fmla="*/ 575 w 1043"/>
                <a:gd name="T63" fmla="*/ 3118 h 3218"/>
                <a:gd name="T64" fmla="*/ 638 w 1043"/>
                <a:gd name="T65" fmla="*/ 3008 h 3218"/>
                <a:gd name="T66" fmla="*/ 696 w 1043"/>
                <a:gd name="T67" fmla="*/ 2845 h 3218"/>
                <a:gd name="T68" fmla="*/ 734 w 1043"/>
                <a:gd name="T69" fmla="*/ 2616 h 3218"/>
                <a:gd name="T70" fmla="*/ 738 w 1043"/>
                <a:gd name="T71" fmla="*/ 2314 h 3218"/>
                <a:gd name="T72" fmla="*/ 703 w 1043"/>
                <a:gd name="T73" fmla="*/ 1951 h 3218"/>
                <a:gd name="T74" fmla="*/ 632 w 1043"/>
                <a:gd name="T75" fmla="*/ 1632 h 3218"/>
                <a:gd name="T76" fmla="*/ 523 w 1043"/>
                <a:gd name="T77" fmla="*/ 1361 h 3218"/>
                <a:gd name="T78" fmla="*/ 367 w 1043"/>
                <a:gd name="T79" fmla="*/ 1148 h 3218"/>
                <a:gd name="T80" fmla="*/ 164 w 1043"/>
                <a:gd name="T81" fmla="*/ 1000 h 3218"/>
                <a:gd name="T82" fmla="*/ 6 w 1043"/>
                <a:gd name="T83" fmla="*/ 944 h 3218"/>
                <a:gd name="T84" fmla="*/ 83 w 1043"/>
                <a:gd name="T85" fmla="*/ 954 h 3218"/>
                <a:gd name="T86" fmla="*/ 223 w 1043"/>
                <a:gd name="T87" fmla="*/ 994 h 3218"/>
                <a:gd name="T88" fmla="*/ 386 w 1043"/>
                <a:gd name="T89" fmla="*/ 1077 h 3218"/>
                <a:gd name="T90" fmla="*/ 538 w 1043"/>
                <a:gd name="T91" fmla="*/ 1219 h 3218"/>
                <a:gd name="T92" fmla="*/ 536 w 1043"/>
                <a:gd name="T93" fmla="*/ 1163 h 3218"/>
                <a:gd name="T94" fmla="*/ 536 w 1043"/>
                <a:gd name="T95" fmla="*/ 1017 h 3218"/>
                <a:gd name="T96" fmla="*/ 552 w 1043"/>
                <a:gd name="T97" fmla="*/ 807 h 3218"/>
                <a:gd name="T98" fmla="*/ 588 w 1043"/>
                <a:gd name="T99" fmla="*/ 571 h 3218"/>
                <a:gd name="T100" fmla="*/ 657 w 1043"/>
                <a:gd name="T101" fmla="*/ 331 h 3218"/>
                <a:gd name="T102" fmla="*/ 771 w 1043"/>
                <a:gd name="T103" fmla="*/ 116 h 3218"/>
                <a:gd name="T104" fmla="*/ 872 w 1043"/>
                <a:gd name="T105" fmla="*/ 0 h 3218"/>
                <a:gd name="T106" fmla="*/ 872 w 1043"/>
                <a:gd name="T107" fmla="*/ 0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3" h="3218">
                  <a:moveTo>
                    <a:pt x="870" y="2"/>
                  </a:moveTo>
                  <a:lnTo>
                    <a:pt x="867" y="8"/>
                  </a:lnTo>
                  <a:lnTo>
                    <a:pt x="857" y="18"/>
                  </a:lnTo>
                  <a:lnTo>
                    <a:pt x="845" y="31"/>
                  </a:lnTo>
                  <a:lnTo>
                    <a:pt x="832" y="48"/>
                  </a:lnTo>
                  <a:lnTo>
                    <a:pt x="817" y="69"/>
                  </a:lnTo>
                  <a:lnTo>
                    <a:pt x="801" y="96"/>
                  </a:lnTo>
                  <a:lnTo>
                    <a:pt x="782" y="127"/>
                  </a:lnTo>
                  <a:lnTo>
                    <a:pt x="763" y="162"/>
                  </a:lnTo>
                  <a:lnTo>
                    <a:pt x="744" y="200"/>
                  </a:lnTo>
                  <a:lnTo>
                    <a:pt x="726" y="244"/>
                  </a:lnTo>
                  <a:lnTo>
                    <a:pt x="707" y="294"/>
                  </a:lnTo>
                  <a:lnTo>
                    <a:pt x="690" y="348"/>
                  </a:lnTo>
                  <a:lnTo>
                    <a:pt x="673" y="406"/>
                  </a:lnTo>
                  <a:lnTo>
                    <a:pt x="659" y="471"/>
                  </a:lnTo>
                  <a:lnTo>
                    <a:pt x="646" y="538"/>
                  </a:lnTo>
                  <a:lnTo>
                    <a:pt x="636" y="613"/>
                  </a:lnTo>
                  <a:lnTo>
                    <a:pt x="628" y="694"/>
                  </a:lnTo>
                  <a:lnTo>
                    <a:pt x="625" y="779"/>
                  </a:lnTo>
                  <a:lnTo>
                    <a:pt x="625" y="869"/>
                  </a:lnTo>
                  <a:lnTo>
                    <a:pt x="628" y="965"/>
                  </a:lnTo>
                  <a:lnTo>
                    <a:pt x="636" y="1067"/>
                  </a:lnTo>
                  <a:lnTo>
                    <a:pt x="650" y="1175"/>
                  </a:lnTo>
                  <a:lnTo>
                    <a:pt x="669" y="1290"/>
                  </a:lnTo>
                  <a:lnTo>
                    <a:pt x="692" y="1409"/>
                  </a:lnTo>
                  <a:lnTo>
                    <a:pt x="723" y="1536"/>
                  </a:lnTo>
                  <a:lnTo>
                    <a:pt x="759" y="1669"/>
                  </a:lnTo>
                  <a:lnTo>
                    <a:pt x="803" y="1807"/>
                  </a:lnTo>
                  <a:lnTo>
                    <a:pt x="853" y="1951"/>
                  </a:lnTo>
                  <a:lnTo>
                    <a:pt x="911" y="2103"/>
                  </a:lnTo>
                  <a:lnTo>
                    <a:pt x="913" y="2097"/>
                  </a:lnTo>
                  <a:lnTo>
                    <a:pt x="917" y="2080"/>
                  </a:lnTo>
                  <a:lnTo>
                    <a:pt x="922" y="2053"/>
                  </a:lnTo>
                  <a:lnTo>
                    <a:pt x="930" y="2016"/>
                  </a:lnTo>
                  <a:lnTo>
                    <a:pt x="940" y="1970"/>
                  </a:lnTo>
                  <a:lnTo>
                    <a:pt x="947" y="1917"/>
                  </a:lnTo>
                  <a:lnTo>
                    <a:pt x="957" y="1857"/>
                  </a:lnTo>
                  <a:lnTo>
                    <a:pt x="966" y="1792"/>
                  </a:lnTo>
                  <a:lnTo>
                    <a:pt x="974" y="1722"/>
                  </a:lnTo>
                  <a:lnTo>
                    <a:pt x="980" y="1647"/>
                  </a:lnTo>
                  <a:lnTo>
                    <a:pt x="984" y="1571"/>
                  </a:lnTo>
                  <a:lnTo>
                    <a:pt x="988" y="1492"/>
                  </a:lnTo>
                  <a:lnTo>
                    <a:pt x="988" y="1411"/>
                  </a:lnTo>
                  <a:lnTo>
                    <a:pt x="984" y="1330"/>
                  </a:lnTo>
                  <a:lnTo>
                    <a:pt x="976" y="1251"/>
                  </a:lnTo>
                  <a:lnTo>
                    <a:pt x="965" y="1175"/>
                  </a:lnTo>
                  <a:lnTo>
                    <a:pt x="949" y="1100"/>
                  </a:lnTo>
                  <a:lnTo>
                    <a:pt x="928" y="1029"/>
                  </a:lnTo>
                  <a:lnTo>
                    <a:pt x="901" y="961"/>
                  </a:lnTo>
                  <a:lnTo>
                    <a:pt x="901" y="963"/>
                  </a:lnTo>
                  <a:lnTo>
                    <a:pt x="905" y="969"/>
                  </a:lnTo>
                  <a:lnTo>
                    <a:pt x="913" y="977"/>
                  </a:lnTo>
                  <a:lnTo>
                    <a:pt x="920" y="990"/>
                  </a:lnTo>
                  <a:lnTo>
                    <a:pt x="930" y="1005"/>
                  </a:lnTo>
                  <a:lnTo>
                    <a:pt x="940" y="1029"/>
                  </a:lnTo>
                  <a:lnTo>
                    <a:pt x="951" y="1054"/>
                  </a:lnTo>
                  <a:lnTo>
                    <a:pt x="965" y="1084"/>
                  </a:lnTo>
                  <a:lnTo>
                    <a:pt x="976" y="1121"/>
                  </a:lnTo>
                  <a:lnTo>
                    <a:pt x="990" y="1163"/>
                  </a:lnTo>
                  <a:lnTo>
                    <a:pt x="1001" y="1211"/>
                  </a:lnTo>
                  <a:lnTo>
                    <a:pt x="1013" y="1265"/>
                  </a:lnTo>
                  <a:lnTo>
                    <a:pt x="1022" y="1326"/>
                  </a:lnTo>
                  <a:lnTo>
                    <a:pt x="1030" y="1394"/>
                  </a:lnTo>
                  <a:lnTo>
                    <a:pt x="1038" y="1469"/>
                  </a:lnTo>
                  <a:lnTo>
                    <a:pt x="1041" y="1549"/>
                  </a:lnTo>
                  <a:lnTo>
                    <a:pt x="1043" y="1640"/>
                  </a:lnTo>
                  <a:lnTo>
                    <a:pt x="1043" y="1736"/>
                  </a:lnTo>
                  <a:lnTo>
                    <a:pt x="1039" y="1842"/>
                  </a:lnTo>
                  <a:lnTo>
                    <a:pt x="1032" y="1955"/>
                  </a:lnTo>
                  <a:lnTo>
                    <a:pt x="1020" y="2078"/>
                  </a:lnTo>
                  <a:lnTo>
                    <a:pt x="1005" y="2209"/>
                  </a:lnTo>
                  <a:lnTo>
                    <a:pt x="986" y="2349"/>
                  </a:lnTo>
                  <a:lnTo>
                    <a:pt x="974" y="2445"/>
                  </a:lnTo>
                  <a:lnTo>
                    <a:pt x="966" y="2537"/>
                  </a:lnTo>
                  <a:lnTo>
                    <a:pt x="963" y="2628"/>
                  </a:lnTo>
                  <a:lnTo>
                    <a:pt x="963" y="2712"/>
                  </a:lnTo>
                  <a:lnTo>
                    <a:pt x="966" y="2791"/>
                  </a:lnTo>
                  <a:lnTo>
                    <a:pt x="972" y="2866"/>
                  </a:lnTo>
                  <a:lnTo>
                    <a:pt x="980" y="2935"/>
                  </a:lnTo>
                  <a:lnTo>
                    <a:pt x="990" y="2997"/>
                  </a:lnTo>
                  <a:lnTo>
                    <a:pt x="999" y="3053"/>
                  </a:lnTo>
                  <a:lnTo>
                    <a:pt x="1009" y="3101"/>
                  </a:lnTo>
                  <a:lnTo>
                    <a:pt x="1018" y="3141"/>
                  </a:lnTo>
                  <a:lnTo>
                    <a:pt x="1028" y="3174"/>
                  </a:lnTo>
                  <a:lnTo>
                    <a:pt x="1034" y="3199"/>
                  </a:lnTo>
                  <a:lnTo>
                    <a:pt x="1038" y="3212"/>
                  </a:lnTo>
                  <a:lnTo>
                    <a:pt x="1039" y="3218"/>
                  </a:lnTo>
                  <a:lnTo>
                    <a:pt x="471" y="3218"/>
                  </a:lnTo>
                  <a:lnTo>
                    <a:pt x="473" y="3216"/>
                  </a:lnTo>
                  <a:lnTo>
                    <a:pt x="479" y="3212"/>
                  </a:lnTo>
                  <a:lnTo>
                    <a:pt x="488" y="3206"/>
                  </a:lnTo>
                  <a:lnTo>
                    <a:pt x="502" y="3197"/>
                  </a:lnTo>
                  <a:lnTo>
                    <a:pt x="517" y="3183"/>
                  </a:lnTo>
                  <a:lnTo>
                    <a:pt x="534" y="3166"/>
                  </a:lnTo>
                  <a:lnTo>
                    <a:pt x="554" y="3145"/>
                  </a:lnTo>
                  <a:lnTo>
                    <a:pt x="575" y="3118"/>
                  </a:lnTo>
                  <a:lnTo>
                    <a:pt x="596" y="3087"/>
                  </a:lnTo>
                  <a:lnTo>
                    <a:pt x="617" y="3051"/>
                  </a:lnTo>
                  <a:lnTo>
                    <a:pt x="638" y="3008"/>
                  </a:lnTo>
                  <a:lnTo>
                    <a:pt x="659" y="2960"/>
                  </a:lnTo>
                  <a:lnTo>
                    <a:pt x="678" y="2906"/>
                  </a:lnTo>
                  <a:lnTo>
                    <a:pt x="696" y="2845"/>
                  </a:lnTo>
                  <a:lnTo>
                    <a:pt x="711" y="2776"/>
                  </a:lnTo>
                  <a:lnTo>
                    <a:pt x="724" y="2701"/>
                  </a:lnTo>
                  <a:lnTo>
                    <a:pt x="734" y="2616"/>
                  </a:lnTo>
                  <a:lnTo>
                    <a:pt x="740" y="2524"/>
                  </a:lnTo>
                  <a:lnTo>
                    <a:pt x="742" y="2424"/>
                  </a:lnTo>
                  <a:lnTo>
                    <a:pt x="738" y="2314"/>
                  </a:lnTo>
                  <a:lnTo>
                    <a:pt x="730" y="2189"/>
                  </a:lnTo>
                  <a:lnTo>
                    <a:pt x="719" y="2068"/>
                  </a:lnTo>
                  <a:lnTo>
                    <a:pt x="703" y="1951"/>
                  </a:lnTo>
                  <a:lnTo>
                    <a:pt x="684" y="1840"/>
                  </a:lnTo>
                  <a:lnTo>
                    <a:pt x="661" y="1734"/>
                  </a:lnTo>
                  <a:lnTo>
                    <a:pt x="632" y="1632"/>
                  </a:lnTo>
                  <a:lnTo>
                    <a:pt x="602" y="1536"/>
                  </a:lnTo>
                  <a:lnTo>
                    <a:pt x="563" y="1446"/>
                  </a:lnTo>
                  <a:lnTo>
                    <a:pt x="523" y="1361"/>
                  </a:lnTo>
                  <a:lnTo>
                    <a:pt x="477" y="1282"/>
                  </a:lnTo>
                  <a:lnTo>
                    <a:pt x="425" y="1211"/>
                  </a:lnTo>
                  <a:lnTo>
                    <a:pt x="367" y="1148"/>
                  </a:lnTo>
                  <a:lnTo>
                    <a:pt x="306" y="1090"/>
                  </a:lnTo>
                  <a:lnTo>
                    <a:pt x="239" y="1042"/>
                  </a:lnTo>
                  <a:lnTo>
                    <a:pt x="164" y="1000"/>
                  </a:lnTo>
                  <a:lnTo>
                    <a:pt x="85" y="967"/>
                  </a:lnTo>
                  <a:lnTo>
                    <a:pt x="0" y="942"/>
                  </a:lnTo>
                  <a:lnTo>
                    <a:pt x="6" y="944"/>
                  </a:lnTo>
                  <a:lnTo>
                    <a:pt x="23" y="944"/>
                  </a:lnTo>
                  <a:lnTo>
                    <a:pt x="48" y="948"/>
                  </a:lnTo>
                  <a:lnTo>
                    <a:pt x="83" y="954"/>
                  </a:lnTo>
                  <a:lnTo>
                    <a:pt x="125" y="963"/>
                  </a:lnTo>
                  <a:lnTo>
                    <a:pt x="171" y="977"/>
                  </a:lnTo>
                  <a:lnTo>
                    <a:pt x="223" y="994"/>
                  </a:lnTo>
                  <a:lnTo>
                    <a:pt x="277" y="1015"/>
                  </a:lnTo>
                  <a:lnTo>
                    <a:pt x="331" y="1042"/>
                  </a:lnTo>
                  <a:lnTo>
                    <a:pt x="386" y="1077"/>
                  </a:lnTo>
                  <a:lnTo>
                    <a:pt x="440" y="1117"/>
                  </a:lnTo>
                  <a:lnTo>
                    <a:pt x="492" y="1163"/>
                  </a:lnTo>
                  <a:lnTo>
                    <a:pt x="538" y="1219"/>
                  </a:lnTo>
                  <a:lnTo>
                    <a:pt x="538" y="1213"/>
                  </a:lnTo>
                  <a:lnTo>
                    <a:pt x="536" y="1194"/>
                  </a:lnTo>
                  <a:lnTo>
                    <a:pt x="536" y="1163"/>
                  </a:lnTo>
                  <a:lnTo>
                    <a:pt x="536" y="1123"/>
                  </a:lnTo>
                  <a:lnTo>
                    <a:pt x="536" y="1073"/>
                  </a:lnTo>
                  <a:lnTo>
                    <a:pt x="536" y="1017"/>
                  </a:lnTo>
                  <a:lnTo>
                    <a:pt x="540" y="952"/>
                  </a:lnTo>
                  <a:lnTo>
                    <a:pt x="544" y="882"/>
                  </a:lnTo>
                  <a:lnTo>
                    <a:pt x="552" y="807"/>
                  </a:lnTo>
                  <a:lnTo>
                    <a:pt x="561" y="729"/>
                  </a:lnTo>
                  <a:lnTo>
                    <a:pt x="573" y="650"/>
                  </a:lnTo>
                  <a:lnTo>
                    <a:pt x="588" y="571"/>
                  </a:lnTo>
                  <a:lnTo>
                    <a:pt x="607" y="490"/>
                  </a:lnTo>
                  <a:lnTo>
                    <a:pt x="630" y="410"/>
                  </a:lnTo>
                  <a:lnTo>
                    <a:pt x="657" y="331"/>
                  </a:lnTo>
                  <a:lnTo>
                    <a:pt x="690" y="256"/>
                  </a:lnTo>
                  <a:lnTo>
                    <a:pt x="726" y="183"/>
                  </a:lnTo>
                  <a:lnTo>
                    <a:pt x="771" y="116"/>
                  </a:lnTo>
                  <a:lnTo>
                    <a:pt x="819" y="54"/>
                  </a:lnTo>
                  <a:lnTo>
                    <a:pt x="870" y="2"/>
                  </a:lnTo>
                  <a:close/>
                  <a:moveTo>
                    <a:pt x="872" y="0"/>
                  </a:moveTo>
                  <a:lnTo>
                    <a:pt x="870" y="2"/>
                  </a:lnTo>
                  <a:lnTo>
                    <a:pt x="870" y="2"/>
                  </a:lnTo>
                  <a:lnTo>
                    <a:pt x="8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4" name="Freeform 15">
              <a:extLst>
                <a:ext uri="{FF2B5EF4-FFF2-40B4-BE49-F238E27FC236}">
                  <a16:creationId xmlns:a16="http://schemas.microsoft.com/office/drawing/2014/main" id="{1E0B116D-1D3E-4DB7-8F8F-9F412715CCAF}"/>
                </a:ext>
              </a:extLst>
            </p:cNvPr>
            <p:cNvSpPr>
              <a:spLocks/>
            </p:cNvSpPr>
            <p:nvPr/>
          </p:nvSpPr>
          <p:spPr bwMode="auto">
            <a:xfrm>
              <a:off x="9846091" y="3547322"/>
              <a:ext cx="422599" cy="895581"/>
            </a:xfrm>
            <a:custGeom>
              <a:avLst/>
              <a:gdLst>
                <a:gd name="T0" fmla="*/ 408 w 411"/>
                <a:gd name="T1" fmla="*/ 0 h 871"/>
                <a:gd name="T2" fmla="*/ 409 w 411"/>
                <a:gd name="T3" fmla="*/ 6 h 871"/>
                <a:gd name="T4" fmla="*/ 409 w 411"/>
                <a:gd name="T5" fmla="*/ 21 h 871"/>
                <a:gd name="T6" fmla="*/ 411 w 411"/>
                <a:gd name="T7" fmla="*/ 48 h 871"/>
                <a:gd name="T8" fmla="*/ 409 w 411"/>
                <a:gd name="T9" fmla="*/ 82 h 871"/>
                <a:gd name="T10" fmla="*/ 406 w 411"/>
                <a:gd name="T11" fmla="*/ 125 h 871"/>
                <a:gd name="T12" fmla="*/ 398 w 411"/>
                <a:gd name="T13" fmla="*/ 175 h 871"/>
                <a:gd name="T14" fmla="*/ 386 w 411"/>
                <a:gd name="T15" fmla="*/ 234 h 871"/>
                <a:gd name="T16" fmla="*/ 369 w 411"/>
                <a:gd name="T17" fmla="*/ 298 h 871"/>
                <a:gd name="T18" fmla="*/ 344 w 411"/>
                <a:gd name="T19" fmla="*/ 367 h 871"/>
                <a:gd name="T20" fmla="*/ 312 w 411"/>
                <a:gd name="T21" fmla="*/ 444 h 871"/>
                <a:gd name="T22" fmla="*/ 271 w 411"/>
                <a:gd name="T23" fmla="*/ 523 h 871"/>
                <a:gd name="T24" fmla="*/ 221 w 411"/>
                <a:gd name="T25" fmla="*/ 605 h 871"/>
                <a:gd name="T26" fmla="*/ 160 w 411"/>
                <a:gd name="T27" fmla="*/ 692 h 871"/>
                <a:gd name="T28" fmla="*/ 87 w 411"/>
                <a:gd name="T29" fmla="*/ 780 h 871"/>
                <a:gd name="T30" fmla="*/ 0 w 411"/>
                <a:gd name="T31" fmla="*/ 871 h 871"/>
                <a:gd name="T32" fmla="*/ 0 w 411"/>
                <a:gd name="T33" fmla="*/ 782 h 871"/>
                <a:gd name="T34" fmla="*/ 4 w 411"/>
                <a:gd name="T35" fmla="*/ 778 h 871"/>
                <a:gd name="T36" fmla="*/ 16 w 411"/>
                <a:gd name="T37" fmla="*/ 769 h 871"/>
                <a:gd name="T38" fmla="*/ 31 w 411"/>
                <a:gd name="T39" fmla="*/ 753 h 871"/>
                <a:gd name="T40" fmla="*/ 54 w 411"/>
                <a:gd name="T41" fmla="*/ 730 h 871"/>
                <a:gd name="T42" fmla="*/ 79 w 411"/>
                <a:gd name="T43" fmla="*/ 701 h 871"/>
                <a:gd name="T44" fmla="*/ 108 w 411"/>
                <a:gd name="T45" fmla="*/ 669 h 871"/>
                <a:gd name="T46" fmla="*/ 141 w 411"/>
                <a:gd name="T47" fmla="*/ 630 h 871"/>
                <a:gd name="T48" fmla="*/ 173 w 411"/>
                <a:gd name="T49" fmla="*/ 586 h 871"/>
                <a:gd name="T50" fmla="*/ 208 w 411"/>
                <a:gd name="T51" fmla="*/ 536 h 871"/>
                <a:gd name="T52" fmla="*/ 242 w 411"/>
                <a:gd name="T53" fmla="*/ 482 h 871"/>
                <a:gd name="T54" fmla="*/ 275 w 411"/>
                <a:gd name="T55" fmla="*/ 425 h 871"/>
                <a:gd name="T56" fmla="*/ 308 w 411"/>
                <a:gd name="T57" fmla="*/ 363 h 871"/>
                <a:gd name="T58" fmla="*/ 337 w 411"/>
                <a:gd name="T59" fmla="*/ 298 h 871"/>
                <a:gd name="T60" fmla="*/ 361 w 411"/>
                <a:gd name="T61" fmla="*/ 229 h 871"/>
                <a:gd name="T62" fmla="*/ 383 w 411"/>
                <a:gd name="T63" fmla="*/ 156 h 871"/>
                <a:gd name="T64" fmla="*/ 398 w 411"/>
                <a:gd name="T65" fmla="*/ 79 h 871"/>
                <a:gd name="T66" fmla="*/ 408 w 411"/>
                <a:gd name="T67" fmla="*/ 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1" h="871">
                  <a:moveTo>
                    <a:pt x="408" y="0"/>
                  </a:moveTo>
                  <a:lnTo>
                    <a:pt x="409" y="6"/>
                  </a:lnTo>
                  <a:lnTo>
                    <a:pt x="409" y="21"/>
                  </a:lnTo>
                  <a:lnTo>
                    <a:pt x="411" y="48"/>
                  </a:lnTo>
                  <a:lnTo>
                    <a:pt x="409" y="82"/>
                  </a:lnTo>
                  <a:lnTo>
                    <a:pt x="406" y="125"/>
                  </a:lnTo>
                  <a:lnTo>
                    <a:pt x="398" y="175"/>
                  </a:lnTo>
                  <a:lnTo>
                    <a:pt x="386" y="234"/>
                  </a:lnTo>
                  <a:lnTo>
                    <a:pt x="369" y="298"/>
                  </a:lnTo>
                  <a:lnTo>
                    <a:pt x="344" y="367"/>
                  </a:lnTo>
                  <a:lnTo>
                    <a:pt x="312" y="444"/>
                  </a:lnTo>
                  <a:lnTo>
                    <a:pt x="271" y="523"/>
                  </a:lnTo>
                  <a:lnTo>
                    <a:pt x="221" y="605"/>
                  </a:lnTo>
                  <a:lnTo>
                    <a:pt x="160" y="692"/>
                  </a:lnTo>
                  <a:lnTo>
                    <a:pt x="87" y="780"/>
                  </a:lnTo>
                  <a:lnTo>
                    <a:pt x="0" y="871"/>
                  </a:lnTo>
                  <a:lnTo>
                    <a:pt x="0" y="782"/>
                  </a:lnTo>
                  <a:lnTo>
                    <a:pt x="4" y="778"/>
                  </a:lnTo>
                  <a:lnTo>
                    <a:pt x="16" y="769"/>
                  </a:lnTo>
                  <a:lnTo>
                    <a:pt x="31" y="753"/>
                  </a:lnTo>
                  <a:lnTo>
                    <a:pt x="54" y="730"/>
                  </a:lnTo>
                  <a:lnTo>
                    <a:pt x="79" y="701"/>
                  </a:lnTo>
                  <a:lnTo>
                    <a:pt x="108" y="669"/>
                  </a:lnTo>
                  <a:lnTo>
                    <a:pt x="141" y="630"/>
                  </a:lnTo>
                  <a:lnTo>
                    <a:pt x="173" y="586"/>
                  </a:lnTo>
                  <a:lnTo>
                    <a:pt x="208" y="536"/>
                  </a:lnTo>
                  <a:lnTo>
                    <a:pt x="242" y="482"/>
                  </a:lnTo>
                  <a:lnTo>
                    <a:pt x="275" y="425"/>
                  </a:lnTo>
                  <a:lnTo>
                    <a:pt x="308" y="363"/>
                  </a:lnTo>
                  <a:lnTo>
                    <a:pt x="337" y="298"/>
                  </a:lnTo>
                  <a:lnTo>
                    <a:pt x="361" y="229"/>
                  </a:lnTo>
                  <a:lnTo>
                    <a:pt x="383" y="156"/>
                  </a:lnTo>
                  <a:lnTo>
                    <a:pt x="398" y="79"/>
                  </a:lnTo>
                  <a:lnTo>
                    <a:pt x="4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5" name="Freeform 16">
              <a:extLst>
                <a:ext uri="{FF2B5EF4-FFF2-40B4-BE49-F238E27FC236}">
                  <a16:creationId xmlns:a16="http://schemas.microsoft.com/office/drawing/2014/main" id="{99E642ED-888C-4D80-86A4-85DEE67E7117}"/>
                </a:ext>
              </a:extLst>
            </p:cNvPr>
            <p:cNvSpPr>
              <a:spLocks/>
            </p:cNvSpPr>
            <p:nvPr/>
          </p:nvSpPr>
          <p:spPr bwMode="auto">
            <a:xfrm>
              <a:off x="9390589" y="2744281"/>
              <a:ext cx="515139" cy="858565"/>
            </a:xfrm>
            <a:custGeom>
              <a:avLst/>
              <a:gdLst>
                <a:gd name="T0" fmla="*/ 501 w 501"/>
                <a:gd name="T1" fmla="*/ 0 h 835"/>
                <a:gd name="T2" fmla="*/ 501 w 501"/>
                <a:gd name="T3" fmla="*/ 6 h 835"/>
                <a:gd name="T4" fmla="*/ 501 w 501"/>
                <a:gd name="T5" fmla="*/ 20 h 835"/>
                <a:gd name="T6" fmla="*/ 501 w 501"/>
                <a:gd name="T7" fmla="*/ 41 h 835"/>
                <a:gd name="T8" fmla="*/ 499 w 501"/>
                <a:gd name="T9" fmla="*/ 72 h 835"/>
                <a:gd name="T10" fmla="*/ 495 w 501"/>
                <a:gd name="T11" fmla="*/ 106 h 835"/>
                <a:gd name="T12" fmla="*/ 489 w 501"/>
                <a:gd name="T13" fmla="*/ 148 h 835"/>
                <a:gd name="T14" fmla="*/ 482 w 501"/>
                <a:gd name="T15" fmla="*/ 195 h 835"/>
                <a:gd name="T16" fmla="*/ 470 w 501"/>
                <a:gd name="T17" fmla="*/ 247 h 835"/>
                <a:gd name="T18" fmla="*/ 457 w 501"/>
                <a:gd name="T19" fmla="*/ 300 h 835"/>
                <a:gd name="T20" fmla="*/ 438 w 501"/>
                <a:gd name="T21" fmla="*/ 356 h 835"/>
                <a:gd name="T22" fmla="*/ 417 w 501"/>
                <a:gd name="T23" fmla="*/ 414 h 835"/>
                <a:gd name="T24" fmla="*/ 390 w 501"/>
                <a:gd name="T25" fmla="*/ 473 h 835"/>
                <a:gd name="T26" fmla="*/ 357 w 501"/>
                <a:gd name="T27" fmla="*/ 531 h 835"/>
                <a:gd name="T28" fmla="*/ 320 w 501"/>
                <a:gd name="T29" fmla="*/ 589 h 835"/>
                <a:gd name="T30" fmla="*/ 276 w 501"/>
                <a:gd name="T31" fmla="*/ 644 h 835"/>
                <a:gd name="T32" fmla="*/ 226 w 501"/>
                <a:gd name="T33" fmla="*/ 698 h 835"/>
                <a:gd name="T34" fmla="*/ 169 w 501"/>
                <a:gd name="T35" fmla="*/ 748 h 835"/>
                <a:gd name="T36" fmla="*/ 103 w 501"/>
                <a:gd name="T37" fmla="*/ 794 h 835"/>
                <a:gd name="T38" fmla="*/ 32 w 501"/>
                <a:gd name="T39" fmla="*/ 835 h 835"/>
                <a:gd name="T40" fmla="*/ 0 w 501"/>
                <a:gd name="T41" fmla="*/ 767 h 835"/>
                <a:gd name="T42" fmla="*/ 4 w 501"/>
                <a:gd name="T43" fmla="*/ 767 h 835"/>
                <a:gd name="T44" fmla="*/ 11 w 501"/>
                <a:gd name="T45" fmla="*/ 765 h 835"/>
                <a:gd name="T46" fmla="*/ 25 w 501"/>
                <a:gd name="T47" fmla="*/ 762 h 835"/>
                <a:gd name="T48" fmla="*/ 44 w 501"/>
                <a:gd name="T49" fmla="*/ 756 h 835"/>
                <a:gd name="T50" fmla="*/ 65 w 501"/>
                <a:gd name="T51" fmla="*/ 746 h 835"/>
                <a:gd name="T52" fmla="*/ 90 w 501"/>
                <a:gd name="T53" fmla="*/ 735 h 835"/>
                <a:gd name="T54" fmla="*/ 119 w 501"/>
                <a:gd name="T55" fmla="*/ 719 h 835"/>
                <a:gd name="T56" fmla="*/ 150 w 501"/>
                <a:gd name="T57" fmla="*/ 698 h 835"/>
                <a:gd name="T58" fmla="*/ 182 w 501"/>
                <a:gd name="T59" fmla="*/ 675 h 835"/>
                <a:gd name="T60" fmla="*/ 215 w 501"/>
                <a:gd name="T61" fmla="*/ 646 h 835"/>
                <a:gd name="T62" fmla="*/ 249 w 501"/>
                <a:gd name="T63" fmla="*/ 612 h 835"/>
                <a:gd name="T64" fmla="*/ 284 w 501"/>
                <a:gd name="T65" fmla="*/ 571 h 835"/>
                <a:gd name="T66" fmla="*/ 317 w 501"/>
                <a:gd name="T67" fmla="*/ 527 h 835"/>
                <a:gd name="T68" fmla="*/ 351 w 501"/>
                <a:gd name="T69" fmla="*/ 473 h 835"/>
                <a:gd name="T70" fmla="*/ 382 w 501"/>
                <a:gd name="T71" fmla="*/ 416 h 835"/>
                <a:gd name="T72" fmla="*/ 413 w 501"/>
                <a:gd name="T73" fmla="*/ 348 h 835"/>
                <a:gd name="T74" fmla="*/ 440 w 501"/>
                <a:gd name="T75" fmla="*/ 273 h 835"/>
                <a:gd name="T76" fmla="*/ 465 w 501"/>
                <a:gd name="T77" fmla="*/ 193 h 835"/>
                <a:gd name="T78" fmla="*/ 484 w 501"/>
                <a:gd name="T79" fmla="*/ 100 h 835"/>
                <a:gd name="T80" fmla="*/ 501 w 501"/>
                <a:gd name="T81" fmla="*/ 0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1" h="835">
                  <a:moveTo>
                    <a:pt x="501" y="0"/>
                  </a:moveTo>
                  <a:lnTo>
                    <a:pt x="501" y="6"/>
                  </a:lnTo>
                  <a:lnTo>
                    <a:pt x="501" y="20"/>
                  </a:lnTo>
                  <a:lnTo>
                    <a:pt x="501" y="41"/>
                  </a:lnTo>
                  <a:lnTo>
                    <a:pt x="499" y="72"/>
                  </a:lnTo>
                  <a:lnTo>
                    <a:pt x="495" y="106"/>
                  </a:lnTo>
                  <a:lnTo>
                    <a:pt x="489" y="148"/>
                  </a:lnTo>
                  <a:lnTo>
                    <a:pt x="482" y="195"/>
                  </a:lnTo>
                  <a:lnTo>
                    <a:pt x="470" y="247"/>
                  </a:lnTo>
                  <a:lnTo>
                    <a:pt x="457" y="300"/>
                  </a:lnTo>
                  <a:lnTo>
                    <a:pt x="438" y="356"/>
                  </a:lnTo>
                  <a:lnTo>
                    <a:pt x="417" y="414"/>
                  </a:lnTo>
                  <a:lnTo>
                    <a:pt x="390" y="473"/>
                  </a:lnTo>
                  <a:lnTo>
                    <a:pt x="357" y="531"/>
                  </a:lnTo>
                  <a:lnTo>
                    <a:pt x="320" y="589"/>
                  </a:lnTo>
                  <a:lnTo>
                    <a:pt x="276" y="644"/>
                  </a:lnTo>
                  <a:lnTo>
                    <a:pt x="226" y="698"/>
                  </a:lnTo>
                  <a:lnTo>
                    <a:pt x="169" y="748"/>
                  </a:lnTo>
                  <a:lnTo>
                    <a:pt x="103" y="794"/>
                  </a:lnTo>
                  <a:lnTo>
                    <a:pt x="32" y="835"/>
                  </a:lnTo>
                  <a:lnTo>
                    <a:pt x="0" y="767"/>
                  </a:lnTo>
                  <a:lnTo>
                    <a:pt x="4" y="767"/>
                  </a:lnTo>
                  <a:lnTo>
                    <a:pt x="11" y="765"/>
                  </a:lnTo>
                  <a:lnTo>
                    <a:pt x="25" y="762"/>
                  </a:lnTo>
                  <a:lnTo>
                    <a:pt x="44" y="756"/>
                  </a:lnTo>
                  <a:lnTo>
                    <a:pt x="65" y="746"/>
                  </a:lnTo>
                  <a:lnTo>
                    <a:pt x="90" y="735"/>
                  </a:lnTo>
                  <a:lnTo>
                    <a:pt x="119" y="719"/>
                  </a:lnTo>
                  <a:lnTo>
                    <a:pt x="150" y="698"/>
                  </a:lnTo>
                  <a:lnTo>
                    <a:pt x="182" y="675"/>
                  </a:lnTo>
                  <a:lnTo>
                    <a:pt x="215" y="646"/>
                  </a:lnTo>
                  <a:lnTo>
                    <a:pt x="249" y="612"/>
                  </a:lnTo>
                  <a:lnTo>
                    <a:pt x="284" y="571"/>
                  </a:lnTo>
                  <a:lnTo>
                    <a:pt x="317" y="527"/>
                  </a:lnTo>
                  <a:lnTo>
                    <a:pt x="351" y="473"/>
                  </a:lnTo>
                  <a:lnTo>
                    <a:pt x="382" y="416"/>
                  </a:lnTo>
                  <a:lnTo>
                    <a:pt x="413" y="348"/>
                  </a:lnTo>
                  <a:lnTo>
                    <a:pt x="440" y="273"/>
                  </a:lnTo>
                  <a:lnTo>
                    <a:pt x="465" y="193"/>
                  </a:lnTo>
                  <a:lnTo>
                    <a:pt x="484" y="100"/>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6" name="Freeform 17">
              <a:extLst>
                <a:ext uri="{FF2B5EF4-FFF2-40B4-BE49-F238E27FC236}">
                  <a16:creationId xmlns:a16="http://schemas.microsoft.com/office/drawing/2014/main" id="{2B639035-AACD-4309-8552-D784084BB8CD}"/>
                </a:ext>
              </a:extLst>
            </p:cNvPr>
            <p:cNvSpPr>
              <a:spLocks/>
            </p:cNvSpPr>
            <p:nvPr/>
          </p:nvSpPr>
          <p:spPr bwMode="auto">
            <a:xfrm>
              <a:off x="9609600" y="3663511"/>
              <a:ext cx="236491" cy="383527"/>
            </a:xfrm>
            <a:custGeom>
              <a:avLst/>
              <a:gdLst>
                <a:gd name="T0" fmla="*/ 0 w 230"/>
                <a:gd name="T1" fmla="*/ 0 h 373"/>
                <a:gd name="T2" fmla="*/ 4 w 230"/>
                <a:gd name="T3" fmla="*/ 6 h 373"/>
                <a:gd name="T4" fmla="*/ 10 w 230"/>
                <a:gd name="T5" fmla="*/ 18 h 373"/>
                <a:gd name="T6" fmla="*/ 21 w 230"/>
                <a:gd name="T7" fmla="*/ 35 h 373"/>
                <a:gd name="T8" fmla="*/ 34 w 230"/>
                <a:gd name="T9" fmla="*/ 60 h 373"/>
                <a:gd name="T10" fmla="*/ 52 w 230"/>
                <a:gd name="T11" fmla="*/ 87 h 373"/>
                <a:gd name="T12" fmla="*/ 71 w 230"/>
                <a:gd name="T13" fmla="*/ 116 h 373"/>
                <a:gd name="T14" fmla="*/ 92 w 230"/>
                <a:gd name="T15" fmla="*/ 146 h 373"/>
                <a:gd name="T16" fmla="*/ 113 w 230"/>
                <a:gd name="T17" fmla="*/ 177 h 373"/>
                <a:gd name="T18" fmla="*/ 134 w 230"/>
                <a:gd name="T19" fmla="*/ 206 h 373"/>
                <a:gd name="T20" fmla="*/ 157 w 230"/>
                <a:gd name="T21" fmla="*/ 233 h 373"/>
                <a:gd name="T22" fmla="*/ 179 w 230"/>
                <a:gd name="T23" fmla="*/ 254 h 373"/>
                <a:gd name="T24" fmla="*/ 198 w 230"/>
                <a:gd name="T25" fmla="*/ 271 h 373"/>
                <a:gd name="T26" fmla="*/ 215 w 230"/>
                <a:gd name="T27" fmla="*/ 279 h 373"/>
                <a:gd name="T28" fmla="*/ 230 w 230"/>
                <a:gd name="T29" fmla="*/ 281 h 373"/>
                <a:gd name="T30" fmla="*/ 230 w 230"/>
                <a:gd name="T31" fmla="*/ 373 h 373"/>
                <a:gd name="T32" fmla="*/ 228 w 230"/>
                <a:gd name="T33" fmla="*/ 369 h 373"/>
                <a:gd name="T34" fmla="*/ 219 w 230"/>
                <a:gd name="T35" fmla="*/ 360 h 373"/>
                <a:gd name="T36" fmla="*/ 204 w 230"/>
                <a:gd name="T37" fmla="*/ 342 h 373"/>
                <a:gd name="T38" fmla="*/ 186 w 230"/>
                <a:gd name="T39" fmla="*/ 319 h 373"/>
                <a:gd name="T40" fmla="*/ 163 w 230"/>
                <a:gd name="T41" fmla="*/ 292 h 373"/>
                <a:gd name="T42" fmla="*/ 140 w 230"/>
                <a:gd name="T43" fmla="*/ 260 h 373"/>
                <a:gd name="T44" fmla="*/ 115 w 230"/>
                <a:gd name="T45" fmla="*/ 225 h 373"/>
                <a:gd name="T46" fmla="*/ 88 w 230"/>
                <a:gd name="T47" fmla="*/ 185 h 373"/>
                <a:gd name="T48" fmla="*/ 63 w 230"/>
                <a:gd name="T49" fmla="*/ 142 h 373"/>
                <a:gd name="T50" fmla="*/ 40 w 230"/>
                <a:gd name="T51" fmla="*/ 96 h 373"/>
                <a:gd name="T52" fmla="*/ 19 w 230"/>
                <a:gd name="T53" fmla="*/ 50 h 373"/>
                <a:gd name="T54" fmla="*/ 0 w 230"/>
                <a:gd name="T55"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0" h="373">
                  <a:moveTo>
                    <a:pt x="0" y="0"/>
                  </a:moveTo>
                  <a:lnTo>
                    <a:pt x="4" y="6"/>
                  </a:lnTo>
                  <a:lnTo>
                    <a:pt x="10" y="18"/>
                  </a:lnTo>
                  <a:lnTo>
                    <a:pt x="21" y="35"/>
                  </a:lnTo>
                  <a:lnTo>
                    <a:pt x="34" y="60"/>
                  </a:lnTo>
                  <a:lnTo>
                    <a:pt x="52" y="87"/>
                  </a:lnTo>
                  <a:lnTo>
                    <a:pt x="71" y="116"/>
                  </a:lnTo>
                  <a:lnTo>
                    <a:pt x="92" y="146"/>
                  </a:lnTo>
                  <a:lnTo>
                    <a:pt x="113" y="177"/>
                  </a:lnTo>
                  <a:lnTo>
                    <a:pt x="134" y="206"/>
                  </a:lnTo>
                  <a:lnTo>
                    <a:pt x="157" y="233"/>
                  </a:lnTo>
                  <a:lnTo>
                    <a:pt x="179" y="254"/>
                  </a:lnTo>
                  <a:lnTo>
                    <a:pt x="198" y="271"/>
                  </a:lnTo>
                  <a:lnTo>
                    <a:pt x="215" y="279"/>
                  </a:lnTo>
                  <a:lnTo>
                    <a:pt x="230" y="281"/>
                  </a:lnTo>
                  <a:lnTo>
                    <a:pt x="230" y="373"/>
                  </a:lnTo>
                  <a:lnTo>
                    <a:pt x="228" y="369"/>
                  </a:lnTo>
                  <a:lnTo>
                    <a:pt x="219" y="360"/>
                  </a:lnTo>
                  <a:lnTo>
                    <a:pt x="204" y="342"/>
                  </a:lnTo>
                  <a:lnTo>
                    <a:pt x="186" y="319"/>
                  </a:lnTo>
                  <a:lnTo>
                    <a:pt x="163" y="292"/>
                  </a:lnTo>
                  <a:lnTo>
                    <a:pt x="140" y="260"/>
                  </a:lnTo>
                  <a:lnTo>
                    <a:pt x="115" y="225"/>
                  </a:lnTo>
                  <a:lnTo>
                    <a:pt x="88" y="185"/>
                  </a:lnTo>
                  <a:lnTo>
                    <a:pt x="63" y="142"/>
                  </a:lnTo>
                  <a:lnTo>
                    <a:pt x="40" y="96"/>
                  </a:lnTo>
                  <a:lnTo>
                    <a:pt x="19" y="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7" name="Freeform 18">
              <a:extLst>
                <a:ext uri="{FF2B5EF4-FFF2-40B4-BE49-F238E27FC236}">
                  <a16:creationId xmlns:a16="http://schemas.microsoft.com/office/drawing/2014/main" id="{756282AC-0F58-4197-BF9D-8A4AF8A441B1}"/>
                </a:ext>
              </a:extLst>
            </p:cNvPr>
            <p:cNvSpPr>
              <a:spLocks/>
            </p:cNvSpPr>
            <p:nvPr/>
          </p:nvSpPr>
          <p:spPr bwMode="auto">
            <a:xfrm>
              <a:off x="9421435" y="2145856"/>
              <a:ext cx="104879" cy="681711"/>
            </a:xfrm>
            <a:custGeom>
              <a:avLst/>
              <a:gdLst>
                <a:gd name="T0" fmla="*/ 8 w 102"/>
                <a:gd name="T1" fmla="*/ 0 h 663"/>
                <a:gd name="T2" fmla="*/ 6 w 102"/>
                <a:gd name="T3" fmla="*/ 6 h 663"/>
                <a:gd name="T4" fmla="*/ 6 w 102"/>
                <a:gd name="T5" fmla="*/ 23 h 663"/>
                <a:gd name="T6" fmla="*/ 6 w 102"/>
                <a:gd name="T7" fmla="*/ 52 h 663"/>
                <a:gd name="T8" fmla="*/ 6 w 102"/>
                <a:gd name="T9" fmla="*/ 88 h 663"/>
                <a:gd name="T10" fmla="*/ 8 w 102"/>
                <a:gd name="T11" fmla="*/ 137 h 663"/>
                <a:gd name="T12" fmla="*/ 12 w 102"/>
                <a:gd name="T13" fmla="*/ 194 h 663"/>
                <a:gd name="T14" fmla="*/ 22 w 102"/>
                <a:gd name="T15" fmla="*/ 260 h 663"/>
                <a:gd name="T16" fmla="*/ 33 w 102"/>
                <a:gd name="T17" fmla="*/ 335 h 663"/>
                <a:gd name="T18" fmla="*/ 50 w 102"/>
                <a:gd name="T19" fmla="*/ 417 h 663"/>
                <a:gd name="T20" fmla="*/ 73 w 102"/>
                <a:gd name="T21" fmla="*/ 509 h 663"/>
                <a:gd name="T22" fmla="*/ 102 w 102"/>
                <a:gd name="T23" fmla="*/ 606 h 663"/>
                <a:gd name="T24" fmla="*/ 77 w 102"/>
                <a:gd name="T25" fmla="*/ 663 h 663"/>
                <a:gd name="T26" fmla="*/ 77 w 102"/>
                <a:gd name="T27" fmla="*/ 657 h 663"/>
                <a:gd name="T28" fmla="*/ 73 w 102"/>
                <a:gd name="T29" fmla="*/ 640 h 663"/>
                <a:gd name="T30" fmla="*/ 68 w 102"/>
                <a:gd name="T31" fmla="*/ 615 h 663"/>
                <a:gd name="T32" fmla="*/ 60 w 102"/>
                <a:gd name="T33" fmla="*/ 581 h 663"/>
                <a:gd name="T34" fmla="*/ 50 w 102"/>
                <a:gd name="T35" fmla="*/ 538 h 663"/>
                <a:gd name="T36" fmla="*/ 43 w 102"/>
                <a:gd name="T37" fmla="*/ 490 h 663"/>
                <a:gd name="T38" fmla="*/ 33 w 102"/>
                <a:gd name="T39" fmla="*/ 438 h 663"/>
                <a:gd name="T40" fmla="*/ 24 w 102"/>
                <a:gd name="T41" fmla="*/ 383 h 663"/>
                <a:gd name="T42" fmla="*/ 16 w 102"/>
                <a:gd name="T43" fmla="*/ 325 h 663"/>
                <a:gd name="T44" fmla="*/ 8 w 102"/>
                <a:gd name="T45" fmla="*/ 267 h 663"/>
                <a:gd name="T46" fmla="*/ 4 w 102"/>
                <a:gd name="T47" fmla="*/ 208 h 663"/>
                <a:gd name="T48" fmla="*/ 0 w 102"/>
                <a:gd name="T49" fmla="*/ 152 h 663"/>
                <a:gd name="T50" fmla="*/ 0 w 102"/>
                <a:gd name="T51" fmla="*/ 96 h 663"/>
                <a:gd name="T52" fmla="*/ 2 w 102"/>
                <a:gd name="T53" fmla="*/ 46 h 663"/>
                <a:gd name="T54" fmla="*/ 8 w 102"/>
                <a:gd name="T55"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63">
                  <a:moveTo>
                    <a:pt x="8" y="0"/>
                  </a:moveTo>
                  <a:lnTo>
                    <a:pt x="6" y="6"/>
                  </a:lnTo>
                  <a:lnTo>
                    <a:pt x="6" y="23"/>
                  </a:lnTo>
                  <a:lnTo>
                    <a:pt x="6" y="52"/>
                  </a:lnTo>
                  <a:lnTo>
                    <a:pt x="6" y="88"/>
                  </a:lnTo>
                  <a:lnTo>
                    <a:pt x="8" y="137"/>
                  </a:lnTo>
                  <a:lnTo>
                    <a:pt x="12" y="194"/>
                  </a:lnTo>
                  <a:lnTo>
                    <a:pt x="22" y="260"/>
                  </a:lnTo>
                  <a:lnTo>
                    <a:pt x="33" y="335"/>
                  </a:lnTo>
                  <a:lnTo>
                    <a:pt x="50" y="417"/>
                  </a:lnTo>
                  <a:lnTo>
                    <a:pt x="73" y="509"/>
                  </a:lnTo>
                  <a:lnTo>
                    <a:pt x="102" y="606"/>
                  </a:lnTo>
                  <a:lnTo>
                    <a:pt x="77" y="663"/>
                  </a:lnTo>
                  <a:lnTo>
                    <a:pt x="77" y="657"/>
                  </a:lnTo>
                  <a:lnTo>
                    <a:pt x="73" y="640"/>
                  </a:lnTo>
                  <a:lnTo>
                    <a:pt x="68" y="615"/>
                  </a:lnTo>
                  <a:lnTo>
                    <a:pt x="60" y="581"/>
                  </a:lnTo>
                  <a:lnTo>
                    <a:pt x="50" y="538"/>
                  </a:lnTo>
                  <a:lnTo>
                    <a:pt x="43" y="490"/>
                  </a:lnTo>
                  <a:lnTo>
                    <a:pt x="33" y="438"/>
                  </a:lnTo>
                  <a:lnTo>
                    <a:pt x="24" y="383"/>
                  </a:lnTo>
                  <a:lnTo>
                    <a:pt x="16" y="325"/>
                  </a:lnTo>
                  <a:lnTo>
                    <a:pt x="8" y="267"/>
                  </a:lnTo>
                  <a:lnTo>
                    <a:pt x="4" y="208"/>
                  </a:lnTo>
                  <a:lnTo>
                    <a:pt x="0" y="152"/>
                  </a:lnTo>
                  <a:lnTo>
                    <a:pt x="0" y="96"/>
                  </a:lnTo>
                  <a:lnTo>
                    <a:pt x="2" y="46"/>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98" name="Freeform 12">
            <a:extLst>
              <a:ext uri="{FF2B5EF4-FFF2-40B4-BE49-F238E27FC236}">
                <a16:creationId xmlns:a16="http://schemas.microsoft.com/office/drawing/2014/main" id="{613D1361-34A2-43E8-8E3E-11743E33CFE7}"/>
              </a:ext>
            </a:extLst>
          </p:cNvPr>
          <p:cNvSpPr>
            <a:spLocks/>
          </p:cNvSpPr>
          <p:nvPr/>
        </p:nvSpPr>
        <p:spPr bwMode="auto">
          <a:xfrm>
            <a:off x="10188319" y="3628880"/>
            <a:ext cx="1345479" cy="444463"/>
          </a:xfrm>
          <a:custGeom>
            <a:avLst/>
            <a:gdLst>
              <a:gd name="T0" fmla="*/ 847 w 1696"/>
              <a:gd name="T1" fmla="*/ 0 h 390"/>
              <a:gd name="T2" fmla="*/ 958 w 1696"/>
              <a:gd name="T3" fmla="*/ 4 h 390"/>
              <a:gd name="T4" fmla="*/ 1066 w 1696"/>
              <a:gd name="T5" fmla="*/ 17 h 390"/>
              <a:gd name="T6" fmla="*/ 1170 w 1696"/>
              <a:gd name="T7" fmla="*/ 40 h 390"/>
              <a:gd name="T8" fmla="*/ 1266 w 1696"/>
              <a:gd name="T9" fmla="*/ 71 h 390"/>
              <a:gd name="T10" fmla="*/ 1358 w 1696"/>
              <a:gd name="T11" fmla="*/ 107 h 390"/>
              <a:gd name="T12" fmla="*/ 1442 w 1696"/>
              <a:gd name="T13" fmla="*/ 154 h 390"/>
              <a:gd name="T14" fmla="*/ 1519 w 1696"/>
              <a:gd name="T15" fmla="*/ 204 h 390"/>
              <a:gd name="T16" fmla="*/ 1587 w 1696"/>
              <a:gd name="T17" fmla="*/ 261 h 390"/>
              <a:gd name="T18" fmla="*/ 1646 w 1696"/>
              <a:gd name="T19" fmla="*/ 323 h 390"/>
              <a:gd name="T20" fmla="*/ 1696 w 1696"/>
              <a:gd name="T21" fmla="*/ 390 h 390"/>
              <a:gd name="T22" fmla="*/ 0 w 1696"/>
              <a:gd name="T23" fmla="*/ 390 h 390"/>
              <a:gd name="T24" fmla="*/ 50 w 1696"/>
              <a:gd name="T25" fmla="*/ 323 h 390"/>
              <a:gd name="T26" fmla="*/ 108 w 1696"/>
              <a:gd name="T27" fmla="*/ 261 h 390"/>
              <a:gd name="T28" fmla="*/ 177 w 1696"/>
              <a:gd name="T29" fmla="*/ 204 h 390"/>
              <a:gd name="T30" fmla="*/ 254 w 1696"/>
              <a:gd name="T31" fmla="*/ 154 h 390"/>
              <a:gd name="T32" fmla="*/ 338 w 1696"/>
              <a:gd name="T33" fmla="*/ 107 h 390"/>
              <a:gd name="T34" fmla="*/ 428 w 1696"/>
              <a:gd name="T35" fmla="*/ 71 h 390"/>
              <a:gd name="T36" fmla="*/ 526 w 1696"/>
              <a:gd name="T37" fmla="*/ 40 h 390"/>
              <a:gd name="T38" fmla="*/ 630 w 1696"/>
              <a:gd name="T39" fmla="*/ 17 h 390"/>
              <a:gd name="T40" fmla="*/ 736 w 1696"/>
              <a:gd name="T41" fmla="*/ 4 h 390"/>
              <a:gd name="T42" fmla="*/ 847 w 1696"/>
              <a:gd name="T4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6" h="390">
                <a:moveTo>
                  <a:pt x="847" y="0"/>
                </a:moveTo>
                <a:lnTo>
                  <a:pt x="958" y="4"/>
                </a:lnTo>
                <a:lnTo>
                  <a:pt x="1066" y="17"/>
                </a:lnTo>
                <a:lnTo>
                  <a:pt x="1170" y="40"/>
                </a:lnTo>
                <a:lnTo>
                  <a:pt x="1266" y="71"/>
                </a:lnTo>
                <a:lnTo>
                  <a:pt x="1358" y="107"/>
                </a:lnTo>
                <a:lnTo>
                  <a:pt x="1442" y="154"/>
                </a:lnTo>
                <a:lnTo>
                  <a:pt x="1519" y="204"/>
                </a:lnTo>
                <a:lnTo>
                  <a:pt x="1587" y="261"/>
                </a:lnTo>
                <a:lnTo>
                  <a:pt x="1646" y="323"/>
                </a:lnTo>
                <a:lnTo>
                  <a:pt x="1696" y="390"/>
                </a:lnTo>
                <a:lnTo>
                  <a:pt x="0" y="390"/>
                </a:lnTo>
                <a:lnTo>
                  <a:pt x="50" y="323"/>
                </a:lnTo>
                <a:lnTo>
                  <a:pt x="108" y="261"/>
                </a:lnTo>
                <a:lnTo>
                  <a:pt x="177" y="204"/>
                </a:lnTo>
                <a:lnTo>
                  <a:pt x="254" y="154"/>
                </a:lnTo>
                <a:lnTo>
                  <a:pt x="338" y="107"/>
                </a:lnTo>
                <a:lnTo>
                  <a:pt x="428" y="71"/>
                </a:lnTo>
                <a:lnTo>
                  <a:pt x="526" y="40"/>
                </a:lnTo>
                <a:lnTo>
                  <a:pt x="630" y="17"/>
                </a:lnTo>
                <a:lnTo>
                  <a:pt x="736" y="4"/>
                </a:lnTo>
                <a:lnTo>
                  <a:pt x="84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9" name="TextBox 198">
            <a:extLst>
              <a:ext uri="{FF2B5EF4-FFF2-40B4-BE49-F238E27FC236}">
                <a16:creationId xmlns:a16="http://schemas.microsoft.com/office/drawing/2014/main" id="{86ACDCC0-0903-4D52-AAF9-D29807C92861}"/>
              </a:ext>
            </a:extLst>
          </p:cNvPr>
          <p:cNvSpPr txBox="1"/>
          <p:nvPr/>
        </p:nvSpPr>
        <p:spPr>
          <a:xfrm>
            <a:off x="10615381" y="3649834"/>
            <a:ext cx="505267" cy="369332"/>
          </a:xfrm>
          <a:prstGeom prst="rect">
            <a:avLst/>
          </a:prstGeom>
          <a:noFill/>
        </p:spPr>
        <p:txBody>
          <a:bodyPr wrap="none" rtlCol="0">
            <a:spAutoFit/>
          </a:bodyPr>
          <a:lstStyle/>
          <a:p>
            <a:pPr algn="ctr"/>
            <a:r>
              <a:rPr lang="en-GB" b="1">
                <a:solidFill>
                  <a:schemeClr val="bg1"/>
                </a:solidFill>
                <a:latin typeface="Arial" pitchFamily="34" charset="0"/>
                <a:cs typeface="Arial" pitchFamily="34" charset="0"/>
              </a:rPr>
              <a:t>2.0</a:t>
            </a:r>
            <a:endParaRPr lang="en-IN" b="1">
              <a:solidFill>
                <a:schemeClr val="bg1"/>
              </a:solidFill>
              <a:latin typeface="Arial" pitchFamily="34" charset="0"/>
              <a:cs typeface="Arial" pitchFamily="34" charset="0"/>
            </a:endParaRPr>
          </a:p>
        </p:txBody>
      </p:sp>
      <p:sp>
        <p:nvSpPr>
          <p:cNvPr id="200" name="Freeform 23">
            <a:extLst>
              <a:ext uri="{FF2B5EF4-FFF2-40B4-BE49-F238E27FC236}">
                <a16:creationId xmlns:a16="http://schemas.microsoft.com/office/drawing/2014/main" id="{0EA8F548-829F-41FB-B2D5-2D8802F3DDC7}"/>
              </a:ext>
            </a:extLst>
          </p:cNvPr>
          <p:cNvSpPr>
            <a:spLocks noEditPoints="1"/>
          </p:cNvSpPr>
          <p:nvPr/>
        </p:nvSpPr>
        <p:spPr bwMode="auto">
          <a:xfrm>
            <a:off x="11240154" y="1756806"/>
            <a:ext cx="528572" cy="528487"/>
          </a:xfrm>
          <a:custGeom>
            <a:avLst/>
            <a:gdLst>
              <a:gd name="T0" fmla="*/ 2073 w 6292"/>
              <a:gd name="T1" fmla="*/ 5283 h 6291"/>
              <a:gd name="T2" fmla="*/ 2991 w 6292"/>
              <a:gd name="T3" fmla="*/ 5539 h 6291"/>
              <a:gd name="T4" fmla="*/ 3945 w 6292"/>
              <a:gd name="T5" fmla="*/ 5411 h 6291"/>
              <a:gd name="T6" fmla="*/ 4741 w 6292"/>
              <a:gd name="T7" fmla="*/ 4940 h 6291"/>
              <a:gd name="T8" fmla="*/ 3620 w 6292"/>
              <a:gd name="T9" fmla="*/ 4604 h 6291"/>
              <a:gd name="T10" fmla="*/ 2903 w 6292"/>
              <a:gd name="T11" fmla="*/ 4660 h 6291"/>
              <a:gd name="T12" fmla="*/ 2262 w 6292"/>
              <a:gd name="T13" fmla="*/ 4392 h 6291"/>
              <a:gd name="T14" fmla="*/ 2842 w 6292"/>
              <a:gd name="T15" fmla="*/ 2646 h 6291"/>
              <a:gd name="T16" fmla="*/ 2563 w 6292"/>
              <a:gd name="T17" fmla="*/ 3007 h 6291"/>
              <a:gd name="T18" fmla="*/ 2624 w 6292"/>
              <a:gd name="T19" fmla="*/ 3475 h 6291"/>
              <a:gd name="T20" fmla="*/ 2985 w 6292"/>
              <a:gd name="T21" fmla="*/ 3751 h 6291"/>
              <a:gd name="T22" fmla="*/ 3450 w 6292"/>
              <a:gd name="T23" fmla="*/ 3690 h 6291"/>
              <a:gd name="T24" fmla="*/ 3729 w 6292"/>
              <a:gd name="T25" fmla="*/ 3330 h 6291"/>
              <a:gd name="T26" fmla="*/ 3668 w 6292"/>
              <a:gd name="T27" fmla="*/ 2864 h 6291"/>
              <a:gd name="T28" fmla="*/ 3307 w 6292"/>
              <a:gd name="T29" fmla="*/ 2585 h 6291"/>
              <a:gd name="T30" fmla="*/ 1111 w 6292"/>
              <a:gd name="T31" fmla="*/ 1958 h 6291"/>
              <a:gd name="T32" fmla="*/ 802 w 6292"/>
              <a:gd name="T33" fmla="*/ 2843 h 6291"/>
              <a:gd name="T34" fmla="*/ 865 w 6292"/>
              <a:gd name="T35" fmla="*/ 3803 h 6291"/>
              <a:gd name="T36" fmla="*/ 1279 w 6292"/>
              <a:gd name="T37" fmla="*/ 4625 h 6291"/>
              <a:gd name="T38" fmla="*/ 1727 w 6292"/>
              <a:gd name="T39" fmla="*/ 3690 h 6291"/>
              <a:gd name="T40" fmla="*/ 1655 w 6292"/>
              <a:gd name="T41" fmla="*/ 2925 h 6291"/>
              <a:gd name="T42" fmla="*/ 1922 w 6292"/>
              <a:gd name="T43" fmla="*/ 2284 h 6291"/>
              <a:gd name="T44" fmla="*/ 4435 w 6292"/>
              <a:gd name="T45" fmla="*/ 2379 h 6291"/>
              <a:gd name="T46" fmla="*/ 4653 w 6292"/>
              <a:gd name="T47" fmla="*/ 3045 h 6291"/>
              <a:gd name="T48" fmla="*/ 4514 w 6292"/>
              <a:gd name="T49" fmla="*/ 3810 h 6291"/>
              <a:gd name="T50" fmla="*/ 5118 w 6292"/>
              <a:gd name="T51" fmla="*/ 4511 h 6291"/>
              <a:gd name="T52" fmla="*/ 5485 w 6292"/>
              <a:gd name="T53" fmla="*/ 3654 h 6291"/>
              <a:gd name="T54" fmla="*/ 5483 w 6292"/>
              <a:gd name="T55" fmla="*/ 2681 h 6291"/>
              <a:gd name="T56" fmla="*/ 5113 w 6292"/>
              <a:gd name="T57" fmla="*/ 1816 h 6291"/>
              <a:gd name="T58" fmla="*/ 2672 w 6292"/>
              <a:gd name="T59" fmla="*/ 841 h 6291"/>
              <a:gd name="T60" fmla="*/ 1813 w 6292"/>
              <a:gd name="T61" fmla="*/ 1208 h 6291"/>
              <a:gd name="T62" fmla="*/ 2504 w 6292"/>
              <a:gd name="T63" fmla="*/ 1801 h 6291"/>
              <a:gd name="T64" fmla="*/ 3283 w 6292"/>
              <a:gd name="T65" fmla="*/ 1664 h 6291"/>
              <a:gd name="T66" fmla="*/ 4010 w 6292"/>
              <a:gd name="T67" fmla="*/ 1929 h 6291"/>
              <a:gd name="T68" fmla="*/ 4225 w 6292"/>
              <a:gd name="T69" fmla="*/ 1045 h 6291"/>
              <a:gd name="T70" fmla="*/ 3321 w 6292"/>
              <a:gd name="T71" fmla="*/ 797 h 6291"/>
              <a:gd name="T72" fmla="*/ 3609 w 6292"/>
              <a:gd name="T73" fmla="*/ 317 h 6291"/>
              <a:gd name="T74" fmla="*/ 4305 w 6292"/>
              <a:gd name="T75" fmla="*/ 217 h 6291"/>
              <a:gd name="T76" fmla="*/ 5130 w 6292"/>
              <a:gd name="T77" fmla="*/ 700 h 6291"/>
              <a:gd name="T78" fmla="*/ 5397 w 6292"/>
              <a:gd name="T79" fmla="*/ 1347 h 6291"/>
              <a:gd name="T80" fmla="*/ 5794 w 6292"/>
              <a:gd name="T81" fmla="*/ 1994 h 6291"/>
              <a:gd name="T82" fmla="*/ 6010 w 6292"/>
              <a:gd name="T83" fmla="*/ 2725 h 6291"/>
              <a:gd name="T84" fmla="*/ 6288 w 6292"/>
              <a:gd name="T85" fmla="*/ 3360 h 6291"/>
              <a:gd name="T86" fmla="*/ 6078 w 6292"/>
              <a:gd name="T87" fmla="*/ 4293 h 6291"/>
              <a:gd name="T88" fmla="*/ 5567 w 6292"/>
              <a:gd name="T89" fmla="*/ 4757 h 6291"/>
              <a:gd name="T90" fmla="*/ 5063 w 6292"/>
              <a:gd name="T91" fmla="*/ 5335 h 6291"/>
              <a:gd name="T92" fmla="*/ 4426 w 6292"/>
              <a:gd name="T93" fmla="*/ 5762 h 6291"/>
              <a:gd name="T94" fmla="*/ 3897 w 6292"/>
              <a:gd name="T95" fmla="*/ 6201 h 6291"/>
              <a:gd name="T96" fmla="*/ 2943 w 6292"/>
              <a:gd name="T97" fmla="*/ 6287 h 6291"/>
              <a:gd name="T98" fmla="*/ 2345 w 6292"/>
              <a:gd name="T99" fmla="*/ 5940 h 6291"/>
              <a:gd name="T100" fmla="*/ 1645 w 6292"/>
              <a:gd name="T101" fmla="*/ 5629 h 6291"/>
              <a:gd name="T102" fmla="*/ 1053 w 6292"/>
              <a:gd name="T103" fmla="*/ 5146 h 6291"/>
              <a:gd name="T104" fmla="*/ 462 w 6292"/>
              <a:gd name="T105" fmla="*/ 4787 h 6291"/>
              <a:gd name="T106" fmla="*/ 92 w 6292"/>
              <a:gd name="T107" fmla="*/ 3906 h 6291"/>
              <a:gd name="T108" fmla="*/ 271 w 6292"/>
              <a:gd name="T109" fmla="*/ 3227 h 6291"/>
              <a:gd name="T110" fmla="*/ 321 w 6292"/>
              <a:gd name="T111" fmla="*/ 2625 h 6291"/>
              <a:gd name="T112" fmla="*/ 559 w 6292"/>
              <a:gd name="T113" fmla="*/ 1908 h 6291"/>
              <a:gd name="T114" fmla="*/ 973 w 6292"/>
              <a:gd name="T115" fmla="*/ 1280 h 6291"/>
              <a:gd name="T116" fmla="*/ 1250 w 6292"/>
              <a:gd name="T117" fmla="*/ 633 h 6291"/>
              <a:gd name="T118" fmla="*/ 2092 w 6292"/>
              <a:gd name="T119" fmla="*/ 179 h 6291"/>
              <a:gd name="T120" fmla="*/ 2786 w 6292"/>
              <a:gd name="T121" fmla="*/ 307 h 6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2" h="6291">
                <a:moveTo>
                  <a:pt x="2170" y="4322"/>
                </a:moveTo>
                <a:lnTo>
                  <a:pt x="1561" y="4930"/>
                </a:lnTo>
                <a:lnTo>
                  <a:pt x="1679" y="5032"/>
                </a:lnTo>
                <a:lnTo>
                  <a:pt x="1805" y="5123"/>
                </a:lnTo>
                <a:lnTo>
                  <a:pt x="1935" y="5209"/>
                </a:lnTo>
                <a:lnTo>
                  <a:pt x="2073" y="5283"/>
                </a:lnTo>
                <a:lnTo>
                  <a:pt x="2214" y="5350"/>
                </a:lnTo>
                <a:lnTo>
                  <a:pt x="2361" y="5409"/>
                </a:lnTo>
                <a:lnTo>
                  <a:pt x="2513" y="5457"/>
                </a:lnTo>
                <a:lnTo>
                  <a:pt x="2668" y="5495"/>
                </a:lnTo>
                <a:lnTo>
                  <a:pt x="2828" y="5522"/>
                </a:lnTo>
                <a:lnTo>
                  <a:pt x="2991" y="5539"/>
                </a:lnTo>
                <a:lnTo>
                  <a:pt x="3157" y="5545"/>
                </a:lnTo>
                <a:lnTo>
                  <a:pt x="3321" y="5539"/>
                </a:lnTo>
                <a:lnTo>
                  <a:pt x="3483" y="5524"/>
                </a:lnTo>
                <a:lnTo>
                  <a:pt x="3641" y="5495"/>
                </a:lnTo>
                <a:lnTo>
                  <a:pt x="3796" y="5459"/>
                </a:lnTo>
                <a:lnTo>
                  <a:pt x="3945" y="5411"/>
                </a:lnTo>
                <a:lnTo>
                  <a:pt x="4092" y="5354"/>
                </a:lnTo>
                <a:lnTo>
                  <a:pt x="4233" y="5289"/>
                </a:lnTo>
                <a:lnTo>
                  <a:pt x="4368" y="5213"/>
                </a:lnTo>
                <a:lnTo>
                  <a:pt x="4498" y="5131"/>
                </a:lnTo>
                <a:lnTo>
                  <a:pt x="4622" y="5039"/>
                </a:lnTo>
                <a:lnTo>
                  <a:pt x="4741" y="4940"/>
                </a:lnTo>
                <a:lnTo>
                  <a:pt x="4122" y="4322"/>
                </a:lnTo>
                <a:lnTo>
                  <a:pt x="4031" y="4392"/>
                </a:lnTo>
                <a:lnTo>
                  <a:pt x="3935" y="4457"/>
                </a:lnTo>
                <a:lnTo>
                  <a:pt x="3834" y="4515"/>
                </a:lnTo>
                <a:lnTo>
                  <a:pt x="3729" y="4562"/>
                </a:lnTo>
                <a:lnTo>
                  <a:pt x="3620" y="4604"/>
                </a:lnTo>
                <a:lnTo>
                  <a:pt x="3506" y="4637"/>
                </a:lnTo>
                <a:lnTo>
                  <a:pt x="3389" y="4660"/>
                </a:lnTo>
                <a:lnTo>
                  <a:pt x="3269" y="4675"/>
                </a:lnTo>
                <a:lnTo>
                  <a:pt x="3147" y="4679"/>
                </a:lnTo>
                <a:lnTo>
                  <a:pt x="3023" y="4675"/>
                </a:lnTo>
                <a:lnTo>
                  <a:pt x="2903" y="4660"/>
                </a:lnTo>
                <a:lnTo>
                  <a:pt x="2786" y="4637"/>
                </a:lnTo>
                <a:lnTo>
                  <a:pt x="2674" y="4604"/>
                </a:lnTo>
                <a:lnTo>
                  <a:pt x="2563" y="4562"/>
                </a:lnTo>
                <a:lnTo>
                  <a:pt x="2458" y="4515"/>
                </a:lnTo>
                <a:lnTo>
                  <a:pt x="2357" y="4457"/>
                </a:lnTo>
                <a:lnTo>
                  <a:pt x="2262" y="4392"/>
                </a:lnTo>
                <a:lnTo>
                  <a:pt x="2170" y="4322"/>
                </a:lnTo>
                <a:close/>
                <a:moveTo>
                  <a:pt x="3147" y="2564"/>
                </a:moveTo>
                <a:lnTo>
                  <a:pt x="3065" y="2570"/>
                </a:lnTo>
                <a:lnTo>
                  <a:pt x="2985" y="2585"/>
                </a:lnTo>
                <a:lnTo>
                  <a:pt x="2910" y="2612"/>
                </a:lnTo>
                <a:lnTo>
                  <a:pt x="2842" y="2646"/>
                </a:lnTo>
                <a:lnTo>
                  <a:pt x="2777" y="2690"/>
                </a:lnTo>
                <a:lnTo>
                  <a:pt x="2720" y="2742"/>
                </a:lnTo>
                <a:lnTo>
                  <a:pt x="2668" y="2799"/>
                </a:lnTo>
                <a:lnTo>
                  <a:pt x="2624" y="2864"/>
                </a:lnTo>
                <a:lnTo>
                  <a:pt x="2590" y="2933"/>
                </a:lnTo>
                <a:lnTo>
                  <a:pt x="2563" y="3007"/>
                </a:lnTo>
                <a:lnTo>
                  <a:pt x="2548" y="3087"/>
                </a:lnTo>
                <a:lnTo>
                  <a:pt x="2542" y="3169"/>
                </a:lnTo>
                <a:lnTo>
                  <a:pt x="2548" y="3251"/>
                </a:lnTo>
                <a:lnTo>
                  <a:pt x="2563" y="3330"/>
                </a:lnTo>
                <a:lnTo>
                  <a:pt x="2590" y="3404"/>
                </a:lnTo>
                <a:lnTo>
                  <a:pt x="2624" y="3475"/>
                </a:lnTo>
                <a:lnTo>
                  <a:pt x="2668" y="3538"/>
                </a:lnTo>
                <a:lnTo>
                  <a:pt x="2720" y="3597"/>
                </a:lnTo>
                <a:lnTo>
                  <a:pt x="2777" y="3646"/>
                </a:lnTo>
                <a:lnTo>
                  <a:pt x="2842" y="3690"/>
                </a:lnTo>
                <a:lnTo>
                  <a:pt x="2910" y="3726"/>
                </a:lnTo>
                <a:lnTo>
                  <a:pt x="2985" y="3751"/>
                </a:lnTo>
                <a:lnTo>
                  <a:pt x="3065" y="3768"/>
                </a:lnTo>
                <a:lnTo>
                  <a:pt x="3147" y="3772"/>
                </a:lnTo>
                <a:lnTo>
                  <a:pt x="3229" y="3768"/>
                </a:lnTo>
                <a:lnTo>
                  <a:pt x="3307" y="3751"/>
                </a:lnTo>
                <a:lnTo>
                  <a:pt x="3382" y="3726"/>
                </a:lnTo>
                <a:lnTo>
                  <a:pt x="3450" y="3690"/>
                </a:lnTo>
                <a:lnTo>
                  <a:pt x="3515" y="3646"/>
                </a:lnTo>
                <a:lnTo>
                  <a:pt x="3575" y="3597"/>
                </a:lnTo>
                <a:lnTo>
                  <a:pt x="3624" y="3538"/>
                </a:lnTo>
                <a:lnTo>
                  <a:pt x="3668" y="3475"/>
                </a:lnTo>
                <a:lnTo>
                  <a:pt x="3702" y="3404"/>
                </a:lnTo>
                <a:lnTo>
                  <a:pt x="3729" y="3330"/>
                </a:lnTo>
                <a:lnTo>
                  <a:pt x="3744" y="3251"/>
                </a:lnTo>
                <a:lnTo>
                  <a:pt x="3750" y="3169"/>
                </a:lnTo>
                <a:lnTo>
                  <a:pt x="3744" y="3087"/>
                </a:lnTo>
                <a:lnTo>
                  <a:pt x="3729" y="3007"/>
                </a:lnTo>
                <a:lnTo>
                  <a:pt x="3702" y="2933"/>
                </a:lnTo>
                <a:lnTo>
                  <a:pt x="3668" y="2864"/>
                </a:lnTo>
                <a:lnTo>
                  <a:pt x="3624" y="2799"/>
                </a:lnTo>
                <a:lnTo>
                  <a:pt x="3575" y="2742"/>
                </a:lnTo>
                <a:lnTo>
                  <a:pt x="3515" y="2690"/>
                </a:lnTo>
                <a:lnTo>
                  <a:pt x="3450" y="2646"/>
                </a:lnTo>
                <a:lnTo>
                  <a:pt x="3382" y="2612"/>
                </a:lnTo>
                <a:lnTo>
                  <a:pt x="3307" y="2585"/>
                </a:lnTo>
                <a:lnTo>
                  <a:pt x="3229" y="2570"/>
                </a:lnTo>
                <a:lnTo>
                  <a:pt x="3147" y="2564"/>
                </a:lnTo>
                <a:close/>
                <a:moveTo>
                  <a:pt x="1386" y="1585"/>
                </a:moveTo>
                <a:lnTo>
                  <a:pt x="1286" y="1704"/>
                </a:lnTo>
                <a:lnTo>
                  <a:pt x="1195" y="1828"/>
                </a:lnTo>
                <a:lnTo>
                  <a:pt x="1111" y="1958"/>
                </a:lnTo>
                <a:lnTo>
                  <a:pt x="1036" y="2093"/>
                </a:lnTo>
                <a:lnTo>
                  <a:pt x="971" y="2234"/>
                </a:lnTo>
                <a:lnTo>
                  <a:pt x="914" y="2379"/>
                </a:lnTo>
                <a:lnTo>
                  <a:pt x="866" y="2530"/>
                </a:lnTo>
                <a:lnTo>
                  <a:pt x="828" y="2685"/>
                </a:lnTo>
                <a:lnTo>
                  <a:pt x="802" y="2843"/>
                </a:lnTo>
                <a:lnTo>
                  <a:pt x="784" y="3003"/>
                </a:lnTo>
                <a:lnTo>
                  <a:pt x="779" y="3169"/>
                </a:lnTo>
                <a:lnTo>
                  <a:pt x="784" y="3331"/>
                </a:lnTo>
                <a:lnTo>
                  <a:pt x="802" y="3492"/>
                </a:lnTo>
                <a:lnTo>
                  <a:pt x="828" y="3648"/>
                </a:lnTo>
                <a:lnTo>
                  <a:pt x="865" y="3803"/>
                </a:lnTo>
                <a:lnTo>
                  <a:pt x="912" y="3952"/>
                </a:lnTo>
                <a:lnTo>
                  <a:pt x="968" y="4097"/>
                </a:lnTo>
                <a:lnTo>
                  <a:pt x="1032" y="4236"/>
                </a:lnTo>
                <a:lnTo>
                  <a:pt x="1107" y="4371"/>
                </a:lnTo>
                <a:lnTo>
                  <a:pt x="1189" y="4501"/>
                </a:lnTo>
                <a:lnTo>
                  <a:pt x="1279" y="4625"/>
                </a:lnTo>
                <a:lnTo>
                  <a:pt x="1376" y="4742"/>
                </a:lnTo>
                <a:lnTo>
                  <a:pt x="1985" y="4135"/>
                </a:lnTo>
                <a:lnTo>
                  <a:pt x="1907" y="4032"/>
                </a:lnTo>
                <a:lnTo>
                  <a:pt x="1838" y="3925"/>
                </a:lnTo>
                <a:lnTo>
                  <a:pt x="1779" y="3810"/>
                </a:lnTo>
                <a:lnTo>
                  <a:pt x="1727" y="3690"/>
                </a:lnTo>
                <a:lnTo>
                  <a:pt x="1689" y="3566"/>
                </a:lnTo>
                <a:lnTo>
                  <a:pt x="1658" y="3438"/>
                </a:lnTo>
                <a:lnTo>
                  <a:pt x="1641" y="3305"/>
                </a:lnTo>
                <a:lnTo>
                  <a:pt x="1636" y="3169"/>
                </a:lnTo>
                <a:lnTo>
                  <a:pt x="1639" y="3045"/>
                </a:lnTo>
                <a:lnTo>
                  <a:pt x="1655" y="2925"/>
                </a:lnTo>
                <a:lnTo>
                  <a:pt x="1678" y="2809"/>
                </a:lnTo>
                <a:lnTo>
                  <a:pt x="1710" y="2696"/>
                </a:lnTo>
                <a:lnTo>
                  <a:pt x="1752" y="2585"/>
                </a:lnTo>
                <a:lnTo>
                  <a:pt x="1802" y="2480"/>
                </a:lnTo>
                <a:lnTo>
                  <a:pt x="1857" y="2379"/>
                </a:lnTo>
                <a:lnTo>
                  <a:pt x="1922" y="2284"/>
                </a:lnTo>
                <a:lnTo>
                  <a:pt x="1992" y="2192"/>
                </a:lnTo>
                <a:lnTo>
                  <a:pt x="1386" y="1585"/>
                </a:lnTo>
                <a:close/>
                <a:moveTo>
                  <a:pt x="4920" y="1574"/>
                </a:moveTo>
                <a:lnTo>
                  <a:pt x="4300" y="2192"/>
                </a:lnTo>
                <a:lnTo>
                  <a:pt x="4370" y="2284"/>
                </a:lnTo>
                <a:lnTo>
                  <a:pt x="4435" y="2379"/>
                </a:lnTo>
                <a:lnTo>
                  <a:pt x="4491" y="2480"/>
                </a:lnTo>
                <a:lnTo>
                  <a:pt x="4540" y="2585"/>
                </a:lnTo>
                <a:lnTo>
                  <a:pt x="4582" y="2696"/>
                </a:lnTo>
                <a:lnTo>
                  <a:pt x="4615" y="2809"/>
                </a:lnTo>
                <a:lnTo>
                  <a:pt x="4638" y="2925"/>
                </a:lnTo>
                <a:lnTo>
                  <a:pt x="4653" y="3045"/>
                </a:lnTo>
                <a:lnTo>
                  <a:pt x="4657" y="3169"/>
                </a:lnTo>
                <a:lnTo>
                  <a:pt x="4651" y="3305"/>
                </a:lnTo>
                <a:lnTo>
                  <a:pt x="4634" y="3438"/>
                </a:lnTo>
                <a:lnTo>
                  <a:pt x="4605" y="3566"/>
                </a:lnTo>
                <a:lnTo>
                  <a:pt x="4565" y="3690"/>
                </a:lnTo>
                <a:lnTo>
                  <a:pt x="4514" y="3810"/>
                </a:lnTo>
                <a:lnTo>
                  <a:pt x="4454" y="3925"/>
                </a:lnTo>
                <a:lnTo>
                  <a:pt x="4386" y="4032"/>
                </a:lnTo>
                <a:lnTo>
                  <a:pt x="4309" y="4135"/>
                </a:lnTo>
                <a:lnTo>
                  <a:pt x="4928" y="4753"/>
                </a:lnTo>
                <a:lnTo>
                  <a:pt x="5027" y="4635"/>
                </a:lnTo>
                <a:lnTo>
                  <a:pt x="5118" y="4511"/>
                </a:lnTo>
                <a:lnTo>
                  <a:pt x="5202" y="4381"/>
                </a:lnTo>
                <a:lnTo>
                  <a:pt x="5277" y="4245"/>
                </a:lnTo>
                <a:lnTo>
                  <a:pt x="5342" y="4104"/>
                </a:lnTo>
                <a:lnTo>
                  <a:pt x="5399" y="3957"/>
                </a:lnTo>
                <a:lnTo>
                  <a:pt x="5447" y="3808"/>
                </a:lnTo>
                <a:lnTo>
                  <a:pt x="5485" y="3654"/>
                </a:lnTo>
                <a:lnTo>
                  <a:pt x="5512" y="3496"/>
                </a:lnTo>
                <a:lnTo>
                  <a:pt x="5529" y="3333"/>
                </a:lnTo>
                <a:lnTo>
                  <a:pt x="5535" y="3169"/>
                </a:lnTo>
                <a:lnTo>
                  <a:pt x="5529" y="3003"/>
                </a:lnTo>
                <a:lnTo>
                  <a:pt x="5512" y="2839"/>
                </a:lnTo>
                <a:lnTo>
                  <a:pt x="5483" y="2681"/>
                </a:lnTo>
                <a:lnTo>
                  <a:pt x="5445" y="2524"/>
                </a:lnTo>
                <a:lnTo>
                  <a:pt x="5397" y="2374"/>
                </a:lnTo>
                <a:lnTo>
                  <a:pt x="5340" y="2227"/>
                </a:lnTo>
                <a:lnTo>
                  <a:pt x="5273" y="2084"/>
                </a:lnTo>
                <a:lnTo>
                  <a:pt x="5197" y="1948"/>
                </a:lnTo>
                <a:lnTo>
                  <a:pt x="5113" y="1816"/>
                </a:lnTo>
                <a:lnTo>
                  <a:pt x="5019" y="1692"/>
                </a:lnTo>
                <a:lnTo>
                  <a:pt x="4920" y="1574"/>
                </a:lnTo>
                <a:close/>
                <a:moveTo>
                  <a:pt x="3157" y="792"/>
                </a:moveTo>
                <a:lnTo>
                  <a:pt x="2992" y="797"/>
                </a:lnTo>
                <a:lnTo>
                  <a:pt x="2830" y="815"/>
                </a:lnTo>
                <a:lnTo>
                  <a:pt x="2672" y="841"/>
                </a:lnTo>
                <a:lnTo>
                  <a:pt x="2517" y="879"/>
                </a:lnTo>
                <a:lnTo>
                  <a:pt x="2366" y="927"/>
                </a:lnTo>
                <a:lnTo>
                  <a:pt x="2221" y="983"/>
                </a:lnTo>
                <a:lnTo>
                  <a:pt x="2080" y="1049"/>
                </a:lnTo>
                <a:lnTo>
                  <a:pt x="1945" y="1124"/>
                </a:lnTo>
                <a:lnTo>
                  <a:pt x="1813" y="1208"/>
                </a:lnTo>
                <a:lnTo>
                  <a:pt x="1689" y="1299"/>
                </a:lnTo>
                <a:lnTo>
                  <a:pt x="1573" y="1398"/>
                </a:lnTo>
                <a:lnTo>
                  <a:pt x="2181" y="2007"/>
                </a:lnTo>
                <a:lnTo>
                  <a:pt x="2283" y="1929"/>
                </a:lnTo>
                <a:lnTo>
                  <a:pt x="2389" y="1860"/>
                </a:lnTo>
                <a:lnTo>
                  <a:pt x="2504" y="1801"/>
                </a:lnTo>
                <a:lnTo>
                  <a:pt x="2624" y="1750"/>
                </a:lnTo>
                <a:lnTo>
                  <a:pt x="2748" y="1711"/>
                </a:lnTo>
                <a:lnTo>
                  <a:pt x="2878" y="1681"/>
                </a:lnTo>
                <a:lnTo>
                  <a:pt x="3010" y="1664"/>
                </a:lnTo>
                <a:lnTo>
                  <a:pt x="3147" y="1658"/>
                </a:lnTo>
                <a:lnTo>
                  <a:pt x="3283" y="1664"/>
                </a:lnTo>
                <a:lnTo>
                  <a:pt x="3414" y="1681"/>
                </a:lnTo>
                <a:lnTo>
                  <a:pt x="3544" y="1711"/>
                </a:lnTo>
                <a:lnTo>
                  <a:pt x="3668" y="1750"/>
                </a:lnTo>
                <a:lnTo>
                  <a:pt x="3788" y="1801"/>
                </a:lnTo>
                <a:lnTo>
                  <a:pt x="3903" y="1860"/>
                </a:lnTo>
                <a:lnTo>
                  <a:pt x="4010" y="1929"/>
                </a:lnTo>
                <a:lnTo>
                  <a:pt x="4113" y="2007"/>
                </a:lnTo>
                <a:lnTo>
                  <a:pt x="4731" y="1387"/>
                </a:lnTo>
                <a:lnTo>
                  <a:pt x="4613" y="1290"/>
                </a:lnTo>
                <a:lnTo>
                  <a:pt x="4489" y="1200"/>
                </a:lnTo>
                <a:lnTo>
                  <a:pt x="4359" y="1118"/>
                </a:lnTo>
                <a:lnTo>
                  <a:pt x="4225" y="1045"/>
                </a:lnTo>
                <a:lnTo>
                  <a:pt x="4084" y="981"/>
                </a:lnTo>
                <a:lnTo>
                  <a:pt x="3939" y="923"/>
                </a:lnTo>
                <a:lnTo>
                  <a:pt x="3790" y="878"/>
                </a:lnTo>
                <a:lnTo>
                  <a:pt x="3638" y="841"/>
                </a:lnTo>
                <a:lnTo>
                  <a:pt x="3481" y="815"/>
                </a:lnTo>
                <a:lnTo>
                  <a:pt x="3321" y="797"/>
                </a:lnTo>
                <a:lnTo>
                  <a:pt x="3157" y="792"/>
                </a:lnTo>
                <a:close/>
                <a:moveTo>
                  <a:pt x="3008" y="0"/>
                </a:moveTo>
                <a:lnTo>
                  <a:pt x="3305" y="0"/>
                </a:lnTo>
                <a:lnTo>
                  <a:pt x="3305" y="286"/>
                </a:lnTo>
                <a:lnTo>
                  <a:pt x="3458" y="297"/>
                </a:lnTo>
                <a:lnTo>
                  <a:pt x="3609" y="317"/>
                </a:lnTo>
                <a:lnTo>
                  <a:pt x="3668" y="42"/>
                </a:lnTo>
                <a:lnTo>
                  <a:pt x="3958" y="103"/>
                </a:lnTo>
                <a:lnTo>
                  <a:pt x="3899" y="380"/>
                </a:lnTo>
                <a:lnTo>
                  <a:pt x="4046" y="422"/>
                </a:lnTo>
                <a:lnTo>
                  <a:pt x="4191" y="473"/>
                </a:lnTo>
                <a:lnTo>
                  <a:pt x="4305" y="217"/>
                </a:lnTo>
                <a:lnTo>
                  <a:pt x="4576" y="339"/>
                </a:lnTo>
                <a:lnTo>
                  <a:pt x="4462" y="593"/>
                </a:lnTo>
                <a:lnTo>
                  <a:pt x="4597" y="668"/>
                </a:lnTo>
                <a:lnTo>
                  <a:pt x="4727" y="748"/>
                </a:lnTo>
                <a:lnTo>
                  <a:pt x="4891" y="525"/>
                </a:lnTo>
                <a:lnTo>
                  <a:pt x="5130" y="700"/>
                </a:lnTo>
                <a:lnTo>
                  <a:pt x="4968" y="921"/>
                </a:lnTo>
                <a:lnTo>
                  <a:pt x="5086" y="1021"/>
                </a:lnTo>
                <a:lnTo>
                  <a:pt x="5197" y="1128"/>
                </a:lnTo>
                <a:lnTo>
                  <a:pt x="5399" y="946"/>
                </a:lnTo>
                <a:lnTo>
                  <a:pt x="5598" y="1168"/>
                </a:lnTo>
                <a:lnTo>
                  <a:pt x="5397" y="1347"/>
                </a:lnTo>
                <a:lnTo>
                  <a:pt x="5491" y="1469"/>
                </a:lnTo>
                <a:lnTo>
                  <a:pt x="5578" y="1597"/>
                </a:lnTo>
                <a:lnTo>
                  <a:pt x="5809" y="1465"/>
                </a:lnTo>
                <a:lnTo>
                  <a:pt x="5956" y="1723"/>
                </a:lnTo>
                <a:lnTo>
                  <a:pt x="5727" y="1855"/>
                </a:lnTo>
                <a:lnTo>
                  <a:pt x="5794" y="1994"/>
                </a:lnTo>
                <a:lnTo>
                  <a:pt x="5853" y="2137"/>
                </a:lnTo>
                <a:lnTo>
                  <a:pt x="6101" y="2059"/>
                </a:lnTo>
                <a:lnTo>
                  <a:pt x="6191" y="2341"/>
                </a:lnTo>
                <a:lnTo>
                  <a:pt x="5945" y="2419"/>
                </a:lnTo>
                <a:lnTo>
                  <a:pt x="5981" y="2570"/>
                </a:lnTo>
                <a:lnTo>
                  <a:pt x="6010" y="2725"/>
                </a:lnTo>
                <a:lnTo>
                  <a:pt x="6264" y="2698"/>
                </a:lnTo>
                <a:lnTo>
                  <a:pt x="6292" y="2996"/>
                </a:lnTo>
                <a:lnTo>
                  <a:pt x="6040" y="3020"/>
                </a:lnTo>
                <a:lnTo>
                  <a:pt x="6044" y="3169"/>
                </a:lnTo>
                <a:lnTo>
                  <a:pt x="6038" y="3331"/>
                </a:lnTo>
                <a:lnTo>
                  <a:pt x="6288" y="3360"/>
                </a:lnTo>
                <a:lnTo>
                  <a:pt x="6254" y="3654"/>
                </a:lnTo>
                <a:lnTo>
                  <a:pt x="6008" y="3627"/>
                </a:lnTo>
                <a:lnTo>
                  <a:pt x="5977" y="3782"/>
                </a:lnTo>
                <a:lnTo>
                  <a:pt x="5941" y="3933"/>
                </a:lnTo>
                <a:lnTo>
                  <a:pt x="6174" y="4011"/>
                </a:lnTo>
                <a:lnTo>
                  <a:pt x="6078" y="4293"/>
                </a:lnTo>
                <a:lnTo>
                  <a:pt x="5848" y="4215"/>
                </a:lnTo>
                <a:lnTo>
                  <a:pt x="5786" y="4360"/>
                </a:lnTo>
                <a:lnTo>
                  <a:pt x="5718" y="4501"/>
                </a:lnTo>
                <a:lnTo>
                  <a:pt x="5926" y="4623"/>
                </a:lnTo>
                <a:lnTo>
                  <a:pt x="5775" y="4879"/>
                </a:lnTo>
                <a:lnTo>
                  <a:pt x="5567" y="4757"/>
                </a:lnTo>
                <a:lnTo>
                  <a:pt x="5477" y="4887"/>
                </a:lnTo>
                <a:lnTo>
                  <a:pt x="5380" y="5009"/>
                </a:lnTo>
                <a:lnTo>
                  <a:pt x="5556" y="5171"/>
                </a:lnTo>
                <a:lnTo>
                  <a:pt x="5355" y="5390"/>
                </a:lnTo>
                <a:lnTo>
                  <a:pt x="5180" y="5228"/>
                </a:lnTo>
                <a:lnTo>
                  <a:pt x="5063" y="5335"/>
                </a:lnTo>
                <a:lnTo>
                  <a:pt x="4943" y="5436"/>
                </a:lnTo>
                <a:lnTo>
                  <a:pt x="5080" y="5629"/>
                </a:lnTo>
                <a:lnTo>
                  <a:pt x="4838" y="5801"/>
                </a:lnTo>
                <a:lnTo>
                  <a:pt x="4701" y="5608"/>
                </a:lnTo>
                <a:lnTo>
                  <a:pt x="4565" y="5688"/>
                </a:lnTo>
                <a:lnTo>
                  <a:pt x="4426" y="5762"/>
                </a:lnTo>
                <a:lnTo>
                  <a:pt x="4517" y="5978"/>
                </a:lnTo>
                <a:lnTo>
                  <a:pt x="4244" y="6096"/>
                </a:lnTo>
                <a:lnTo>
                  <a:pt x="4151" y="5879"/>
                </a:lnTo>
                <a:lnTo>
                  <a:pt x="4002" y="5928"/>
                </a:lnTo>
                <a:lnTo>
                  <a:pt x="3849" y="5970"/>
                </a:lnTo>
                <a:lnTo>
                  <a:pt x="3897" y="6201"/>
                </a:lnTo>
                <a:lnTo>
                  <a:pt x="3605" y="6260"/>
                </a:lnTo>
                <a:lnTo>
                  <a:pt x="3557" y="6028"/>
                </a:lnTo>
                <a:lnTo>
                  <a:pt x="3403" y="6045"/>
                </a:lnTo>
                <a:lnTo>
                  <a:pt x="3244" y="6052"/>
                </a:lnTo>
                <a:lnTo>
                  <a:pt x="3241" y="6291"/>
                </a:lnTo>
                <a:lnTo>
                  <a:pt x="2943" y="6287"/>
                </a:lnTo>
                <a:lnTo>
                  <a:pt x="2947" y="6047"/>
                </a:lnTo>
                <a:lnTo>
                  <a:pt x="2790" y="6031"/>
                </a:lnTo>
                <a:lnTo>
                  <a:pt x="2636" y="6007"/>
                </a:lnTo>
                <a:lnTo>
                  <a:pt x="2582" y="6241"/>
                </a:lnTo>
                <a:lnTo>
                  <a:pt x="2292" y="6175"/>
                </a:lnTo>
                <a:lnTo>
                  <a:pt x="2345" y="5940"/>
                </a:lnTo>
                <a:lnTo>
                  <a:pt x="2197" y="5890"/>
                </a:lnTo>
                <a:lnTo>
                  <a:pt x="2050" y="5835"/>
                </a:lnTo>
                <a:lnTo>
                  <a:pt x="1949" y="6054"/>
                </a:lnTo>
                <a:lnTo>
                  <a:pt x="1678" y="5930"/>
                </a:lnTo>
                <a:lnTo>
                  <a:pt x="1781" y="5707"/>
                </a:lnTo>
                <a:lnTo>
                  <a:pt x="1645" y="5629"/>
                </a:lnTo>
                <a:lnTo>
                  <a:pt x="1515" y="5543"/>
                </a:lnTo>
                <a:lnTo>
                  <a:pt x="1366" y="5740"/>
                </a:lnTo>
                <a:lnTo>
                  <a:pt x="1128" y="5562"/>
                </a:lnTo>
                <a:lnTo>
                  <a:pt x="1281" y="5362"/>
                </a:lnTo>
                <a:lnTo>
                  <a:pt x="1164" y="5257"/>
                </a:lnTo>
                <a:lnTo>
                  <a:pt x="1053" y="5146"/>
                </a:lnTo>
                <a:lnTo>
                  <a:pt x="863" y="5312"/>
                </a:lnTo>
                <a:lnTo>
                  <a:pt x="668" y="5087"/>
                </a:lnTo>
                <a:lnTo>
                  <a:pt x="861" y="4919"/>
                </a:lnTo>
                <a:lnTo>
                  <a:pt x="771" y="4793"/>
                </a:lnTo>
                <a:lnTo>
                  <a:pt x="685" y="4663"/>
                </a:lnTo>
                <a:lnTo>
                  <a:pt x="462" y="4787"/>
                </a:lnTo>
                <a:lnTo>
                  <a:pt x="317" y="4526"/>
                </a:lnTo>
                <a:lnTo>
                  <a:pt x="546" y="4400"/>
                </a:lnTo>
                <a:lnTo>
                  <a:pt x="483" y="4259"/>
                </a:lnTo>
                <a:lnTo>
                  <a:pt x="429" y="4114"/>
                </a:lnTo>
                <a:lnTo>
                  <a:pt x="177" y="4190"/>
                </a:lnTo>
                <a:lnTo>
                  <a:pt x="92" y="3906"/>
                </a:lnTo>
                <a:lnTo>
                  <a:pt x="345" y="3828"/>
                </a:lnTo>
                <a:lnTo>
                  <a:pt x="315" y="3677"/>
                </a:lnTo>
                <a:lnTo>
                  <a:pt x="292" y="3524"/>
                </a:lnTo>
                <a:lnTo>
                  <a:pt x="25" y="3547"/>
                </a:lnTo>
                <a:lnTo>
                  <a:pt x="0" y="3249"/>
                </a:lnTo>
                <a:lnTo>
                  <a:pt x="271" y="3227"/>
                </a:lnTo>
                <a:lnTo>
                  <a:pt x="269" y="3169"/>
                </a:lnTo>
                <a:lnTo>
                  <a:pt x="273" y="3043"/>
                </a:lnTo>
                <a:lnTo>
                  <a:pt x="281" y="2919"/>
                </a:lnTo>
                <a:lnTo>
                  <a:pt x="10" y="2885"/>
                </a:lnTo>
                <a:lnTo>
                  <a:pt x="48" y="2591"/>
                </a:lnTo>
                <a:lnTo>
                  <a:pt x="321" y="2625"/>
                </a:lnTo>
                <a:lnTo>
                  <a:pt x="355" y="2475"/>
                </a:lnTo>
                <a:lnTo>
                  <a:pt x="395" y="2328"/>
                </a:lnTo>
                <a:lnTo>
                  <a:pt x="134" y="2236"/>
                </a:lnTo>
                <a:lnTo>
                  <a:pt x="231" y="1956"/>
                </a:lnTo>
                <a:lnTo>
                  <a:pt x="496" y="2047"/>
                </a:lnTo>
                <a:lnTo>
                  <a:pt x="559" y="1908"/>
                </a:lnTo>
                <a:lnTo>
                  <a:pt x="630" y="1772"/>
                </a:lnTo>
                <a:lnTo>
                  <a:pt x="389" y="1627"/>
                </a:lnTo>
                <a:lnTo>
                  <a:pt x="544" y="1374"/>
                </a:lnTo>
                <a:lnTo>
                  <a:pt x="786" y="1521"/>
                </a:lnTo>
                <a:lnTo>
                  <a:pt x="878" y="1398"/>
                </a:lnTo>
                <a:lnTo>
                  <a:pt x="973" y="1280"/>
                </a:lnTo>
                <a:lnTo>
                  <a:pt x="767" y="1086"/>
                </a:lnTo>
                <a:lnTo>
                  <a:pt x="971" y="868"/>
                </a:lnTo>
                <a:lnTo>
                  <a:pt x="1179" y="1066"/>
                </a:lnTo>
                <a:lnTo>
                  <a:pt x="1294" y="963"/>
                </a:lnTo>
                <a:lnTo>
                  <a:pt x="1412" y="868"/>
                </a:lnTo>
                <a:lnTo>
                  <a:pt x="1250" y="633"/>
                </a:lnTo>
                <a:lnTo>
                  <a:pt x="1496" y="465"/>
                </a:lnTo>
                <a:lnTo>
                  <a:pt x="1658" y="700"/>
                </a:lnTo>
                <a:lnTo>
                  <a:pt x="1790" y="626"/>
                </a:lnTo>
                <a:lnTo>
                  <a:pt x="1926" y="557"/>
                </a:lnTo>
                <a:lnTo>
                  <a:pt x="1817" y="292"/>
                </a:lnTo>
                <a:lnTo>
                  <a:pt x="2092" y="179"/>
                </a:lnTo>
                <a:lnTo>
                  <a:pt x="2202" y="444"/>
                </a:lnTo>
                <a:lnTo>
                  <a:pt x="2345" y="399"/>
                </a:lnTo>
                <a:lnTo>
                  <a:pt x="2494" y="359"/>
                </a:lnTo>
                <a:lnTo>
                  <a:pt x="2441" y="78"/>
                </a:lnTo>
                <a:lnTo>
                  <a:pt x="2735" y="25"/>
                </a:lnTo>
                <a:lnTo>
                  <a:pt x="2786" y="307"/>
                </a:lnTo>
                <a:lnTo>
                  <a:pt x="2897" y="294"/>
                </a:lnTo>
                <a:lnTo>
                  <a:pt x="3008" y="286"/>
                </a:lnTo>
                <a:lnTo>
                  <a:pt x="300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1" name="Freeform 27">
            <a:extLst>
              <a:ext uri="{FF2B5EF4-FFF2-40B4-BE49-F238E27FC236}">
                <a16:creationId xmlns:a16="http://schemas.microsoft.com/office/drawing/2014/main" id="{CAB94FDB-BA26-4BEF-977C-14A6EA3DF323}"/>
              </a:ext>
            </a:extLst>
          </p:cNvPr>
          <p:cNvSpPr>
            <a:spLocks noEditPoints="1"/>
          </p:cNvSpPr>
          <p:nvPr/>
        </p:nvSpPr>
        <p:spPr bwMode="auto">
          <a:xfrm>
            <a:off x="10645411" y="1215102"/>
            <a:ext cx="509795" cy="509795"/>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2" name="Freeform 27">
            <a:extLst>
              <a:ext uri="{FF2B5EF4-FFF2-40B4-BE49-F238E27FC236}">
                <a16:creationId xmlns:a16="http://schemas.microsoft.com/office/drawing/2014/main" id="{97FABB66-45C8-4231-9335-58BF0339B238}"/>
              </a:ext>
            </a:extLst>
          </p:cNvPr>
          <p:cNvSpPr>
            <a:spLocks noEditPoints="1"/>
          </p:cNvSpPr>
          <p:nvPr/>
        </p:nvSpPr>
        <p:spPr bwMode="auto">
          <a:xfrm>
            <a:off x="11258681" y="2716351"/>
            <a:ext cx="245759" cy="245757"/>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3" name="Freeform 63">
            <a:extLst>
              <a:ext uri="{FF2B5EF4-FFF2-40B4-BE49-F238E27FC236}">
                <a16:creationId xmlns:a16="http://schemas.microsoft.com/office/drawing/2014/main" id="{ACAC7FFD-A468-4BF8-96EB-AAE9FC2C581F}"/>
              </a:ext>
            </a:extLst>
          </p:cNvPr>
          <p:cNvSpPr>
            <a:spLocks noEditPoints="1"/>
          </p:cNvSpPr>
          <p:nvPr/>
        </p:nvSpPr>
        <p:spPr bwMode="auto">
          <a:xfrm>
            <a:off x="11317007" y="2416789"/>
            <a:ext cx="238463" cy="238083"/>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04" name="Group 203">
            <a:extLst>
              <a:ext uri="{FF2B5EF4-FFF2-40B4-BE49-F238E27FC236}">
                <a16:creationId xmlns:a16="http://schemas.microsoft.com/office/drawing/2014/main" id="{2644D44D-1764-4F89-8050-A5BEEBF417E5}"/>
              </a:ext>
            </a:extLst>
          </p:cNvPr>
          <p:cNvGrpSpPr/>
          <p:nvPr/>
        </p:nvGrpSpPr>
        <p:grpSpPr>
          <a:xfrm>
            <a:off x="9941283" y="1932577"/>
            <a:ext cx="489911" cy="489517"/>
            <a:chOff x="8091275" y="3370787"/>
            <a:chExt cx="3056908" cy="3054448"/>
          </a:xfrm>
          <a:solidFill>
            <a:schemeClr val="bg1">
              <a:lumMod val="75000"/>
            </a:schemeClr>
          </a:solidFill>
        </p:grpSpPr>
        <p:sp>
          <p:nvSpPr>
            <p:cNvPr id="205" name="Freeform 28">
              <a:extLst>
                <a:ext uri="{FF2B5EF4-FFF2-40B4-BE49-F238E27FC236}">
                  <a16:creationId xmlns:a16="http://schemas.microsoft.com/office/drawing/2014/main" id="{7055730E-B073-4E13-99D2-DD5EE7D69E09}"/>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6" name="Freeform 29">
              <a:extLst>
                <a:ext uri="{FF2B5EF4-FFF2-40B4-BE49-F238E27FC236}">
                  <a16:creationId xmlns:a16="http://schemas.microsoft.com/office/drawing/2014/main" id="{905B0BAE-7C31-4BFC-B73F-58E8B2C167BF}"/>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7" name="Freeform 30">
              <a:extLst>
                <a:ext uri="{FF2B5EF4-FFF2-40B4-BE49-F238E27FC236}">
                  <a16:creationId xmlns:a16="http://schemas.microsoft.com/office/drawing/2014/main" id="{7CDBBA16-1096-4B39-9B63-B2DD075B53CC}"/>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8" name="Freeform 31">
              <a:extLst>
                <a:ext uri="{FF2B5EF4-FFF2-40B4-BE49-F238E27FC236}">
                  <a16:creationId xmlns:a16="http://schemas.microsoft.com/office/drawing/2014/main" id="{5DEC1B92-16BC-4F9B-B912-35023DD12610}"/>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9" name="Freeform 32">
              <a:extLst>
                <a:ext uri="{FF2B5EF4-FFF2-40B4-BE49-F238E27FC236}">
                  <a16:creationId xmlns:a16="http://schemas.microsoft.com/office/drawing/2014/main" id="{6991E454-DE29-4B9C-AD00-D3840082A7F1}"/>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0" name="Freeform 33">
              <a:extLst>
                <a:ext uri="{FF2B5EF4-FFF2-40B4-BE49-F238E27FC236}">
                  <a16:creationId xmlns:a16="http://schemas.microsoft.com/office/drawing/2014/main" id="{D0933037-16FD-4295-8253-A33D71A0AA75}"/>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1" name="Freeform 34">
              <a:extLst>
                <a:ext uri="{FF2B5EF4-FFF2-40B4-BE49-F238E27FC236}">
                  <a16:creationId xmlns:a16="http://schemas.microsoft.com/office/drawing/2014/main" id="{B256A411-B456-458F-9721-3E2631F384C9}"/>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2" name="Freeform 35">
              <a:extLst>
                <a:ext uri="{FF2B5EF4-FFF2-40B4-BE49-F238E27FC236}">
                  <a16:creationId xmlns:a16="http://schemas.microsoft.com/office/drawing/2014/main" id="{D79CEEF5-0E14-4E3F-9B57-2EBB0D8DEC43}"/>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3" name="Freeform 36">
              <a:extLst>
                <a:ext uri="{FF2B5EF4-FFF2-40B4-BE49-F238E27FC236}">
                  <a16:creationId xmlns:a16="http://schemas.microsoft.com/office/drawing/2014/main" id="{70B03BBA-D478-4C35-8353-46286E3F5923}"/>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4" name="Freeform 37">
              <a:extLst>
                <a:ext uri="{FF2B5EF4-FFF2-40B4-BE49-F238E27FC236}">
                  <a16:creationId xmlns:a16="http://schemas.microsoft.com/office/drawing/2014/main" id="{EF7EEFA0-811F-4A4B-B1C0-6815209CE1FA}"/>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5" name="Freeform 38">
              <a:extLst>
                <a:ext uri="{FF2B5EF4-FFF2-40B4-BE49-F238E27FC236}">
                  <a16:creationId xmlns:a16="http://schemas.microsoft.com/office/drawing/2014/main" id="{0495957C-0478-4A8A-868D-8ED84A3E6D0B}"/>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6" name="Freeform 39">
              <a:extLst>
                <a:ext uri="{FF2B5EF4-FFF2-40B4-BE49-F238E27FC236}">
                  <a16:creationId xmlns:a16="http://schemas.microsoft.com/office/drawing/2014/main" id="{BDA899EE-E953-48F5-AA79-B522DC055026}"/>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7" name="Freeform 40">
              <a:extLst>
                <a:ext uri="{FF2B5EF4-FFF2-40B4-BE49-F238E27FC236}">
                  <a16:creationId xmlns:a16="http://schemas.microsoft.com/office/drawing/2014/main" id="{7B6CD5F9-1268-4AB1-A240-5ABDD4E9288D}"/>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8" name="Freeform 41">
              <a:extLst>
                <a:ext uri="{FF2B5EF4-FFF2-40B4-BE49-F238E27FC236}">
                  <a16:creationId xmlns:a16="http://schemas.microsoft.com/office/drawing/2014/main" id="{D1A0B312-1923-400F-A2F3-04395D93F05F}"/>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9" name="Freeform 42">
              <a:extLst>
                <a:ext uri="{FF2B5EF4-FFF2-40B4-BE49-F238E27FC236}">
                  <a16:creationId xmlns:a16="http://schemas.microsoft.com/office/drawing/2014/main" id="{831F884C-A590-4327-B3CA-1825AB7FD919}"/>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0" name="Freeform 43">
              <a:extLst>
                <a:ext uri="{FF2B5EF4-FFF2-40B4-BE49-F238E27FC236}">
                  <a16:creationId xmlns:a16="http://schemas.microsoft.com/office/drawing/2014/main" id="{A3E3C172-8DB0-47A3-B847-F1A25DE3D075}"/>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1" name="Freeform 44">
              <a:extLst>
                <a:ext uri="{FF2B5EF4-FFF2-40B4-BE49-F238E27FC236}">
                  <a16:creationId xmlns:a16="http://schemas.microsoft.com/office/drawing/2014/main" id="{7B443BB7-014E-49F9-B90D-A0BAA18668C7}"/>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2" name="Freeform 45">
              <a:extLst>
                <a:ext uri="{FF2B5EF4-FFF2-40B4-BE49-F238E27FC236}">
                  <a16:creationId xmlns:a16="http://schemas.microsoft.com/office/drawing/2014/main" id="{F45E246C-537C-4A0F-BBAB-F6F380F42E2A}"/>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3" name="Freeform 46">
              <a:extLst>
                <a:ext uri="{FF2B5EF4-FFF2-40B4-BE49-F238E27FC236}">
                  <a16:creationId xmlns:a16="http://schemas.microsoft.com/office/drawing/2014/main" id="{D8EA4BC9-8615-4188-A86A-523CA9D5AE3B}"/>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4" name="Freeform 47">
              <a:extLst>
                <a:ext uri="{FF2B5EF4-FFF2-40B4-BE49-F238E27FC236}">
                  <a16:creationId xmlns:a16="http://schemas.microsoft.com/office/drawing/2014/main" id="{A7FD1535-58C6-454A-AFE2-CA3014C55ED3}"/>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5" name="Freeform 48">
              <a:extLst>
                <a:ext uri="{FF2B5EF4-FFF2-40B4-BE49-F238E27FC236}">
                  <a16:creationId xmlns:a16="http://schemas.microsoft.com/office/drawing/2014/main" id="{BEE589B2-3547-46E0-8580-609DE149C0B9}"/>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6" name="Freeform 49">
              <a:extLst>
                <a:ext uri="{FF2B5EF4-FFF2-40B4-BE49-F238E27FC236}">
                  <a16:creationId xmlns:a16="http://schemas.microsoft.com/office/drawing/2014/main" id="{CB88BC8A-0D79-4B4B-9E26-4598648A63FE}"/>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7" name="Freeform 50">
              <a:extLst>
                <a:ext uri="{FF2B5EF4-FFF2-40B4-BE49-F238E27FC236}">
                  <a16:creationId xmlns:a16="http://schemas.microsoft.com/office/drawing/2014/main" id="{0F1DA0FC-8210-40D9-9ACD-93128B3CA8BC}"/>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8" name="Freeform 51">
              <a:extLst>
                <a:ext uri="{FF2B5EF4-FFF2-40B4-BE49-F238E27FC236}">
                  <a16:creationId xmlns:a16="http://schemas.microsoft.com/office/drawing/2014/main" id="{A830F63E-F0AD-4521-B3A7-381BE0526131}"/>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9" name="Freeform 52">
              <a:extLst>
                <a:ext uri="{FF2B5EF4-FFF2-40B4-BE49-F238E27FC236}">
                  <a16:creationId xmlns:a16="http://schemas.microsoft.com/office/drawing/2014/main" id="{0DF6C317-668D-49DE-A7BB-9820F7DCEF6E}"/>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0" name="Freeform 53">
              <a:extLst>
                <a:ext uri="{FF2B5EF4-FFF2-40B4-BE49-F238E27FC236}">
                  <a16:creationId xmlns:a16="http://schemas.microsoft.com/office/drawing/2014/main" id="{F8F3298C-4004-4A77-B27D-757275332CCC}"/>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1" name="Freeform 54">
              <a:extLst>
                <a:ext uri="{FF2B5EF4-FFF2-40B4-BE49-F238E27FC236}">
                  <a16:creationId xmlns:a16="http://schemas.microsoft.com/office/drawing/2014/main" id="{99AA2F68-A7F7-4529-9D9A-2B22B785403E}"/>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2" name="Freeform 55">
              <a:extLst>
                <a:ext uri="{FF2B5EF4-FFF2-40B4-BE49-F238E27FC236}">
                  <a16:creationId xmlns:a16="http://schemas.microsoft.com/office/drawing/2014/main" id="{2F477185-3097-4CE3-BDF0-FC524679CB2B}"/>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3" name="Freeform 56">
              <a:extLst>
                <a:ext uri="{FF2B5EF4-FFF2-40B4-BE49-F238E27FC236}">
                  <a16:creationId xmlns:a16="http://schemas.microsoft.com/office/drawing/2014/main" id="{AA131B45-8679-4EE0-89D0-AE843EB69C98}"/>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4" name="Freeform 57">
              <a:extLst>
                <a:ext uri="{FF2B5EF4-FFF2-40B4-BE49-F238E27FC236}">
                  <a16:creationId xmlns:a16="http://schemas.microsoft.com/office/drawing/2014/main" id="{0F69591A-96A4-4DD1-8267-5FE3B87355F1}"/>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5" name="Freeform 58">
              <a:extLst>
                <a:ext uri="{FF2B5EF4-FFF2-40B4-BE49-F238E27FC236}">
                  <a16:creationId xmlns:a16="http://schemas.microsoft.com/office/drawing/2014/main" id="{8B41A268-22B9-463D-89A8-C89AF6F2A368}"/>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6" name="Freeform 59">
              <a:extLst>
                <a:ext uri="{FF2B5EF4-FFF2-40B4-BE49-F238E27FC236}">
                  <a16:creationId xmlns:a16="http://schemas.microsoft.com/office/drawing/2014/main" id="{0F6660E1-0A85-4CBE-AE97-AA4F4A8F1ED4}"/>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7" name="Freeform 60">
              <a:extLst>
                <a:ext uri="{FF2B5EF4-FFF2-40B4-BE49-F238E27FC236}">
                  <a16:creationId xmlns:a16="http://schemas.microsoft.com/office/drawing/2014/main" id="{0FB5F5C9-23B4-4721-AC14-DA5692F12FDB}"/>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8" name="Freeform 61">
              <a:extLst>
                <a:ext uri="{FF2B5EF4-FFF2-40B4-BE49-F238E27FC236}">
                  <a16:creationId xmlns:a16="http://schemas.microsoft.com/office/drawing/2014/main" id="{9504AD2C-5431-4528-964A-C594A966A7A5}"/>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9" name="Freeform 62">
              <a:extLst>
                <a:ext uri="{FF2B5EF4-FFF2-40B4-BE49-F238E27FC236}">
                  <a16:creationId xmlns:a16="http://schemas.microsoft.com/office/drawing/2014/main" id="{9812BC70-2B26-4F31-A73A-8B6DA9801411}"/>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40" name="Freeform 27">
            <a:extLst>
              <a:ext uri="{FF2B5EF4-FFF2-40B4-BE49-F238E27FC236}">
                <a16:creationId xmlns:a16="http://schemas.microsoft.com/office/drawing/2014/main" id="{195B3D59-689A-4BD2-B0BE-1EEFB2FD6FFE}"/>
              </a:ext>
            </a:extLst>
          </p:cNvPr>
          <p:cNvSpPr>
            <a:spLocks noEditPoints="1"/>
          </p:cNvSpPr>
          <p:nvPr/>
        </p:nvSpPr>
        <p:spPr bwMode="auto">
          <a:xfrm>
            <a:off x="10231177" y="2464504"/>
            <a:ext cx="328607" cy="328605"/>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41" name="Group 240">
            <a:extLst>
              <a:ext uri="{FF2B5EF4-FFF2-40B4-BE49-F238E27FC236}">
                <a16:creationId xmlns:a16="http://schemas.microsoft.com/office/drawing/2014/main" id="{A4E099FD-771A-4C36-A335-FAA95DAF8FB6}"/>
              </a:ext>
            </a:extLst>
          </p:cNvPr>
          <p:cNvGrpSpPr/>
          <p:nvPr/>
        </p:nvGrpSpPr>
        <p:grpSpPr>
          <a:xfrm>
            <a:off x="10277392" y="966819"/>
            <a:ext cx="432963" cy="432615"/>
            <a:chOff x="8091275" y="3370787"/>
            <a:chExt cx="3056908" cy="3054448"/>
          </a:xfrm>
          <a:solidFill>
            <a:schemeClr val="bg1">
              <a:lumMod val="75000"/>
            </a:schemeClr>
          </a:solidFill>
        </p:grpSpPr>
        <p:sp>
          <p:nvSpPr>
            <p:cNvPr id="242" name="Freeform 28">
              <a:extLst>
                <a:ext uri="{FF2B5EF4-FFF2-40B4-BE49-F238E27FC236}">
                  <a16:creationId xmlns:a16="http://schemas.microsoft.com/office/drawing/2014/main" id="{5C31E7FA-A6BA-4FF1-BD76-744817570D0B}"/>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3" name="Freeform 29">
              <a:extLst>
                <a:ext uri="{FF2B5EF4-FFF2-40B4-BE49-F238E27FC236}">
                  <a16:creationId xmlns:a16="http://schemas.microsoft.com/office/drawing/2014/main" id="{E38768CE-7497-4E34-9B16-DA6867F0B4D0}"/>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4" name="Freeform 30">
              <a:extLst>
                <a:ext uri="{FF2B5EF4-FFF2-40B4-BE49-F238E27FC236}">
                  <a16:creationId xmlns:a16="http://schemas.microsoft.com/office/drawing/2014/main" id="{AE7DE542-8B20-46E4-939C-FE63F41E383B}"/>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5" name="Freeform 31">
              <a:extLst>
                <a:ext uri="{FF2B5EF4-FFF2-40B4-BE49-F238E27FC236}">
                  <a16:creationId xmlns:a16="http://schemas.microsoft.com/office/drawing/2014/main" id="{E1732241-EE06-4C80-A6CE-0498F7DF2CE2}"/>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6" name="Freeform 32">
              <a:extLst>
                <a:ext uri="{FF2B5EF4-FFF2-40B4-BE49-F238E27FC236}">
                  <a16:creationId xmlns:a16="http://schemas.microsoft.com/office/drawing/2014/main" id="{05E00FC3-B37C-4EE5-8850-6746EDB2BFB2}"/>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7" name="Freeform 33">
              <a:extLst>
                <a:ext uri="{FF2B5EF4-FFF2-40B4-BE49-F238E27FC236}">
                  <a16:creationId xmlns:a16="http://schemas.microsoft.com/office/drawing/2014/main" id="{1F01D105-9F0D-4CF2-AA7A-F11A965F9251}"/>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8" name="Freeform 34">
              <a:extLst>
                <a:ext uri="{FF2B5EF4-FFF2-40B4-BE49-F238E27FC236}">
                  <a16:creationId xmlns:a16="http://schemas.microsoft.com/office/drawing/2014/main" id="{153CB329-394E-430A-889C-26C30E3FEDC9}"/>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9" name="Freeform 35">
              <a:extLst>
                <a:ext uri="{FF2B5EF4-FFF2-40B4-BE49-F238E27FC236}">
                  <a16:creationId xmlns:a16="http://schemas.microsoft.com/office/drawing/2014/main" id="{6ECE301E-C0B1-433F-9E1C-3D4F7D6FFA07}"/>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0" name="Freeform 36">
              <a:extLst>
                <a:ext uri="{FF2B5EF4-FFF2-40B4-BE49-F238E27FC236}">
                  <a16:creationId xmlns:a16="http://schemas.microsoft.com/office/drawing/2014/main" id="{63727CF9-4824-4773-BF75-8EA2B5D8749F}"/>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1" name="Freeform 37">
              <a:extLst>
                <a:ext uri="{FF2B5EF4-FFF2-40B4-BE49-F238E27FC236}">
                  <a16:creationId xmlns:a16="http://schemas.microsoft.com/office/drawing/2014/main" id="{8DC562F4-4BBB-4ECE-9D8A-6FEDA7070C50}"/>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2" name="Freeform 38">
              <a:extLst>
                <a:ext uri="{FF2B5EF4-FFF2-40B4-BE49-F238E27FC236}">
                  <a16:creationId xmlns:a16="http://schemas.microsoft.com/office/drawing/2014/main" id="{012765AB-152E-4D7A-9B90-A49C9C42916C}"/>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3" name="Freeform 39">
              <a:extLst>
                <a:ext uri="{FF2B5EF4-FFF2-40B4-BE49-F238E27FC236}">
                  <a16:creationId xmlns:a16="http://schemas.microsoft.com/office/drawing/2014/main" id="{49897F25-F0DF-4DFC-B3B8-35EB1F375549}"/>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4" name="Freeform 40">
              <a:extLst>
                <a:ext uri="{FF2B5EF4-FFF2-40B4-BE49-F238E27FC236}">
                  <a16:creationId xmlns:a16="http://schemas.microsoft.com/office/drawing/2014/main" id="{2FCC6B06-9527-4EBF-9A54-E2010B600BD1}"/>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5" name="Freeform 41">
              <a:extLst>
                <a:ext uri="{FF2B5EF4-FFF2-40B4-BE49-F238E27FC236}">
                  <a16:creationId xmlns:a16="http://schemas.microsoft.com/office/drawing/2014/main" id="{B89DC364-C708-4ACE-8449-586308C08120}"/>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6" name="Freeform 42">
              <a:extLst>
                <a:ext uri="{FF2B5EF4-FFF2-40B4-BE49-F238E27FC236}">
                  <a16:creationId xmlns:a16="http://schemas.microsoft.com/office/drawing/2014/main" id="{76BFA2A4-BD8E-41F2-83F7-9B3330C77150}"/>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7" name="Freeform 43">
              <a:extLst>
                <a:ext uri="{FF2B5EF4-FFF2-40B4-BE49-F238E27FC236}">
                  <a16:creationId xmlns:a16="http://schemas.microsoft.com/office/drawing/2014/main" id="{85663213-EB9D-477E-80B8-5284B9C2AFEF}"/>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8" name="Freeform 44">
              <a:extLst>
                <a:ext uri="{FF2B5EF4-FFF2-40B4-BE49-F238E27FC236}">
                  <a16:creationId xmlns:a16="http://schemas.microsoft.com/office/drawing/2014/main" id="{7F97AFC3-423F-40F1-AF53-2AE78061F886}"/>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9" name="Freeform 45">
              <a:extLst>
                <a:ext uri="{FF2B5EF4-FFF2-40B4-BE49-F238E27FC236}">
                  <a16:creationId xmlns:a16="http://schemas.microsoft.com/office/drawing/2014/main" id="{E02FA020-AA8B-4EE2-8D9D-961DAF3F9CC1}"/>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0" name="Freeform 46">
              <a:extLst>
                <a:ext uri="{FF2B5EF4-FFF2-40B4-BE49-F238E27FC236}">
                  <a16:creationId xmlns:a16="http://schemas.microsoft.com/office/drawing/2014/main" id="{C08FAD4F-F51A-43AD-8EA6-175813298F81}"/>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47">
              <a:extLst>
                <a:ext uri="{FF2B5EF4-FFF2-40B4-BE49-F238E27FC236}">
                  <a16:creationId xmlns:a16="http://schemas.microsoft.com/office/drawing/2014/main" id="{B27BE82B-0F0B-4CD6-8375-D5CE686E20F8}"/>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48">
              <a:extLst>
                <a:ext uri="{FF2B5EF4-FFF2-40B4-BE49-F238E27FC236}">
                  <a16:creationId xmlns:a16="http://schemas.microsoft.com/office/drawing/2014/main" id="{0940097D-3A2E-4F5E-AAFD-0A686A9D89E2}"/>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49">
              <a:extLst>
                <a:ext uri="{FF2B5EF4-FFF2-40B4-BE49-F238E27FC236}">
                  <a16:creationId xmlns:a16="http://schemas.microsoft.com/office/drawing/2014/main" id="{48C3AF9D-489E-48DF-9BFA-9DDA70120EF7}"/>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50">
              <a:extLst>
                <a:ext uri="{FF2B5EF4-FFF2-40B4-BE49-F238E27FC236}">
                  <a16:creationId xmlns:a16="http://schemas.microsoft.com/office/drawing/2014/main" id="{BAA981C2-141B-414C-89DE-CC5B84444423}"/>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51">
              <a:extLst>
                <a:ext uri="{FF2B5EF4-FFF2-40B4-BE49-F238E27FC236}">
                  <a16:creationId xmlns:a16="http://schemas.microsoft.com/office/drawing/2014/main" id="{7066CEDB-BC63-4D26-B2EE-D37351DD8E0C}"/>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6" name="Freeform 52">
              <a:extLst>
                <a:ext uri="{FF2B5EF4-FFF2-40B4-BE49-F238E27FC236}">
                  <a16:creationId xmlns:a16="http://schemas.microsoft.com/office/drawing/2014/main" id="{33C8DB8A-2AC2-4E27-B49F-A890D6D11C36}"/>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7" name="Freeform 53">
              <a:extLst>
                <a:ext uri="{FF2B5EF4-FFF2-40B4-BE49-F238E27FC236}">
                  <a16:creationId xmlns:a16="http://schemas.microsoft.com/office/drawing/2014/main" id="{986B1D53-3765-4F0B-8691-056B2B241292}"/>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8" name="Freeform 54">
              <a:extLst>
                <a:ext uri="{FF2B5EF4-FFF2-40B4-BE49-F238E27FC236}">
                  <a16:creationId xmlns:a16="http://schemas.microsoft.com/office/drawing/2014/main" id="{FEF695C9-DAAC-4D98-BC4E-915B4DF5DB0D}"/>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9" name="Freeform 55">
              <a:extLst>
                <a:ext uri="{FF2B5EF4-FFF2-40B4-BE49-F238E27FC236}">
                  <a16:creationId xmlns:a16="http://schemas.microsoft.com/office/drawing/2014/main" id="{1B453C79-189A-4426-9E1C-8AC217835AA0}"/>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0" name="Freeform 56">
              <a:extLst>
                <a:ext uri="{FF2B5EF4-FFF2-40B4-BE49-F238E27FC236}">
                  <a16:creationId xmlns:a16="http://schemas.microsoft.com/office/drawing/2014/main" id="{1B2982FF-05B0-4900-9EA6-0AF9DBA4901C}"/>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1" name="Freeform 57">
              <a:extLst>
                <a:ext uri="{FF2B5EF4-FFF2-40B4-BE49-F238E27FC236}">
                  <a16:creationId xmlns:a16="http://schemas.microsoft.com/office/drawing/2014/main" id="{AEC18197-B88C-4260-8E74-D7F64B0F9A27}"/>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2" name="Freeform 58">
              <a:extLst>
                <a:ext uri="{FF2B5EF4-FFF2-40B4-BE49-F238E27FC236}">
                  <a16:creationId xmlns:a16="http://schemas.microsoft.com/office/drawing/2014/main" id="{BF3E3AEB-DAA1-40D1-934B-D1FEE5388E24}"/>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3" name="Freeform 59">
              <a:extLst>
                <a:ext uri="{FF2B5EF4-FFF2-40B4-BE49-F238E27FC236}">
                  <a16:creationId xmlns:a16="http://schemas.microsoft.com/office/drawing/2014/main" id="{FCD3093D-C986-4874-ACB6-E41ABEF8D0D8}"/>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4" name="Freeform 60">
              <a:extLst>
                <a:ext uri="{FF2B5EF4-FFF2-40B4-BE49-F238E27FC236}">
                  <a16:creationId xmlns:a16="http://schemas.microsoft.com/office/drawing/2014/main" id="{0E9B255A-1CA7-4B82-93D5-028C87D568EC}"/>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5" name="Freeform 61">
              <a:extLst>
                <a:ext uri="{FF2B5EF4-FFF2-40B4-BE49-F238E27FC236}">
                  <a16:creationId xmlns:a16="http://schemas.microsoft.com/office/drawing/2014/main" id="{4B5361F1-8393-4729-9164-76DD747AD4C2}"/>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6" name="Freeform 62">
              <a:extLst>
                <a:ext uri="{FF2B5EF4-FFF2-40B4-BE49-F238E27FC236}">
                  <a16:creationId xmlns:a16="http://schemas.microsoft.com/office/drawing/2014/main" id="{97DFA427-3374-48A6-ABF7-2C4506EC3A05}"/>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77" name="Group 276">
            <a:extLst>
              <a:ext uri="{FF2B5EF4-FFF2-40B4-BE49-F238E27FC236}">
                <a16:creationId xmlns:a16="http://schemas.microsoft.com/office/drawing/2014/main" id="{D13A2F39-8807-4E0E-A1A9-3B8B69D6CEE7}"/>
              </a:ext>
            </a:extLst>
          </p:cNvPr>
          <p:cNvGrpSpPr/>
          <p:nvPr/>
        </p:nvGrpSpPr>
        <p:grpSpPr>
          <a:xfrm>
            <a:off x="10694315" y="535025"/>
            <a:ext cx="489911" cy="489517"/>
            <a:chOff x="8091275" y="3370787"/>
            <a:chExt cx="3056908" cy="3054448"/>
          </a:xfrm>
          <a:solidFill>
            <a:schemeClr val="bg1">
              <a:lumMod val="75000"/>
            </a:schemeClr>
          </a:solidFill>
        </p:grpSpPr>
        <p:sp>
          <p:nvSpPr>
            <p:cNvPr id="278" name="Freeform 28">
              <a:extLst>
                <a:ext uri="{FF2B5EF4-FFF2-40B4-BE49-F238E27FC236}">
                  <a16:creationId xmlns:a16="http://schemas.microsoft.com/office/drawing/2014/main" id="{0608C463-08C9-4E93-B45C-50E11215A4D9}"/>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9" name="Freeform 29">
              <a:extLst>
                <a:ext uri="{FF2B5EF4-FFF2-40B4-BE49-F238E27FC236}">
                  <a16:creationId xmlns:a16="http://schemas.microsoft.com/office/drawing/2014/main" id="{FFB99CC3-114F-4CF0-ADB6-0C62077D467C}"/>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0" name="Freeform 30">
              <a:extLst>
                <a:ext uri="{FF2B5EF4-FFF2-40B4-BE49-F238E27FC236}">
                  <a16:creationId xmlns:a16="http://schemas.microsoft.com/office/drawing/2014/main" id="{22FF9D6B-9E1A-4237-9A88-C14DD5392054}"/>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1" name="Freeform 31">
              <a:extLst>
                <a:ext uri="{FF2B5EF4-FFF2-40B4-BE49-F238E27FC236}">
                  <a16:creationId xmlns:a16="http://schemas.microsoft.com/office/drawing/2014/main" id="{567EA365-F987-4CDD-B586-F90723C31725}"/>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2" name="Freeform 32">
              <a:extLst>
                <a:ext uri="{FF2B5EF4-FFF2-40B4-BE49-F238E27FC236}">
                  <a16:creationId xmlns:a16="http://schemas.microsoft.com/office/drawing/2014/main" id="{8D0C53A0-2C29-404F-9095-512A17667A8C}"/>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3" name="Freeform 33">
              <a:extLst>
                <a:ext uri="{FF2B5EF4-FFF2-40B4-BE49-F238E27FC236}">
                  <a16:creationId xmlns:a16="http://schemas.microsoft.com/office/drawing/2014/main" id="{AB755E37-2C4C-43A7-8ACF-C59B2824B5BE}"/>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4" name="Freeform 34">
              <a:extLst>
                <a:ext uri="{FF2B5EF4-FFF2-40B4-BE49-F238E27FC236}">
                  <a16:creationId xmlns:a16="http://schemas.microsoft.com/office/drawing/2014/main" id="{AEE6A555-2F9F-421D-9257-957292BA9B31}"/>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5" name="Freeform 35">
              <a:extLst>
                <a:ext uri="{FF2B5EF4-FFF2-40B4-BE49-F238E27FC236}">
                  <a16:creationId xmlns:a16="http://schemas.microsoft.com/office/drawing/2014/main" id="{9C378869-F6C2-44A4-BDD2-97DF36DD7849}"/>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6" name="Freeform 36">
              <a:extLst>
                <a:ext uri="{FF2B5EF4-FFF2-40B4-BE49-F238E27FC236}">
                  <a16:creationId xmlns:a16="http://schemas.microsoft.com/office/drawing/2014/main" id="{2BC46F16-CB79-40C8-9098-83FD8EE6EBB1}"/>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7" name="Freeform 37">
              <a:extLst>
                <a:ext uri="{FF2B5EF4-FFF2-40B4-BE49-F238E27FC236}">
                  <a16:creationId xmlns:a16="http://schemas.microsoft.com/office/drawing/2014/main" id="{A2ACBD8A-AE0F-44C3-A1CE-DE5C1F5A2ABF}"/>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8" name="Freeform 38">
              <a:extLst>
                <a:ext uri="{FF2B5EF4-FFF2-40B4-BE49-F238E27FC236}">
                  <a16:creationId xmlns:a16="http://schemas.microsoft.com/office/drawing/2014/main" id="{645C25E9-06F1-4719-B50F-182C1DBB0281}"/>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9" name="Freeform 39">
              <a:extLst>
                <a:ext uri="{FF2B5EF4-FFF2-40B4-BE49-F238E27FC236}">
                  <a16:creationId xmlns:a16="http://schemas.microsoft.com/office/drawing/2014/main" id="{2426C1A4-4F3A-47BD-B09C-531F0589C2B9}"/>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0" name="Freeform 40">
              <a:extLst>
                <a:ext uri="{FF2B5EF4-FFF2-40B4-BE49-F238E27FC236}">
                  <a16:creationId xmlns:a16="http://schemas.microsoft.com/office/drawing/2014/main" id="{B3219479-E3CC-42BB-8366-896D2C2BEFEF}"/>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1" name="Freeform 41">
              <a:extLst>
                <a:ext uri="{FF2B5EF4-FFF2-40B4-BE49-F238E27FC236}">
                  <a16:creationId xmlns:a16="http://schemas.microsoft.com/office/drawing/2014/main" id="{D7E5991E-3892-44F2-94FA-9744EC1F21B3}"/>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2" name="Freeform 42">
              <a:extLst>
                <a:ext uri="{FF2B5EF4-FFF2-40B4-BE49-F238E27FC236}">
                  <a16:creationId xmlns:a16="http://schemas.microsoft.com/office/drawing/2014/main" id="{74ECE1D9-BC4C-4274-BFDB-3B33E73F52E1}"/>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3" name="Freeform 43">
              <a:extLst>
                <a:ext uri="{FF2B5EF4-FFF2-40B4-BE49-F238E27FC236}">
                  <a16:creationId xmlns:a16="http://schemas.microsoft.com/office/drawing/2014/main" id="{7CFCEF29-D748-4602-AB57-BFAA5BD72314}"/>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4" name="Freeform 44">
              <a:extLst>
                <a:ext uri="{FF2B5EF4-FFF2-40B4-BE49-F238E27FC236}">
                  <a16:creationId xmlns:a16="http://schemas.microsoft.com/office/drawing/2014/main" id="{D2298EBA-07C7-4FF1-AE16-C894374675BE}"/>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5" name="Freeform 45">
              <a:extLst>
                <a:ext uri="{FF2B5EF4-FFF2-40B4-BE49-F238E27FC236}">
                  <a16:creationId xmlns:a16="http://schemas.microsoft.com/office/drawing/2014/main" id="{E95AEDC3-CE55-422E-AD08-6402107F2EEE}"/>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6" name="Freeform 46">
              <a:extLst>
                <a:ext uri="{FF2B5EF4-FFF2-40B4-BE49-F238E27FC236}">
                  <a16:creationId xmlns:a16="http://schemas.microsoft.com/office/drawing/2014/main" id="{F61B4071-7115-484B-9935-5412DD1ED900}"/>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7" name="Freeform 47">
              <a:extLst>
                <a:ext uri="{FF2B5EF4-FFF2-40B4-BE49-F238E27FC236}">
                  <a16:creationId xmlns:a16="http://schemas.microsoft.com/office/drawing/2014/main" id="{188DA5AE-EBD2-4E00-ABDE-996113C354C2}"/>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8" name="Freeform 48">
              <a:extLst>
                <a:ext uri="{FF2B5EF4-FFF2-40B4-BE49-F238E27FC236}">
                  <a16:creationId xmlns:a16="http://schemas.microsoft.com/office/drawing/2014/main" id="{7DC8ECF5-82F1-4511-9567-FF932EFDEDE0}"/>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99" name="Freeform 49">
              <a:extLst>
                <a:ext uri="{FF2B5EF4-FFF2-40B4-BE49-F238E27FC236}">
                  <a16:creationId xmlns:a16="http://schemas.microsoft.com/office/drawing/2014/main" id="{3FFF20DA-6E8A-4F5A-9A17-EA66CBD9D60F}"/>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0" name="Freeform 50">
              <a:extLst>
                <a:ext uri="{FF2B5EF4-FFF2-40B4-BE49-F238E27FC236}">
                  <a16:creationId xmlns:a16="http://schemas.microsoft.com/office/drawing/2014/main" id="{201280D8-464E-404A-B868-45D2BF568609}"/>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1" name="Freeform 51">
              <a:extLst>
                <a:ext uri="{FF2B5EF4-FFF2-40B4-BE49-F238E27FC236}">
                  <a16:creationId xmlns:a16="http://schemas.microsoft.com/office/drawing/2014/main" id="{12E2A241-9916-4554-BA6B-9B492F7DB415}"/>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2" name="Freeform 52">
              <a:extLst>
                <a:ext uri="{FF2B5EF4-FFF2-40B4-BE49-F238E27FC236}">
                  <a16:creationId xmlns:a16="http://schemas.microsoft.com/office/drawing/2014/main" id="{E54C7427-1A5A-4661-AADC-ED336FA31807}"/>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3" name="Freeform 53">
              <a:extLst>
                <a:ext uri="{FF2B5EF4-FFF2-40B4-BE49-F238E27FC236}">
                  <a16:creationId xmlns:a16="http://schemas.microsoft.com/office/drawing/2014/main" id="{930500E5-2534-47DC-B1BA-4649502433E8}"/>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4" name="Freeform 54">
              <a:extLst>
                <a:ext uri="{FF2B5EF4-FFF2-40B4-BE49-F238E27FC236}">
                  <a16:creationId xmlns:a16="http://schemas.microsoft.com/office/drawing/2014/main" id="{A14F2FCF-3725-4EA0-9E86-EAF348335B81}"/>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5" name="Freeform 55">
              <a:extLst>
                <a:ext uri="{FF2B5EF4-FFF2-40B4-BE49-F238E27FC236}">
                  <a16:creationId xmlns:a16="http://schemas.microsoft.com/office/drawing/2014/main" id="{741BF3CC-A9B3-4C3D-9951-DA6A8D7D5CFF}"/>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6" name="Freeform 56">
              <a:extLst>
                <a:ext uri="{FF2B5EF4-FFF2-40B4-BE49-F238E27FC236}">
                  <a16:creationId xmlns:a16="http://schemas.microsoft.com/office/drawing/2014/main" id="{D64537F1-6089-47DB-B9D6-06C314C2228C}"/>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7" name="Freeform 57">
              <a:extLst>
                <a:ext uri="{FF2B5EF4-FFF2-40B4-BE49-F238E27FC236}">
                  <a16:creationId xmlns:a16="http://schemas.microsoft.com/office/drawing/2014/main" id="{EBE6709D-B11C-4112-BAC7-861B43EEC6AC}"/>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8" name="Freeform 58">
              <a:extLst>
                <a:ext uri="{FF2B5EF4-FFF2-40B4-BE49-F238E27FC236}">
                  <a16:creationId xmlns:a16="http://schemas.microsoft.com/office/drawing/2014/main" id="{1AE6A010-D50E-4886-80FE-8E1072BE1371}"/>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9" name="Freeform 59">
              <a:extLst>
                <a:ext uri="{FF2B5EF4-FFF2-40B4-BE49-F238E27FC236}">
                  <a16:creationId xmlns:a16="http://schemas.microsoft.com/office/drawing/2014/main" id="{5C65058C-A603-4952-834C-A554DADCE7AC}"/>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0" name="Freeform 60">
              <a:extLst>
                <a:ext uri="{FF2B5EF4-FFF2-40B4-BE49-F238E27FC236}">
                  <a16:creationId xmlns:a16="http://schemas.microsoft.com/office/drawing/2014/main" id="{89E53D13-1F8D-4C9F-B727-4636E0F09FE2}"/>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1" name="Freeform 61">
              <a:extLst>
                <a:ext uri="{FF2B5EF4-FFF2-40B4-BE49-F238E27FC236}">
                  <a16:creationId xmlns:a16="http://schemas.microsoft.com/office/drawing/2014/main" id="{C42D898C-A20E-45DE-A881-80E23CFD3B4B}"/>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2" name="Freeform 62">
              <a:extLst>
                <a:ext uri="{FF2B5EF4-FFF2-40B4-BE49-F238E27FC236}">
                  <a16:creationId xmlns:a16="http://schemas.microsoft.com/office/drawing/2014/main" id="{2967BAA5-B1C3-479B-A955-102C4DBFEAA8}"/>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13" name="Freeform 27">
            <a:extLst>
              <a:ext uri="{FF2B5EF4-FFF2-40B4-BE49-F238E27FC236}">
                <a16:creationId xmlns:a16="http://schemas.microsoft.com/office/drawing/2014/main" id="{0E370971-5CCA-4BD5-AC17-D59A45B98A8F}"/>
              </a:ext>
            </a:extLst>
          </p:cNvPr>
          <p:cNvSpPr>
            <a:spLocks noEditPoints="1"/>
          </p:cNvSpPr>
          <p:nvPr/>
        </p:nvSpPr>
        <p:spPr bwMode="auto">
          <a:xfrm>
            <a:off x="11044239" y="977556"/>
            <a:ext cx="328607" cy="328605"/>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4" name="Freeform 27">
            <a:extLst>
              <a:ext uri="{FF2B5EF4-FFF2-40B4-BE49-F238E27FC236}">
                <a16:creationId xmlns:a16="http://schemas.microsoft.com/office/drawing/2014/main" id="{2A64580A-CAD8-4F27-916F-8F9F5C74130C}"/>
              </a:ext>
            </a:extLst>
          </p:cNvPr>
          <p:cNvSpPr>
            <a:spLocks noEditPoints="1"/>
          </p:cNvSpPr>
          <p:nvPr/>
        </p:nvSpPr>
        <p:spPr bwMode="auto">
          <a:xfrm>
            <a:off x="10185781" y="1515107"/>
            <a:ext cx="328607" cy="328605"/>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5" name="Freeform 63">
            <a:extLst>
              <a:ext uri="{FF2B5EF4-FFF2-40B4-BE49-F238E27FC236}">
                <a16:creationId xmlns:a16="http://schemas.microsoft.com/office/drawing/2014/main" id="{607D3F83-1698-45D2-BF09-E3B0591E5C04}"/>
              </a:ext>
            </a:extLst>
          </p:cNvPr>
          <p:cNvSpPr>
            <a:spLocks noEditPoints="1"/>
          </p:cNvSpPr>
          <p:nvPr/>
        </p:nvSpPr>
        <p:spPr bwMode="auto">
          <a:xfrm>
            <a:off x="9946435" y="1657778"/>
            <a:ext cx="238463" cy="238083"/>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6" name="Freeform 63">
            <a:extLst>
              <a:ext uri="{FF2B5EF4-FFF2-40B4-BE49-F238E27FC236}">
                <a16:creationId xmlns:a16="http://schemas.microsoft.com/office/drawing/2014/main" id="{D2755CF7-2254-4D6E-886A-ECEC2E4F10D0}"/>
              </a:ext>
            </a:extLst>
          </p:cNvPr>
          <p:cNvSpPr>
            <a:spLocks noEditPoints="1"/>
          </p:cNvSpPr>
          <p:nvPr/>
        </p:nvSpPr>
        <p:spPr bwMode="auto">
          <a:xfrm>
            <a:off x="10755243" y="1030754"/>
            <a:ext cx="175839" cy="175559"/>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7" name="Freeform 63">
            <a:extLst>
              <a:ext uri="{FF2B5EF4-FFF2-40B4-BE49-F238E27FC236}">
                <a16:creationId xmlns:a16="http://schemas.microsoft.com/office/drawing/2014/main" id="{BA1BF230-D19C-4A35-9427-AD5FC595D581}"/>
              </a:ext>
            </a:extLst>
          </p:cNvPr>
          <p:cNvSpPr>
            <a:spLocks noEditPoints="1"/>
          </p:cNvSpPr>
          <p:nvPr/>
        </p:nvSpPr>
        <p:spPr bwMode="auto">
          <a:xfrm>
            <a:off x="10449086" y="724648"/>
            <a:ext cx="238463" cy="238083"/>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8" name="Freeform 27">
            <a:extLst>
              <a:ext uri="{FF2B5EF4-FFF2-40B4-BE49-F238E27FC236}">
                <a16:creationId xmlns:a16="http://schemas.microsoft.com/office/drawing/2014/main" id="{0CAA91BC-E908-4943-B64D-3914659986ED}"/>
              </a:ext>
            </a:extLst>
          </p:cNvPr>
          <p:cNvSpPr>
            <a:spLocks noEditPoints="1"/>
          </p:cNvSpPr>
          <p:nvPr/>
        </p:nvSpPr>
        <p:spPr bwMode="auto">
          <a:xfrm>
            <a:off x="10989176" y="2177015"/>
            <a:ext cx="289481" cy="289479"/>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19" name="Freeform 63">
            <a:extLst>
              <a:ext uri="{FF2B5EF4-FFF2-40B4-BE49-F238E27FC236}">
                <a16:creationId xmlns:a16="http://schemas.microsoft.com/office/drawing/2014/main" id="{149A03F1-674A-48E7-A650-133E77ABFD94}"/>
              </a:ext>
            </a:extLst>
          </p:cNvPr>
          <p:cNvSpPr>
            <a:spLocks noEditPoints="1"/>
          </p:cNvSpPr>
          <p:nvPr/>
        </p:nvSpPr>
        <p:spPr bwMode="auto">
          <a:xfrm>
            <a:off x="9950387" y="2439228"/>
            <a:ext cx="238463" cy="238083"/>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0" name="Freeform 63">
            <a:extLst>
              <a:ext uri="{FF2B5EF4-FFF2-40B4-BE49-F238E27FC236}">
                <a16:creationId xmlns:a16="http://schemas.microsoft.com/office/drawing/2014/main" id="{BA365026-1651-4C57-9082-06EF54824340}"/>
              </a:ext>
            </a:extLst>
          </p:cNvPr>
          <p:cNvSpPr>
            <a:spLocks noEditPoints="1"/>
          </p:cNvSpPr>
          <p:nvPr/>
        </p:nvSpPr>
        <p:spPr bwMode="auto">
          <a:xfrm>
            <a:off x="10444827" y="2124367"/>
            <a:ext cx="183340" cy="183049"/>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1" name="Freeform 63">
            <a:extLst>
              <a:ext uri="{FF2B5EF4-FFF2-40B4-BE49-F238E27FC236}">
                <a16:creationId xmlns:a16="http://schemas.microsoft.com/office/drawing/2014/main" id="{491A2E35-D017-4A36-B61C-EDF9649ECE2E}"/>
              </a:ext>
            </a:extLst>
          </p:cNvPr>
          <p:cNvSpPr>
            <a:spLocks noEditPoints="1"/>
          </p:cNvSpPr>
          <p:nvPr/>
        </p:nvSpPr>
        <p:spPr bwMode="auto">
          <a:xfrm>
            <a:off x="9920185" y="1271371"/>
            <a:ext cx="307575" cy="307087"/>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2" name="Freeform 63">
            <a:extLst>
              <a:ext uri="{FF2B5EF4-FFF2-40B4-BE49-F238E27FC236}">
                <a16:creationId xmlns:a16="http://schemas.microsoft.com/office/drawing/2014/main" id="{01C6E388-5AF1-45E8-90DE-A2BA52D79C33}"/>
              </a:ext>
            </a:extLst>
          </p:cNvPr>
          <p:cNvSpPr>
            <a:spLocks noEditPoints="1"/>
          </p:cNvSpPr>
          <p:nvPr/>
        </p:nvSpPr>
        <p:spPr bwMode="auto">
          <a:xfrm>
            <a:off x="11040466" y="1689530"/>
            <a:ext cx="238463" cy="238083"/>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3" name="Freeform 27">
            <a:extLst>
              <a:ext uri="{FF2B5EF4-FFF2-40B4-BE49-F238E27FC236}">
                <a16:creationId xmlns:a16="http://schemas.microsoft.com/office/drawing/2014/main" id="{965B3415-7FE8-465B-9038-81DB6972976D}"/>
              </a:ext>
            </a:extLst>
          </p:cNvPr>
          <p:cNvSpPr>
            <a:spLocks noEditPoints="1"/>
          </p:cNvSpPr>
          <p:nvPr/>
        </p:nvSpPr>
        <p:spPr bwMode="auto">
          <a:xfrm>
            <a:off x="11573297" y="2253755"/>
            <a:ext cx="328607" cy="328605"/>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24" name="Group 323">
            <a:extLst>
              <a:ext uri="{FF2B5EF4-FFF2-40B4-BE49-F238E27FC236}">
                <a16:creationId xmlns:a16="http://schemas.microsoft.com/office/drawing/2014/main" id="{3E230565-8D49-4480-965A-E7BED45D4EB9}"/>
              </a:ext>
            </a:extLst>
          </p:cNvPr>
          <p:cNvGrpSpPr/>
          <p:nvPr/>
        </p:nvGrpSpPr>
        <p:grpSpPr>
          <a:xfrm>
            <a:off x="11186793" y="1329670"/>
            <a:ext cx="353967" cy="353681"/>
            <a:chOff x="8091275" y="3370787"/>
            <a:chExt cx="3056908" cy="3054448"/>
          </a:xfrm>
          <a:solidFill>
            <a:schemeClr val="bg1">
              <a:lumMod val="75000"/>
            </a:schemeClr>
          </a:solidFill>
        </p:grpSpPr>
        <p:sp>
          <p:nvSpPr>
            <p:cNvPr id="325" name="Freeform 28">
              <a:extLst>
                <a:ext uri="{FF2B5EF4-FFF2-40B4-BE49-F238E27FC236}">
                  <a16:creationId xmlns:a16="http://schemas.microsoft.com/office/drawing/2014/main" id="{7BA0DFDC-D1EC-46EC-80E7-21E1E9ABC1FC}"/>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6" name="Freeform 29">
              <a:extLst>
                <a:ext uri="{FF2B5EF4-FFF2-40B4-BE49-F238E27FC236}">
                  <a16:creationId xmlns:a16="http://schemas.microsoft.com/office/drawing/2014/main" id="{04C3B5AD-25ED-474C-A85E-5F086764CB8B}"/>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7" name="Freeform 30">
              <a:extLst>
                <a:ext uri="{FF2B5EF4-FFF2-40B4-BE49-F238E27FC236}">
                  <a16:creationId xmlns:a16="http://schemas.microsoft.com/office/drawing/2014/main" id="{21D1CD94-F985-43D0-82C4-A183B2DE7CF6}"/>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8" name="Freeform 31">
              <a:extLst>
                <a:ext uri="{FF2B5EF4-FFF2-40B4-BE49-F238E27FC236}">
                  <a16:creationId xmlns:a16="http://schemas.microsoft.com/office/drawing/2014/main" id="{C5160222-1F73-44C5-B0A3-38CCBA499C1F}"/>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9" name="Freeform 32">
              <a:extLst>
                <a:ext uri="{FF2B5EF4-FFF2-40B4-BE49-F238E27FC236}">
                  <a16:creationId xmlns:a16="http://schemas.microsoft.com/office/drawing/2014/main" id="{5239C17B-54BF-454A-980E-B64FBF0712C1}"/>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0" name="Freeform 33">
              <a:extLst>
                <a:ext uri="{FF2B5EF4-FFF2-40B4-BE49-F238E27FC236}">
                  <a16:creationId xmlns:a16="http://schemas.microsoft.com/office/drawing/2014/main" id="{01BDF6D2-8F84-4E5E-82B9-C3D0515722A9}"/>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1" name="Freeform 34">
              <a:extLst>
                <a:ext uri="{FF2B5EF4-FFF2-40B4-BE49-F238E27FC236}">
                  <a16:creationId xmlns:a16="http://schemas.microsoft.com/office/drawing/2014/main" id="{62137560-F7F5-4C97-888D-29563C319B66}"/>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2" name="Freeform 35">
              <a:extLst>
                <a:ext uri="{FF2B5EF4-FFF2-40B4-BE49-F238E27FC236}">
                  <a16:creationId xmlns:a16="http://schemas.microsoft.com/office/drawing/2014/main" id="{55C4ABB3-E518-4E94-ABBD-2C5338E3A619}"/>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3" name="Freeform 36">
              <a:extLst>
                <a:ext uri="{FF2B5EF4-FFF2-40B4-BE49-F238E27FC236}">
                  <a16:creationId xmlns:a16="http://schemas.microsoft.com/office/drawing/2014/main" id="{3DE1C391-A066-4B70-9E4A-7AE2104E7B9D}"/>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4" name="Freeform 37">
              <a:extLst>
                <a:ext uri="{FF2B5EF4-FFF2-40B4-BE49-F238E27FC236}">
                  <a16:creationId xmlns:a16="http://schemas.microsoft.com/office/drawing/2014/main" id="{733777E7-3B0D-4DEA-9FB7-B9CCAEF082F1}"/>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5" name="Freeform 38">
              <a:extLst>
                <a:ext uri="{FF2B5EF4-FFF2-40B4-BE49-F238E27FC236}">
                  <a16:creationId xmlns:a16="http://schemas.microsoft.com/office/drawing/2014/main" id="{4C34209D-40AB-49C8-BA44-F9D481442C64}"/>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6" name="Freeform 39">
              <a:extLst>
                <a:ext uri="{FF2B5EF4-FFF2-40B4-BE49-F238E27FC236}">
                  <a16:creationId xmlns:a16="http://schemas.microsoft.com/office/drawing/2014/main" id="{07143054-1063-4106-B0C1-2EDFEE00D970}"/>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7" name="Freeform 40">
              <a:extLst>
                <a:ext uri="{FF2B5EF4-FFF2-40B4-BE49-F238E27FC236}">
                  <a16:creationId xmlns:a16="http://schemas.microsoft.com/office/drawing/2014/main" id="{0144058C-7900-4FC1-9F8E-1964DD4DC11B}"/>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8" name="Freeform 41">
              <a:extLst>
                <a:ext uri="{FF2B5EF4-FFF2-40B4-BE49-F238E27FC236}">
                  <a16:creationId xmlns:a16="http://schemas.microsoft.com/office/drawing/2014/main" id="{9E716A32-BC3B-4D21-8815-612212C5DE5A}"/>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9" name="Freeform 42">
              <a:extLst>
                <a:ext uri="{FF2B5EF4-FFF2-40B4-BE49-F238E27FC236}">
                  <a16:creationId xmlns:a16="http://schemas.microsoft.com/office/drawing/2014/main" id="{9F2A108F-8CE3-45C0-BFE2-EF45941AD540}"/>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0" name="Freeform 43">
              <a:extLst>
                <a:ext uri="{FF2B5EF4-FFF2-40B4-BE49-F238E27FC236}">
                  <a16:creationId xmlns:a16="http://schemas.microsoft.com/office/drawing/2014/main" id="{9F363E31-5F14-48D6-BA1A-1C233D006663}"/>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1" name="Freeform 44">
              <a:extLst>
                <a:ext uri="{FF2B5EF4-FFF2-40B4-BE49-F238E27FC236}">
                  <a16:creationId xmlns:a16="http://schemas.microsoft.com/office/drawing/2014/main" id="{8823D677-5801-44B2-8227-170D84FD7244}"/>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2" name="Freeform 45">
              <a:extLst>
                <a:ext uri="{FF2B5EF4-FFF2-40B4-BE49-F238E27FC236}">
                  <a16:creationId xmlns:a16="http://schemas.microsoft.com/office/drawing/2014/main" id="{A508C2FC-204A-452D-986B-1FBA490D333B}"/>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3" name="Freeform 46">
              <a:extLst>
                <a:ext uri="{FF2B5EF4-FFF2-40B4-BE49-F238E27FC236}">
                  <a16:creationId xmlns:a16="http://schemas.microsoft.com/office/drawing/2014/main" id="{0C104F39-F19A-4ECA-B698-DA51504019D2}"/>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4" name="Freeform 47">
              <a:extLst>
                <a:ext uri="{FF2B5EF4-FFF2-40B4-BE49-F238E27FC236}">
                  <a16:creationId xmlns:a16="http://schemas.microsoft.com/office/drawing/2014/main" id="{47AD3B31-B311-4E16-B30F-7A1904DE0DA1}"/>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5" name="Freeform 48">
              <a:extLst>
                <a:ext uri="{FF2B5EF4-FFF2-40B4-BE49-F238E27FC236}">
                  <a16:creationId xmlns:a16="http://schemas.microsoft.com/office/drawing/2014/main" id="{6B568620-DA2C-49B4-861A-235CB5341109}"/>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6" name="Freeform 49">
              <a:extLst>
                <a:ext uri="{FF2B5EF4-FFF2-40B4-BE49-F238E27FC236}">
                  <a16:creationId xmlns:a16="http://schemas.microsoft.com/office/drawing/2014/main" id="{F9617073-E232-415C-89D5-A9B09729353E}"/>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7" name="Freeform 50">
              <a:extLst>
                <a:ext uri="{FF2B5EF4-FFF2-40B4-BE49-F238E27FC236}">
                  <a16:creationId xmlns:a16="http://schemas.microsoft.com/office/drawing/2014/main" id="{01747EE2-6413-4525-A8DA-FF0E6D1BB5E1}"/>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8" name="Freeform 51">
              <a:extLst>
                <a:ext uri="{FF2B5EF4-FFF2-40B4-BE49-F238E27FC236}">
                  <a16:creationId xmlns:a16="http://schemas.microsoft.com/office/drawing/2014/main" id="{644DAFD9-BA66-494C-8782-B61823A12882}"/>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49" name="Freeform 52">
              <a:extLst>
                <a:ext uri="{FF2B5EF4-FFF2-40B4-BE49-F238E27FC236}">
                  <a16:creationId xmlns:a16="http://schemas.microsoft.com/office/drawing/2014/main" id="{2700FEFD-DA38-49D4-B3D3-D9126CD22E84}"/>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0" name="Freeform 53">
              <a:extLst>
                <a:ext uri="{FF2B5EF4-FFF2-40B4-BE49-F238E27FC236}">
                  <a16:creationId xmlns:a16="http://schemas.microsoft.com/office/drawing/2014/main" id="{C4AC572C-32EC-4A38-A1DC-E183790312CB}"/>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1" name="Freeform 54">
              <a:extLst>
                <a:ext uri="{FF2B5EF4-FFF2-40B4-BE49-F238E27FC236}">
                  <a16:creationId xmlns:a16="http://schemas.microsoft.com/office/drawing/2014/main" id="{38FA5A53-D1F0-4BB6-9FB8-4AD9B5787FC3}"/>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2" name="Freeform 55">
              <a:extLst>
                <a:ext uri="{FF2B5EF4-FFF2-40B4-BE49-F238E27FC236}">
                  <a16:creationId xmlns:a16="http://schemas.microsoft.com/office/drawing/2014/main" id="{7A992D36-F373-480F-B138-D7F49B25569F}"/>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3" name="Freeform 56">
              <a:extLst>
                <a:ext uri="{FF2B5EF4-FFF2-40B4-BE49-F238E27FC236}">
                  <a16:creationId xmlns:a16="http://schemas.microsoft.com/office/drawing/2014/main" id="{3CEEAA51-5821-4F5C-9DFF-7E4A330381B5}"/>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4" name="Freeform 57">
              <a:extLst>
                <a:ext uri="{FF2B5EF4-FFF2-40B4-BE49-F238E27FC236}">
                  <a16:creationId xmlns:a16="http://schemas.microsoft.com/office/drawing/2014/main" id="{4FC62DB5-2B6D-454D-8CCA-38E1DD6A849B}"/>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5" name="Freeform 58">
              <a:extLst>
                <a:ext uri="{FF2B5EF4-FFF2-40B4-BE49-F238E27FC236}">
                  <a16:creationId xmlns:a16="http://schemas.microsoft.com/office/drawing/2014/main" id="{91060CF3-B806-415D-9685-7D6AE27CB5BB}"/>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6" name="Freeform 59">
              <a:extLst>
                <a:ext uri="{FF2B5EF4-FFF2-40B4-BE49-F238E27FC236}">
                  <a16:creationId xmlns:a16="http://schemas.microsoft.com/office/drawing/2014/main" id="{99B9F160-976F-4723-A7E5-AD06CDF55A6D}"/>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7" name="Freeform 60">
              <a:extLst>
                <a:ext uri="{FF2B5EF4-FFF2-40B4-BE49-F238E27FC236}">
                  <a16:creationId xmlns:a16="http://schemas.microsoft.com/office/drawing/2014/main" id="{BA799E2F-C1DA-458B-B3D2-43CF14C0DA3B}"/>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8" name="Freeform 61">
              <a:extLst>
                <a:ext uri="{FF2B5EF4-FFF2-40B4-BE49-F238E27FC236}">
                  <a16:creationId xmlns:a16="http://schemas.microsoft.com/office/drawing/2014/main" id="{73A1781A-F852-4327-B1FA-8CDF8891F79A}"/>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9" name="Freeform 62">
              <a:extLst>
                <a:ext uri="{FF2B5EF4-FFF2-40B4-BE49-F238E27FC236}">
                  <a16:creationId xmlns:a16="http://schemas.microsoft.com/office/drawing/2014/main" id="{680B6CB9-D2AA-48D3-B317-49FDCBF55344}"/>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61" name="Rectangle 360">
            <a:extLst>
              <a:ext uri="{FF2B5EF4-FFF2-40B4-BE49-F238E27FC236}">
                <a16:creationId xmlns:a16="http://schemas.microsoft.com/office/drawing/2014/main" id="{82812A42-50FA-4123-A059-2F06EA20EAA9}"/>
              </a:ext>
            </a:extLst>
          </p:cNvPr>
          <p:cNvSpPr/>
          <p:nvPr/>
        </p:nvSpPr>
        <p:spPr>
          <a:xfrm>
            <a:off x="385547" y="5025764"/>
            <a:ext cx="1890792" cy="519992"/>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2100" b="1">
                <a:solidFill>
                  <a:schemeClr val="bg1"/>
                </a:solidFill>
                <a:latin typeface="Open Sans" panose="020B0606030504020204" pitchFamily="34" charset="0"/>
                <a:ea typeface="Open Sans" panose="020B0606030504020204" pitchFamily="34" charset="0"/>
                <a:cs typeface="Open Sans" panose="020B0606030504020204" pitchFamily="34" charset="0"/>
              </a:rPr>
              <a:t>2017 Q1</a:t>
            </a:r>
            <a:endParaRPr lang="en-US" sz="1351">
              <a:solidFill>
                <a:schemeClr val="bg1"/>
              </a:solidFill>
            </a:endParaRPr>
          </a:p>
        </p:txBody>
      </p:sp>
      <p:sp>
        <p:nvSpPr>
          <p:cNvPr id="362" name="Rectangle 361">
            <a:extLst>
              <a:ext uri="{FF2B5EF4-FFF2-40B4-BE49-F238E27FC236}">
                <a16:creationId xmlns:a16="http://schemas.microsoft.com/office/drawing/2014/main" id="{A9ECFB8A-DB79-4F02-B4BD-E8F2DDFCDB16}"/>
              </a:ext>
            </a:extLst>
          </p:cNvPr>
          <p:cNvSpPr/>
          <p:nvPr/>
        </p:nvSpPr>
        <p:spPr>
          <a:xfrm>
            <a:off x="2269669" y="5025764"/>
            <a:ext cx="1890792" cy="519992"/>
          </a:xfrm>
          <a:prstGeom prst="rect">
            <a:avLst/>
          </a:prstGeom>
          <a:solidFill>
            <a:srgbClr val="8D4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2100" b="1">
                <a:solidFill>
                  <a:prstClr val="white"/>
                </a:solidFill>
                <a:latin typeface="Open Sans" panose="020B0606030504020204" pitchFamily="34" charset="0"/>
                <a:ea typeface="Open Sans" panose="020B0606030504020204" pitchFamily="34" charset="0"/>
                <a:cs typeface="Open Sans" panose="020B0606030504020204" pitchFamily="34" charset="0"/>
              </a:rPr>
              <a:t>2017 Q2</a:t>
            </a:r>
            <a:endParaRPr lang="en-US" sz="1351"/>
          </a:p>
        </p:txBody>
      </p:sp>
      <p:sp>
        <p:nvSpPr>
          <p:cNvPr id="363" name="Rectangle 362">
            <a:extLst>
              <a:ext uri="{FF2B5EF4-FFF2-40B4-BE49-F238E27FC236}">
                <a16:creationId xmlns:a16="http://schemas.microsoft.com/office/drawing/2014/main" id="{D89C0810-3C1B-4CB1-9700-27B6FA8C8D3D}"/>
              </a:ext>
            </a:extLst>
          </p:cNvPr>
          <p:cNvSpPr/>
          <p:nvPr/>
        </p:nvSpPr>
        <p:spPr>
          <a:xfrm>
            <a:off x="4153791" y="5025764"/>
            <a:ext cx="1890792" cy="519992"/>
          </a:xfrm>
          <a:prstGeom prst="rect">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2100" b="1">
                <a:solidFill>
                  <a:prstClr val="white"/>
                </a:solidFill>
                <a:latin typeface="Open Sans" panose="020B0606030504020204" pitchFamily="34" charset="0"/>
                <a:ea typeface="Open Sans" panose="020B0606030504020204" pitchFamily="34" charset="0"/>
                <a:cs typeface="Open Sans" panose="020B0606030504020204" pitchFamily="34" charset="0"/>
              </a:rPr>
              <a:t>2017 Q3</a:t>
            </a:r>
            <a:endParaRPr lang="en-US" sz="1351"/>
          </a:p>
        </p:txBody>
      </p:sp>
      <p:sp>
        <p:nvSpPr>
          <p:cNvPr id="364" name="Rectangle 363">
            <a:extLst>
              <a:ext uri="{FF2B5EF4-FFF2-40B4-BE49-F238E27FC236}">
                <a16:creationId xmlns:a16="http://schemas.microsoft.com/office/drawing/2014/main" id="{950F4033-A031-4BCE-A366-225D551F5322}"/>
              </a:ext>
            </a:extLst>
          </p:cNvPr>
          <p:cNvSpPr/>
          <p:nvPr/>
        </p:nvSpPr>
        <p:spPr>
          <a:xfrm>
            <a:off x="6045859" y="5025764"/>
            <a:ext cx="1890792" cy="519992"/>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2100" b="1">
                <a:solidFill>
                  <a:prstClr val="white"/>
                </a:solidFill>
                <a:latin typeface="Open Sans" panose="020B0606030504020204" pitchFamily="34" charset="0"/>
                <a:ea typeface="Open Sans" panose="020B0606030504020204" pitchFamily="34" charset="0"/>
                <a:cs typeface="Open Sans" panose="020B0606030504020204" pitchFamily="34" charset="0"/>
              </a:rPr>
              <a:t>2017 Q4</a:t>
            </a:r>
            <a:endParaRPr lang="en-US" sz="1351"/>
          </a:p>
        </p:txBody>
      </p:sp>
      <p:sp>
        <p:nvSpPr>
          <p:cNvPr id="365" name="Rectangle 364">
            <a:extLst>
              <a:ext uri="{FF2B5EF4-FFF2-40B4-BE49-F238E27FC236}">
                <a16:creationId xmlns:a16="http://schemas.microsoft.com/office/drawing/2014/main" id="{4B667272-C4B4-4F2F-ADDD-CFB94DE27A3F}"/>
              </a:ext>
            </a:extLst>
          </p:cNvPr>
          <p:cNvSpPr/>
          <p:nvPr/>
        </p:nvSpPr>
        <p:spPr>
          <a:xfrm>
            <a:off x="7937937" y="5025764"/>
            <a:ext cx="1890792" cy="519992"/>
          </a:xfrm>
          <a:prstGeom prst="rect">
            <a:avLst/>
          </a:pr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r>
              <a:rPr lang="en-US" sz="21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2018 Q1</a:t>
            </a:r>
            <a:endParaRPr lang="en-US" sz="1351" dirty="0"/>
          </a:p>
        </p:txBody>
      </p:sp>
      <p:sp>
        <p:nvSpPr>
          <p:cNvPr id="366" name="Rectangle 365">
            <a:extLst>
              <a:ext uri="{FF2B5EF4-FFF2-40B4-BE49-F238E27FC236}">
                <a16:creationId xmlns:a16="http://schemas.microsoft.com/office/drawing/2014/main" id="{DD6FA4F7-3D5B-4C24-90C7-1791AF23ADB0}"/>
              </a:ext>
            </a:extLst>
          </p:cNvPr>
          <p:cNvSpPr/>
          <p:nvPr/>
        </p:nvSpPr>
        <p:spPr>
          <a:xfrm>
            <a:off x="385547" y="5577245"/>
            <a:ext cx="1890792" cy="438584"/>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t" anchorCtr="0" forceAA="0" compatLnSpc="1">
            <a:prstTxWarp prst="textNoShape">
              <a:avLst/>
            </a:prstTxWarp>
            <a:spAutoFit/>
          </a:bodyPr>
          <a:lstStyle/>
          <a:p>
            <a:r>
              <a:rPr lang="en-US" sz="120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Team Establishment in </a:t>
            </a:r>
          </a:p>
          <a:p>
            <a:r>
              <a:rPr lang="en-US" sz="120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HKG &amp; SNT</a:t>
            </a:r>
            <a:endParaRPr lang="en-US" sz="120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367" name="Rectangle 366">
            <a:extLst>
              <a:ext uri="{FF2B5EF4-FFF2-40B4-BE49-F238E27FC236}">
                <a16:creationId xmlns:a16="http://schemas.microsoft.com/office/drawing/2014/main" id="{E8F85102-C6C3-4AFE-B5E8-D0A1A542902C}"/>
              </a:ext>
            </a:extLst>
          </p:cNvPr>
          <p:cNvSpPr/>
          <p:nvPr/>
        </p:nvSpPr>
        <p:spPr>
          <a:xfrm>
            <a:off x="2269669" y="5577245"/>
            <a:ext cx="1890792" cy="43858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t" anchorCtr="0" forceAA="0" compatLnSpc="1">
            <a:prstTxWarp prst="textNoShape">
              <a:avLst/>
            </a:prstTxWarp>
            <a:spAutoFit/>
          </a:bodyPr>
          <a:lstStyle/>
          <a:p>
            <a:pPr algn="just"/>
            <a:r>
              <a:rPr lang="en-US" sz="1200" b="1">
                <a:solidFill>
                  <a:srgbClr val="297FB8"/>
                </a:solidFill>
                <a:latin typeface="Segoe UI Light" panose="020B0502040204020203" pitchFamily="34" charset="0"/>
                <a:ea typeface="Open Sans" panose="020B0606030504020204" pitchFamily="34" charset="0"/>
                <a:cs typeface="Segoe UI Light" panose="020B0502040204020203" pitchFamily="34" charset="0"/>
              </a:rPr>
              <a:t>N2C3</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Rail ETA predication</a:t>
            </a:r>
          </a:p>
        </p:txBody>
      </p:sp>
      <p:sp>
        <p:nvSpPr>
          <p:cNvPr id="368" name="Rectangle 367">
            <a:extLst>
              <a:ext uri="{FF2B5EF4-FFF2-40B4-BE49-F238E27FC236}">
                <a16:creationId xmlns:a16="http://schemas.microsoft.com/office/drawing/2014/main" id="{E122C66F-7957-4899-87A6-A7CD4ACEEEFF}"/>
              </a:ext>
            </a:extLst>
          </p:cNvPr>
          <p:cNvSpPr/>
          <p:nvPr/>
        </p:nvSpPr>
        <p:spPr>
          <a:xfrm>
            <a:off x="4153791" y="5577245"/>
            <a:ext cx="1890792" cy="253918"/>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t" anchorCtr="0" forceAA="0" compatLnSpc="1">
            <a:prstTxWarp prst="textNoShape">
              <a:avLst/>
            </a:prstTxWarp>
            <a:spAutoFit/>
          </a:bodyPr>
          <a:lstStyle/>
          <a:p>
            <a:r>
              <a:rPr lang="en-US" sz="120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Members exchange to SNT</a:t>
            </a:r>
            <a:endParaRPr lang="en-US" sz="120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369" name="Rectangle 368">
            <a:extLst>
              <a:ext uri="{FF2B5EF4-FFF2-40B4-BE49-F238E27FC236}">
                <a16:creationId xmlns:a16="http://schemas.microsoft.com/office/drawing/2014/main" id="{F347FE26-014C-44D6-9B5E-50EF8C338410}"/>
              </a:ext>
            </a:extLst>
          </p:cNvPr>
          <p:cNvSpPr/>
          <p:nvPr/>
        </p:nvSpPr>
        <p:spPr>
          <a:xfrm>
            <a:off x="6045859" y="5577244"/>
            <a:ext cx="1890792" cy="807915"/>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t" anchorCtr="0" forceAA="0" compatLnSpc="1">
            <a:prstTxWarp prst="textNoShape">
              <a:avLst/>
            </a:prstTxWarp>
            <a:spAutoFit/>
          </a:bodyPr>
          <a:lstStyle/>
          <a:p>
            <a:pPr algn="just"/>
            <a:r>
              <a:rPr lang="en-US" altLang="zh-CN" sz="1200" b="1" dirty="0">
                <a:solidFill>
                  <a:srgbClr val="297FB8"/>
                </a:solidFill>
                <a:latin typeface="Segoe UI Light" panose="020B0502040204020203" pitchFamily="34" charset="0"/>
                <a:ea typeface="Open Sans" panose="020B0606030504020204" pitchFamily="34" charset="0"/>
                <a:cs typeface="Segoe UI Light" panose="020B0502040204020203" pitchFamily="34" charset="0"/>
              </a:rPr>
              <a:t>MSRA phase one</a:t>
            </a:r>
            <a:endParaRPr lang="en-US" sz="1200" b="1" dirty="0">
              <a:solidFill>
                <a:srgbClr val="297FB8"/>
              </a:solidFill>
              <a:latin typeface="Segoe UI Light" panose="020B0502040204020203" pitchFamily="34" charset="0"/>
              <a:ea typeface="Open Sans" panose="020B0606030504020204" pitchFamily="34" charset="0"/>
              <a:cs typeface="Segoe UI Light" panose="020B0502040204020203" pitchFamily="34" charset="0"/>
            </a:endParaRPr>
          </a:p>
          <a:p>
            <a:pPr algn="just"/>
            <a:r>
              <a:rPr lang="en-US" sz="1200" dirty="0">
                <a:solidFill>
                  <a:srgbClr val="297FB8"/>
                </a:solidFill>
                <a:latin typeface="Segoe UI Light" panose="020B0502040204020203" pitchFamily="34" charset="0"/>
                <a:ea typeface="Open Sans" panose="020B0606030504020204" pitchFamily="34" charset="0"/>
                <a:cs typeface="Segoe UI Light" panose="020B0502040204020203" pitchFamily="34" charset="0"/>
              </a:rPr>
              <a:t>Empty repo optimization</a:t>
            </a:r>
          </a:p>
          <a:p>
            <a:pPr algn="just"/>
            <a:r>
              <a:rPr lang="en-US" sz="1200" dirty="0">
                <a:solidFill>
                  <a:srgbClr val="297FB8"/>
                </a:solidFill>
                <a:latin typeface="Segoe UI Light" panose="020B0502040204020203" pitchFamily="34" charset="0"/>
                <a:ea typeface="Open Sans" panose="020B0606030504020204" pitchFamily="34" charset="0"/>
                <a:cs typeface="Segoe UI Light" panose="020B0502040204020203" pitchFamily="34" charset="0"/>
              </a:rPr>
              <a:t>Demand forecast</a:t>
            </a:r>
          </a:p>
          <a:p>
            <a:pPr algn="just"/>
            <a:r>
              <a:rPr lang="en-US" sz="1200" b="1" dirty="0">
                <a:solidFill>
                  <a:srgbClr val="297FB8"/>
                </a:solidFill>
                <a:latin typeface="Segoe UI Light" panose="020B0502040204020203" pitchFamily="34" charset="0"/>
                <a:ea typeface="Open Sans" panose="020B0606030504020204" pitchFamily="34" charset="0"/>
                <a:cs typeface="Segoe UI Light" panose="020B0502040204020203" pitchFamily="34" charset="0"/>
              </a:rPr>
              <a:t>IoT</a:t>
            </a:r>
          </a:p>
        </p:txBody>
      </p:sp>
      <p:sp>
        <p:nvSpPr>
          <p:cNvPr id="370" name="Rectangle 369">
            <a:extLst>
              <a:ext uri="{FF2B5EF4-FFF2-40B4-BE49-F238E27FC236}">
                <a16:creationId xmlns:a16="http://schemas.microsoft.com/office/drawing/2014/main" id="{497556B9-F48D-420F-AA09-1EAF47B3C45E}"/>
              </a:ext>
            </a:extLst>
          </p:cNvPr>
          <p:cNvSpPr/>
          <p:nvPr/>
        </p:nvSpPr>
        <p:spPr>
          <a:xfrm>
            <a:off x="7937937" y="5577244"/>
            <a:ext cx="1890792" cy="62325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t" anchorCtr="0" forceAA="0" compatLnSpc="1">
            <a:prstTxWarp prst="textNoShape">
              <a:avLst/>
            </a:prstTxWarp>
            <a:spAutoFit/>
          </a:bodyPr>
          <a:lstStyle/>
          <a:p>
            <a:r>
              <a:rPr lang="en-US" sz="1200" b="1" dirty="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Expand to ZHA</a:t>
            </a:r>
          </a:p>
          <a:p>
            <a:r>
              <a:rPr lang="en-US" sz="1200" dirty="0">
                <a:solidFill>
                  <a:schemeClr val="tx1">
                    <a:lumMod val="65000"/>
                    <a:lumOff val="35000"/>
                  </a:schemeClr>
                </a:solidFill>
                <a:latin typeface="Segoe UI Light" panose="020B0502040204020203" pitchFamily="34" charset="0"/>
                <a:cs typeface="Segoe UI Light" panose="020B0502040204020203" pitchFamily="34" charset="0"/>
              </a:rPr>
              <a:t>Monthly DS talks</a:t>
            </a:r>
          </a:p>
          <a:p>
            <a:r>
              <a:rPr lang="en-US" sz="1200" dirty="0">
                <a:solidFill>
                  <a:schemeClr val="tx1">
                    <a:lumMod val="65000"/>
                    <a:lumOff val="35000"/>
                  </a:schemeClr>
                </a:solidFill>
                <a:latin typeface="Segoe UI Light" panose="020B0502040204020203" pitchFamily="34" charset="0"/>
                <a:cs typeface="Segoe UI Light" panose="020B0502040204020203" pitchFamily="34" charset="0"/>
              </a:rPr>
              <a:t>MSRA General Training</a:t>
            </a:r>
            <a:endParaRPr lang="en-US" sz="10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371" name="Rectangle 370">
            <a:extLst>
              <a:ext uri="{FF2B5EF4-FFF2-40B4-BE49-F238E27FC236}">
                <a16:creationId xmlns:a16="http://schemas.microsoft.com/office/drawing/2014/main" id="{D3086321-BA33-4337-BDDD-F79B158A51F3}"/>
              </a:ext>
            </a:extLst>
          </p:cNvPr>
          <p:cNvSpPr/>
          <p:nvPr/>
        </p:nvSpPr>
        <p:spPr>
          <a:xfrm>
            <a:off x="385547" y="3812905"/>
            <a:ext cx="1890792" cy="1177247"/>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b" anchorCtr="0" forceAA="0" compatLnSpc="1">
            <a:prstTxWarp prst="textNoShape">
              <a:avLst/>
            </a:prstTxWarp>
            <a:spAutoFit/>
          </a:bodyPr>
          <a:lstStyle/>
          <a:p>
            <a:pPr algn="just"/>
            <a:r>
              <a:rPr lang="en-US" sz="1200" b="1">
                <a:solidFill>
                  <a:srgbClr val="297FB8"/>
                </a:solidFill>
                <a:latin typeface="Segoe UI Light" panose="020B0502040204020203" pitchFamily="34" charset="0"/>
                <a:ea typeface="Open Sans" panose="020B0606030504020204" pitchFamily="34" charset="0"/>
                <a:cs typeface="Segoe UI Light" panose="020B0502040204020203" pitchFamily="34" charset="0"/>
              </a:rPr>
              <a:t>MRO</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Empty repo optimization</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Supply &amp; demand forecast</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Vessel utilization forecast</a:t>
            </a:r>
          </a:p>
          <a:p>
            <a:pPr algn="just"/>
            <a:r>
              <a:rPr lang="en-US" sz="1200" b="1">
                <a:solidFill>
                  <a:srgbClr val="297FB8"/>
                </a:solidFill>
                <a:latin typeface="Segoe UI Light" panose="020B0502040204020203" pitchFamily="34" charset="0"/>
                <a:ea typeface="Open Sans" panose="020B0606030504020204" pitchFamily="34" charset="0"/>
                <a:cs typeface="Segoe UI Light" panose="020B0502040204020203" pitchFamily="34" charset="0"/>
              </a:rPr>
              <a:t>CX</a:t>
            </a:r>
          </a:p>
          <a:p>
            <a:pPr algn="just"/>
            <a:r>
              <a:rPr lang="en-US"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Chatbot</a:t>
            </a:r>
          </a:p>
        </p:txBody>
      </p:sp>
      <p:sp>
        <p:nvSpPr>
          <p:cNvPr id="372" name="Rectangle 371">
            <a:extLst>
              <a:ext uri="{FF2B5EF4-FFF2-40B4-BE49-F238E27FC236}">
                <a16:creationId xmlns:a16="http://schemas.microsoft.com/office/drawing/2014/main" id="{38DDD561-936E-4E62-B103-85CB30A8BAA0}"/>
              </a:ext>
            </a:extLst>
          </p:cNvPr>
          <p:cNvSpPr/>
          <p:nvPr/>
        </p:nvSpPr>
        <p:spPr>
          <a:xfrm>
            <a:off x="4153791" y="3725638"/>
            <a:ext cx="1890792" cy="1264515"/>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b" anchorCtr="0" forceAA="0" compatLnSpc="1">
            <a:prstTxWarp prst="textNoShape">
              <a:avLst/>
            </a:prstTxWarp>
            <a:spAutoFit/>
          </a:bodyPr>
          <a:lstStyle/>
          <a:p>
            <a:pPr algn="just"/>
            <a:r>
              <a:rPr lang="en-US" sz="1200" b="1">
                <a:solidFill>
                  <a:srgbClr val="297FB8"/>
                </a:solidFill>
                <a:latin typeface="Segoe UI Light" panose="020B0502040204020203" pitchFamily="34" charset="0"/>
                <a:ea typeface="Open Sans" panose="020B0606030504020204" pitchFamily="34" charset="0"/>
                <a:cs typeface="Segoe UI Light" panose="020B0502040204020203" pitchFamily="34" charset="0"/>
              </a:rPr>
              <a:t>N2C4</a:t>
            </a:r>
          </a:p>
          <a:p>
            <a:pPr algn="just"/>
            <a:r>
              <a:rPr lang="en-US" sz="11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Booking shortfall predication</a:t>
            </a:r>
          </a:p>
          <a:p>
            <a:pPr algn="just"/>
            <a:r>
              <a:rPr lang="en-US" sz="1100" b="1">
                <a:solidFill>
                  <a:srgbClr val="297FB8"/>
                </a:solidFill>
                <a:latin typeface="Segoe UI Light" panose="020B0502040204020203" pitchFamily="34" charset="0"/>
                <a:ea typeface="Open Sans" panose="020B0606030504020204" pitchFamily="34" charset="0"/>
                <a:cs typeface="Segoe UI Light" panose="020B0502040204020203" pitchFamily="34" charset="0"/>
              </a:rPr>
              <a:t>EQPRD</a:t>
            </a:r>
          </a:p>
          <a:p>
            <a:r>
              <a:rPr lang="en-US" sz="11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Empty Release/Return Forecast</a:t>
            </a:r>
          </a:p>
          <a:p>
            <a:r>
              <a:rPr lang="en-US" sz="1100" b="1">
                <a:solidFill>
                  <a:srgbClr val="297FB8"/>
                </a:solidFill>
                <a:latin typeface="Segoe UI Light" panose="020B0502040204020203" pitchFamily="34" charset="0"/>
                <a:ea typeface="Open Sans" panose="020B0606030504020204" pitchFamily="34" charset="0"/>
                <a:cs typeface="Segoe UI Light" panose="020B0502040204020203" pitchFamily="34" charset="0"/>
              </a:rPr>
              <a:t>CX + MSC</a:t>
            </a:r>
          </a:p>
          <a:p>
            <a:r>
              <a:rPr lang="en-US" sz="1067">
                <a:solidFill>
                  <a:srgbClr val="297FB8"/>
                </a:solidFill>
                <a:latin typeface="Segoe UI Light" panose="020B0502040204020203" pitchFamily="34" charset="0"/>
                <a:ea typeface="Open Sans" panose="020B0606030504020204" pitchFamily="34" charset="0"/>
                <a:cs typeface="Segoe UI Light" panose="020B0502040204020203" pitchFamily="34" charset="0"/>
              </a:rPr>
              <a:t>Email intent Classification</a:t>
            </a:r>
          </a:p>
        </p:txBody>
      </p:sp>
      <p:sp>
        <p:nvSpPr>
          <p:cNvPr id="373" name="Rectangle 372">
            <a:extLst>
              <a:ext uri="{FF2B5EF4-FFF2-40B4-BE49-F238E27FC236}">
                <a16:creationId xmlns:a16="http://schemas.microsoft.com/office/drawing/2014/main" id="{B590E338-8F90-419F-A385-24A2E63A51A9}"/>
              </a:ext>
            </a:extLst>
          </p:cNvPr>
          <p:cNvSpPr/>
          <p:nvPr/>
        </p:nvSpPr>
        <p:spPr>
          <a:xfrm>
            <a:off x="6045859" y="4551569"/>
            <a:ext cx="1890792" cy="438584"/>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b" anchorCtr="0" forceAA="0" compatLnSpc="1">
            <a:prstTxWarp prst="textNoShape">
              <a:avLst/>
            </a:prstTxWarp>
            <a:spAutoFit/>
          </a:bodyPr>
          <a:lstStyle/>
          <a:p>
            <a:r>
              <a:rPr lang="en-US" sz="120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Open to internal recruitment</a:t>
            </a:r>
            <a:endParaRPr lang="en-US" sz="1200">
              <a:solidFill>
                <a:schemeClr val="tx1">
                  <a:lumMod val="65000"/>
                  <a:lumOff val="35000"/>
                </a:schemeClr>
              </a:solidFill>
              <a:latin typeface="Segoe UI Light" panose="020B0502040204020203" pitchFamily="34" charset="0"/>
              <a:cs typeface="Segoe UI Light" panose="020B0502040204020203" pitchFamily="34" charset="0"/>
            </a:endParaRPr>
          </a:p>
        </p:txBody>
      </p:sp>
      <p:sp>
        <p:nvSpPr>
          <p:cNvPr id="374" name="Rectangle 373">
            <a:extLst>
              <a:ext uri="{FF2B5EF4-FFF2-40B4-BE49-F238E27FC236}">
                <a16:creationId xmlns:a16="http://schemas.microsoft.com/office/drawing/2014/main" id="{CF50F8C2-5B0C-4149-A672-F4F368A9215B}"/>
              </a:ext>
            </a:extLst>
          </p:cNvPr>
          <p:cNvSpPr/>
          <p:nvPr/>
        </p:nvSpPr>
        <p:spPr>
          <a:xfrm>
            <a:off x="7937937" y="4551569"/>
            <a:ext cx="1890792" cy="438584"/>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b" anchorCtr="0" forceAA="0" compatLnSpc="1">
            <a:prstTxWarp prst="textNoShape">
              <a:avLst/>
            </a:prstTxWarp>
            <a:spAutoFit/>
          </a:bodyPr>
          <a:lstStyle/>
          <a:p>
            <a:r>
              <a:rPr lang="en-US" altLang="zh-CN" sz="1200" b="1">
                <a:solidFill>
                  <a:srgbClr val="297FB8"/>
                </a:solidFill>
                <a:latin typeface="Segoe UI Light" panose="020B0502040204020203" pitchFamily="34" charset="0"/>
                <a:ea typeface="Open Sans" panose="020B0606030504020204" pitchFamily="34" charset="0"/>
                <a:cs typeface="Segoe UI Light" panose="020B0502040204020203" pitchFamily="34" charset="0"/>
              </a:rPr>
              <a:t>Commodity</a:t>
            </a:r>
          </a:p>
          <a:p>
            <a:r>
              <a:rPr lang="en-US" altLang="zh-CN" sz="1200">
                <a:solidFill>
                  <a:srgbClr val="297FB8"/>
                </a:solidFill>
                <a:latin typeface="Segoe UI Light" panose="020B0502040204020203" pitchFamily="34" charset="0"/>
                <a:ea typeface="Open Sans" panose="020B0606030504020204" pitchFamily="34" charset="0"/>
                <a:cs typeface="Segoe UI Light" panose="020B0502040204020203" pitchFamily="34" charset="0"/>
              </a:rPr>
              <a:t>HS code classification</a:t>
            </a:r>
          </a:p>
        </p:txBody>
      </p:sp>
      <p:sp>
        <p:nvSpPr>
          <p:cNvPr id="375" name="Rectangle 374">
            <a:extLst>
              <a:ext uri="{FF2B5EF4-FFF2-40B4-BE49-F238E27FC236}">
                <a16:creationId xmlns:a16="http://schemas.microsoft.com/office/drawing/2014/main" id="{E765BD20-C1E1-4E66-8122-4B37E3A6BA49}"/>
              </a:ext>
            </a:extLst>
          </p:cNvPr>
          <p:cNvSpPr/>
          <p:nvPr/>
        </p:nvSpPr>
        <p:spPr>
          <a:xfrm>
            <a:off x="2260437" y="4553761"/>
            <a:ext cx="1890792" cy="438584"/>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t" anchorCtr="0" forceAA="0" compatLnSpc="1">
            <a:prstTxWarp prst="textNoShape">
              <a:avLst/>
            </a:prstTxWarp>
            <a:spAutoFit/>
          </a:bodyPr>
          <a:lstStyle/>
          <a:p>
            <a:r>
              <a:rPr lang="en-US" sz="1200">
                <a:solidFill>
                  <a:schemeClr val="tx1">
                    <a:lumMod val="65000"/>
                    <a:lumOff val="35000"/>
                  </a:schemeClr>
                </a:solidFill>
                <a:latin typeface="Segoe UI Light" panose="020B0502040204020203" pitchFamily="34" charset="0"/>
                <a:ea typeface="Open Sans" panose="020B0606030504020204" pitchFamily="34" charset="0"/>
                <a:cs typeface="Segoe UI Light" panose="020B0502040204020203" pitchFamily="34" charset="0"/>
              </a:rPr>
              <a:t>Product Team formulation</a:t>
            </a:r>
          </a:p>
          <a:p>
            <a:r>
              <a:rPr lang="en-US" sz="1200">
                <a:solidFill>
                  <a:schemeClr val="tx1">
                    <a:lumMod val="65000"/>
                    <a:lumOff val="35000"/>
                  </a:schemeClr>
                </a:solidFill>
                <a:latin typeface="Segoe UI Light" panose="020B0502040204020203" pitchFamily="34" charset="0"/>
                <a:cs typeface="Segoe UI Light" panose="020B0502040204020203" pitchFamily="34" charset="0"/>
              </a:rPr>
              <a:t>Embed </a:t>
            </a:r>
            <a:r>
              <a:rPr lang="en-US" sz="1200" err="1">
                <a:solidFill>
                  <a:schemeClr val="tx1">
                    <a:lumMod val="65000"/>
                    <a:lumOff val="35000"/>
                  </a:schemeClr>
                </a:solidFill>
                <a:latin typeface="Segoe UI Light" panose="020B0502040204020203" pitchFamily="34" charset="0"/>
                <a:cs typeface="Segoe UI Light" panose="020B0502040204020203" pitchFamily="34" charset="0"/>
              </a:rPr>
              <a:t>DSCoE</a:t>
            </a:r>
            <a:r>
              <a:rPr lang="en-US" sz="1200">
                <a:solidFill>
                  <a:schemeClr val="tx1">
                    <a:lumMod val="65000"/>
                    <a:lumOff val="35000"/>
                  </a:schemeClr>
                </a:solidFill>
                <a:latin typeface="Segoe UI Light" panose="020B0502040204020203" pitchFamily="34" charset="0"/>
                <a:cs typeface="Segoe UI Light" panose="020B0502040204020203" pitchFamily="34" charset="0"/>
              </a:rPr>
              <a:t> members</a:t>
            </a:r>
          </a:p>
        </p:txBody>
      </p:sp>
      <p:grpSp>
        <p:nvGrpSpPr>
          <p:cNvPr id="376" name="Group 375">
            <a:extLst>
              <a:ext uri="{FF2B5EF4-FFF2-40B4-BE49-F238E27FC236}">
                <a16:creationId xmlns:a16="http://schemas.microsoft.com/office/drawing/2014/main" id="{3E02D17A-8CCD-46C8-ACC6-D955B2CA7041}"/>
              </a:ext>
            </a:extLst>
          </p:cNvPr>
          <p:cNvGrpSpPr/>
          <p:nvPr/>
        </p:nvGrpSpPr>
        <p:grpSpPr>
          <a:xfrm>
            <a:off x="658203" y="1506693"/>
            <a:ext cx="1345479" cy="2299880"/>
            <a:chOff x="1259632" y="912682"/>
            <a:chExt cx="1009109" cy="1724910"/>
          </a:xfrm>
        </p:grpSpPr>
        <p:sp>
          <p:nvSpPr>
            <p:cNvPr id="377" name="Freeform 8">
              <a:extLst>
                <a:ext uri="{FF2B5EF4-FFF2-40B4-BE49-F238E27FC236}">
                  <a16:creationId xmlns:a16="http://schemas.microsoft.com/office/drawing/2014/main" id="{D82EC691-1902-4E4F-B2BC-ADCA529CF681}"/>
                </a:ext>
              </a:extLst>
            </p:cNvPr>
            <p:cNvSpPr>
              <a:spLocks noEditPoints="1"/>
            </p:cNvSpPr>
            <p:nvPr/>
          </p:nvSpPr>
          <p:spPr bwMode="auto">
            <a:xfrm>
              <a:off x="1596777" y="1345135"/>
              <a:ext cx="270678" cy="1009191"/>
            </a:xfrm>
            <a:custGeom>
              <a:avLst/>
              <a:gdLst>
                <a:gd name="T0" fmla="*/ 419 w 567"/>
                <a:gd name="T1" fmla="*/ 19 h 2114"/>
                <a:gd name="T2" fmla="*/ 388 w 567"/>
                <a:gd name="T3" fmla="*/ 81 h 2114"/>
                <a:gd name="T4" fmla="*/ 352 w 567"/>
                <a:gd name="T5" fmla="*/ 186 h 2114"/>
                <a:gd name="T6" fmla="*/ 321 w 567"/>
                <a:gd name="T7" fmla="*/ 342 h 2114"/>
                <a:gd name="T8" fmla="*/ 309 w 567"/>
                <a:gd name="T9" fmla="*/ 551 h 2114"/>
                <a:gd name="T10" fmla="*/ 325 w 567"/>
                <a:gd name="T11" fmla="*/ 819 h 2114"/>
                <a:gd name="T12" fmla="*/ 384 w 567"/>
                <a:gd name="T13" fmla="*/ 1147 h 2114"/>
                <a:gd name="T14" fmla="*/ 453 w 567"/>
                <a:gd name="T15" fmla="*/ 1397 h 2114"/>
                <a:gd name="T16" fmla="*/ 474 w 567"/>
                <a:gd name="T17" fmla="*/ 1330 h 2114"/>
                <a:gd name="T18" fmla="*/ 505 w 567"/>
                <a:gd name="T19" fmla="*/ 1209 h 2114"/>
                <a:gd name="T20" fmla="*/ 532 w 567"/>
                <a:gd name="T21" fmla="*/ 1063 h 2114"/>
                <a:gd name="T22" fmla="*/ 538 w 567"/>
                <a:gd name="T23" fmla="*/ 919 h 2114"/>
                <a:gd name="T24" fmla="*/ 521 w 567"/>
                <a:gd name="T25" fmla="*/ 840 h 2114"/>
                <a:gd name="T26" fmla="*/ 534 w 567"/>
                <a:gd name="T27" fmla="*/ 863 h 2114"/>
                <a:gd name="T28" fmla="*/ 553 w 567"/>
                <a:gd name="T29" fmla="*/ 924 h 2114"/>
                <a:gd name="T30" fmla="*/ 567 w 567"/>
                <a:gd name="T31" fmla="*/ 1032 h 2114"/>
                <a:gd name="T32" fmla="*/ 563 w 567"/>
                <a:gd name="T33" fmla="*/ 1191 h 2114"/>
                <a:gd name="T34" fmla="*/ 530 w 567"/>
                <a:gd name="T35" fmla="*/ 1413 h 2114"/>
                <a:gd name="T36" fmla="*/ 469 w 567"/>
                <a:gd name="T37" fmla="*/ 1674 h 2114"/>
                <a:gd name="T38" fmla="*/ 451 w 567"/>
                <a:gd name="T39" fmla="*/ 1866 h 2114"/>
                <a:gd name="T40" fmla="*/ 471 w 567"/>
                <a:gd name="T41" fmla="*/ 2003 h 2114"/>
                <a:gd name="T42" fmla="*/ 499 w 567"/>
                <a:gd name="T43" fmla="*/ 2085 h 2114"/>
                <a:gd name="T44" fmla="*/ 515 w 567"/>
                <a:gd name="T45" fmla="*/ 2114 h 2114"/>
                <a:gd name="T46" fmla="*/ 238 w 567"/>
                <a:gd name="T47" fmla="*/ 2108 h 2114"/>
                <a:gd name="T48" fmla="*/ 267 w 567"/>
                <a:gd name="T49" fmla="*/ 2078 h 2114"/>
                <a:gd name="T50" fmla="*/ 305 w 567"/>
                <a:gd name="T51" fmla="*/ 2001 h 2114"/>
                <a:gd name="T52" fmla="*/ 342 w 567"/>
                <a:gd name="T53" fmla="*/ 1860 h 2114"/>
                <a:gd name="T54" fmla="*/ 363 w 567"/>
                <a:gd name="T55" fmla="*/ 1637 h 2114"/>
                <a:gd name="T56" fmla="*/ 357 w 567"/>
                <a:gd name="T57" fmla="*/ 1326 h 2114"/>
                <a:gd name="T58" fmla="*/ 311 w 567"/>
                <a:gd name="T59" fmla="*/ 1047 h 2114"/>
                <a:gd name="T60" fmla="*/ 229 w 567"/>
                <a:gd name="T61" fmla="*/ 830 h 2114"/>
                <a:gd name="T62" fmla="*/ 106 w 567"/>
                <a:gd name="T63" fmla="*/ 682 h 2114"/>
                <a:gd name="T64" fmla="*/ 6 w 567"/>
                <a:gd name="T65" fmla="*/ 628 h 2114"/>
                <a:gd name="T66" fmla="*/ 67 w 567"/>
                <a:gd name="T67" fmla="*/ 649 h 2114"/>
                <a:gd name="T68" fmla="*/ 169 w 567"/>
                <a:gd name="T69" fmla="*/ 705 h 2114"/>
                <a:gd name="T70" fmla="*/ 267 w 567"/>
                <a:gd name="T71" fmla="*/ 813 h 2114"/>
                <a:gd name="T72" fmla="*/ 265 w 567"/>
                <a:gd name="T73" fmla="*/ 757 h 2114"/>
                <a:gd name="T74" fmla="*/ 267 w 567"/>
                <a:gd name="T75" fmla="*/ 615 h 2114"/>
                <a:gd name="T76" fmla="*/ 284 w 567"/>
                <a:gd name="T77" fmla="*/ 425 h 2114"/>
                <a:gd name="T78" fmla="*/ 325 w 567"/>
                <a:gd name="T79" fmla="*/ 223 h 2114"/>
                <a:gd name="T80" fmla="*/ 398 w 567"/>
                <a:gd name="T81" fmla="*/ 46 h 2114"/>
                <a:gd name="T82" fmla="*/ 430 w 567"/>
                <a:gd name="T83" fmla="*/ 4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7" h="2114">
                  <a:moveTo>
                    <a:pt x="430" y="4"/>
                  </a:moveTo>
                  <a:lnTo>
                    <a:pt x="426" y="9"/>
                  </a:lnTo>
                  <a:lnTo>
                    <a:pt x="419" y="19"/>
                  </a:lnTo>
                  <a:lnTo>
                    <a:pt x="411" y="34"/>
                  </a:lnTo>
                  <a:lnTo>
                    <a:pt x="400" y="56"/>
                  </a:lnTo>
                  <a:lnTo>
                    <a:pt x="388" y="81"/>
                  </a:lnTo>
                  <a:lnTo>
                    <a:pt x="377" y="111"/>
                  </a:lnTo>
                  <a:lnTo>
                    <a:pt x="365" y="146"/>
                  </a:lnTo>
                  <a:lnTo>
                    <a:pt x="352" y="186"/>
                  </a:lnTo>
                  <a:lnTo>
                    <a:pt x="340" y="232"/>
                  </a:lnTo>
                  <a:lnTo>
                    <a:pt x="330" y="284"/>
                  </a:lnTo>
                  <a:lnTo>
                    <a:pt x="321" y="342"/>
                  </a:lnTo>
                  <a:lnTo>
                    <a:pt x="315" y="407"/>
                  </a:lnTo>
                  <a:lnTo>
                    <a:pt x="309" y="476"/>
                  </a:lnTo>
                  <a:lnTo>
                    <a:pt x="309" y="551"/>
                  </a:lnTo>
                  <a:lnTo>
                    <a:pt x="311" y="634"/>
                  </a:lnTo>
                  <a:lnTo>
                    <a:pt x="315" y="723"/>
                  </a:lnTo>
                  <a:lnTo>
                    <a:pt x="325" y="819"/>
                  </a:lnTo>
                  <a:lnTo>
                    <a:pt x="340" y="920"/>
                  </a:lnTo>
                  <a:lnTo>
                    <a:pt x="359" y="1030"/>
                  </a:lnTo>
                  <a:lnTo>
                    <a:pt x="384" y="1147"/>
                  </a:lnTo>
                  <a:lnTo>
                    <a:pt x="413" y="1270"/>
                  </a:lnTo>
                  <a:lnTo>
                    <a:pt x="451" y="1401"/>
                  </a:lnTo>
                  <a:lnTo>
                    <a:pt x="453" y="1397"/>
                  </a:lnTo>
                  <a:lnTo>
                    <a:pt x="457" y="1382"/>
                  </a:lnTo>
                  <a:lnTo>
                    <a:pt x="465" y="1361"/>
                  </a:lnTo>
                  <a:lnTo>
                    <a:pt x="474" y="1330"/>
                  </a:lnTo>
                  <a:lnTo>
                    <a:pt x="484" y="1295"/>
                  </a:lnTo>
                  <a:lnTo>
                    <a:pt x="496" y="1255"/>
                  </a:lnTo>
                  <a:lnTo>
                    <a:pt x="505" y="1209"/>
                  </a:lnTo>
                  <a:lnTo>
                    <a:pt x="517" y="1163"/>
                  </a:lnTo>
                  <a:lnTo>
                    <a:pt x="526" y="1113"/>
                  </a:lnTo>
                  <a:lnTo>
                    <a:pt x="532" y="1063"/>
                  </a:lnTo>
                  <a:lnTo>
                    <a:pt x="538" y="1013"/>
                  </a:lnTo>
                  <a:lnTo>
                    <a:pt x="540" y="965"/>
                  </a:lnTo>
                  <a:lnTo>
                    <a:pt x="538" y="919"/>
                  </a:lnTo>
                  <a:lnTo>
                    <a:pt x="530" y="876"/>
                  </a:lnTo>
                  <a:lnTo>
                    <a:pt x="521" y="838"/>
                  </a:lnTo>
                  <a:lnTo>
                    <a:pt x="521" y="840"/>
                  </a:lnTo>
                  <a:lnTo>
                    <a:pt x="524" y="844"/>
                  </a:lnTo>
                  <a:lnTo>
                    <a:pt x="528" y="851"/>
                  </a:lnTo>
                  <a:lnTo>
                    <a:pt x="534" y="863"/>
                  </a:lnTo>
                  <a:lnTo>
                    <a:pt x="540" y="880"/>
                  </a:lnTo>
                  <a:lnTo>
                    <a:pt x="547" y="899"/>
                  </a:lnTo>
                  <a:lnTo>
                    <a:pt x="553" y="924"/>
                  </a:lnTo>
                  <a:lnTo>
                    <a:pt x="559" y="955"/>
                  </a:lnTo>
                  <a:lnTo>
                    <a:pt x="563" y="990"/>
                  </a:lnTo>
                  <a:lnTo>
                    <a:pt x="567" y="1032"/>
                  </a:lnTo>
                  <a:lnTo>
                    <a:pt x="567" y="1078"/>
                  </a:lnTo>
                  <a:lnTo>
                    <a:pt x="567" y="1132"/>
                  </a:lnTo>
                  <a:lnTo>
                    <a:pt x="563" y="1191"/>
                  </a:lnTo>
                  <a:lnTo>
                    <a:pt x="555" y="1259"/>
                  </a:lnTo>
                  <a:lnTo>
                    <a:pt x="544" y="1332"/>
                  </a:lnTo>
                  <a:lnTo>
                    <a:pt x="530" y="1413"/>
                  </a:lnTo>
                  <a:lnTo>
                    <a:pt x="509" y="1501"/>
                  </a:lnTo>
                  <a:lnTo>
                    <a:pt x="486" y="1599"/>
                  </a:lnTo>
                  <a:lnTo>
                    <a:pt x="469" y="1674"/>
                  </a:lnTo>
                  <a:lnTo>
                    <a:pt x="457" y="1745"/>
                  </a:lnTo>
                  <a:lnTo>
                    <a:pt x="451" y="1808"/>
                  </a:lnTo>
                  <a:lnTo>
                    <a:pt x="451" y="1866"/>
                  </a:lnTo>
                  <a:lnTo>
                    <a:pt x="455" y="1918"/>
                  </a:lnTo>
                  <a:lnTo>
                    <a:pt x="461" y="1964"/>
                  </a:lnTo>
                  <a:lnTo>
                    <a:pt x="471" y="2003"/>
                  </a:lnTo>
                  <a:lnTo>
                    <a:pt x="480" y="2037"/>
                  </a:lnTo>
                  <a:lnTo>
                    <a:pt x="490" y="2064"/>
                  </a:lnTo>
                  <a:lnTo>
                    <a:pt x="499" y="2085"/>
                  </a:lnTo>
                  <a:lnTo>
                    <a:pt x="507" y="2101"/>
                  </a:lnTo>
                  <a:lnTo>
                    <a:pt x="513" y="2110"/>
                  </a:lnTo>
                  <a:lnTo>
                    <a:pt x="515" y="2114"/>
                  </a:lnTo>
                  <a:lnTo>
                    <a:pt x="232" y="2114"/>
                  </a:lnTo>
                  <a:lnTo>
                    <a:pt x="234" y="2112"/>
                  </a:lnTo>
                  <a:lnTo>
                    <a:pt x="238" y="2108"/>
                  </a:lnTo>
                  <a:lnTo>
                    <a:pt x="246" y="2103"/>
                  </a:lnTo>
                  <a:lnTo>
                    <a:pt x="256" y="2093"/>
                  </a:lnTo>
                  <a:lnTo>
                    <a:pt x="267" y="2078"/>
                  </a:lnTo>
                  <a:lnTo>
                    <a:pt x="279" y="2058"/>
                  </a:lnTo>
                  <a:lnTo>
                    <a:pt x="292" y="2033"/>
                  </a:lnTo>
                  <a:lnTo>
                    <a:pt x="305" y="2001"/>
                  </a:lnTo>
                  <a:lnTo>
                    <a:pt x="319" y="1962"/>
                  </a:lnTo>
                  <a:lnTo>
                    <a:pt x="330" y="1916"/>
                  </a:lnTo>
                  <a:lnTo>
                    <a:pt x="342" y="1860"/>
                  </a:lnTo>
                  <a:lnTo>
                    <a:pt x="352" y="1797"/>
                  </a:lnTo>
                  <a:lnTo>
                    <a:pt x="359" y="1722"/>
                  </a:lnTo>
                  <a:lnTo>
                    <a:pt x="363" y="1637"/>
                  </a:lnTo>
                  <a:lnTo>
                    <a:pt x="365" y="1541"/>
                  </a:lnTo>
                  <a:lnTo>
                    <a:pt x="363" y="1432"/>
                  </a:lnTo>
                  <a:lnTo>
                    <a:pt x="357" y="1326"/>
                  </a:lnTo>
                  <a:lnTo>
                    <a:pt x="346" y="1228"/>
                  </a:lnTo>
                  <a:lnTo>
                    <a:pt x="330" y="1134"/>
                  </a:lnTo>
                  <a:lnTo>
                    <a:pt x="311" y="1047"/>
                  </a:lnTo>
                  <a:lnTo>
                    <a:pt x="288" y="969"/>
                  </a:lnTo>
                  <a:lnTo>
                    <a:pt x="261" y="895"/>
                  </a:lnTo>
                  <a:lnTo>
                    <a:pt x="229" y="830"/>
                  </a:lnTo>
                  <a:lnTo>
                    <a:pt x="192" y="772"/>
                  </a:lnTo>
                  <a:lnTo>
                    <a:pt x="150" y="723"/>
                  </a:lnTo>
                  <a:lnTo>
                    <a:pt x="106" y="682"/>
                  </a:lnTo>
                  <a:lnTo>
                    <a:pt x="54" y="649"/>
                  </a:lnTo>
                  <a:lnTo>
                    <a:pt x="0" y="628"/>
                  </a:lnTo>
                  <a:lnTo>
                    <a:pt x="6" y="628"/>
                  </a:lnTo>
                  <a:lnTo>
                    <a:pt x="19" y="632"/>
                  </a:lnTo>
                  <a:lnTo>
                    <a:pt x="40" y="640"/>
                  </a:lnTo>
                  <a:lnTo>
                    <a:pt x="67" y="649"/>
                  </a:lnTo>
                  <a:lnTo>
                    <a:pt x="100" y="663"/>
                  </a:lnTo>
                  <a:lnTo>
                    <a:pt x="135" y="682"/>
                  </a:lnTo>
                  <a:lnTo>
                    <a:pt x="169" y="705"/>
                  </a:lnTo>
                  <a:lnTo>
                    <a:pt x="204" y="734"/>
                  </a:lnTo>
                  <a:lnTo>
                    <a:pt x="236" y="771"/>
                  </a:lnTo>
                  <a:lnTo>
                    <a:pt x="267" y="813"/>
                  </a:lnTo>
                  <a:lnTo>
                    <a:pt x="265" y="805"/>
                  </a:lnTo>
                  <a:lnTo>
                    <a:pt x="265" y="786"/>
                  </a:lnTo>
                  <a:lnTo>
                    <a:pt x="265" y="757"/>
                  </a:lnTo>
                  <a:lnTo>
                    <a:pt x="265" y="717"/>
                  </a:lnTo>
                  <a:lnTo>
                    <a:pt x="265" y="669"/>
                  </a:lnTo>
                  <a:lnTo>
                    <a:pt x="267" y="615"/>
                  </a:lnTo>
                  <a:lnTo>
                    <a:pt x="271" y="555"/>
                  </a:lnTo>
                  <a:lnTo>
                    <a:pt x="277" y="492"/>
                  </a:lnTo>
                  <a:lnTo>
                    <a:pt x="284" y="425"/>
                  </a:lnTo>
                  <a:lnTo>
                    <a:pt x="294" y="357"/>
                  </a:lnTo>
                  <a:lnTo>
                    <a:pt x="307" y="290"/>
                  </a:lnTo>
                  <a:lnTo>
                    <a:pt x="325" y="223"/>
                  </a:lnTo>
                  <a:lnTo>
                    <a:pt x="344" y="159"/>
                  </a:lnTo>
                  <a:lnTo>
                    <a:pt x="369" y="100"/>
                  </a:lnTo>
                  <a:lnTo>
                    <a:pt x="398" y="46"/>
                  </a:lnTo>
                  <a:lnTo>
                    <a:pt x="430" y="4"/>
                  </a:lnTo>
                  <a:close/>
                  <a:moveTo>
                    <a:pt x="432" y="0"/>
                  </a:moveTo>
                  <a:lnTo>
                    <a:pt x="430" y="4"/>
                  </a:lnTo>
                  <a:lnTo>
                    <a:pt x="430" y="2"/>
                  </a:lnTo>
                  <a:lnTo>
                    <a:pt x="432" y="0"/>
                  </a:lnTo>
                  <a:close/>
                </a:path>
              </a:pathLst>
            </a:custGeom>
            <a:solidFill>
              <a:schemeClr val="accent3">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8" name="Freeform 6">
              <a:extLst>
                <a:ext uri="{FF2B5EF4-FFF2-40B4-BE49-F238E27FC236}">
                  <a16:creationId xmlns:a16="http://schemas.microsoft.com/office/drawing/2014/main" id="{6AD82D91-F68B-4786-9D2E-920A1393068C}"/>
                </a:ext>
              </a:extLst>
            </p:cNvPr>
            <p:cNvSpPr>
              <a:spLocks/>
            </p:cNvSpPr>
            <p:nvPr/>
          </p:nvSpPr>
          <p:spPr bwMode="auto">
            <a:xfrm>
              <a:off x="1259632" y="2304245"/>
              <a:ext cx="1009109" cy="333347"/>
            </a:xfrm>
            <a:custGeom>
              <a:avLst/>
              <a:gdLst>
                <a:gd name="T0" fmla="*/ 847 w 1696"/>
                <a:gd name="T1" fmla="*/ 0 h 390"/>
                <a:gd name="T2" fmla="*/ 958 w 1696"/>
                <a:gd name="T3" fmla="*/ 4 h 390"/>
                <a:gd name="T4" fmla="*/ 1066 w 1696"/>
                <a:gd name="T5" fmla="*/ 17 h 390"/>
                <a:gd name="T6" fmla="*/ 1170 w 1696"/>
                <a:gd name="T7" fmla="*/ 40 h 390"/>
                <a:gd name="T8" fmla="*/ 1266 w 1696"/>
                <a:gd name="T9" fmla="*/ 71 h 390"/>
                <a:gd name="T10" fmla="*/ 1358 w 1696"/>
                <a:gd name="T11" fmla="*/ 107 h 390"/>
                <a:gd name="T12" fmla="*/ 1442 w 1696"/>
                <a:gd name="T13" fmla="*/ 154 h 390"/>
                <a:gd name="T14" fmla="*/ 1519 w 1696"/>
                <a:gd name="T15" fmla="*/ 204 h 390"/>
                <a:gd name="T16" fmla="*/ 1586 w 1696"/>
                <a:gd name="T17" fmla="*/ 261 h 390"/>
                <a:gd name="T18" fmla="*/ 1646 w 1696"/>
                <a:gd name="T19" fmla="*/ 323 h 390"/>
                <a:gd name="T20" fmla="*/ 1696 w 1696"/>
                <a:gd name="T21" fmla="*/ 390 h 390"/>
                <a:gd name="T22" fmla="*/ 0 w 1696"/>
                <a:gd name="T23" fmla="*/ 390 h 390"/>
                <a:gd name="T24" fmla="*/ 50 w 1696"/>
                <a:gd name="T25" fmla="*/ 323 h 390"/>
                <a:gd name="T26" fmla="*/ 108 w 1696"/>
                <a:gd name="T27" fmla="*/ 261 h 390"/>
                <a:gd name="T28" fmla="*/ 177 w 1696"/>
                <a:gd name="T29" fmla="*/ 204 h 390"/>
                <a:gd name="T30" fmla="*/ 254 w 1696"/>
                <a:gd name="T31" fmla="*/ 154 h 390"/>
                <a:gd name="T32" fmla="*/ 338 w 1696"/>
                <a:gd name="T33" fmla="*/ 107 h 390"/>
                <a:gd name="T34" fmla="*/ 428 w 1696"/>
                <a:gd name="T35" fmla="*/ 71 h 390"/>
                <a:gd name="T36" fmla="*/ 526 w 1696"/>
                <a:gd name="T37" fmla="*/ 40 h 390"/>
                <a:gd name="T38" fmla="*/ 630 w 1696"/>
                <a:gd name="T39" fmla="*/ 17 h 390"/>
                <a:gd name="T40" fmla="*/ 736 w 1696"/>
                <a:gd name="T41" fmla="*/ 4 h 390"/>
                <a:gd name="T42" fmla="*/ 847 w 1696"/>
                <a:gd name="T4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6" h="390">
                  <a:moveTo>
                    <a:pt x="847" y="0"/>
                  </a:moveTo>
                  <a:lnTo>
                    <a:pt x="958" y="4"/>
                  </a:lnTo>
                  <a:lnTo>
                    <a:pt x="1066" y="17"/>
                  </a:lnTo>
                  <a:lnTo>
                    <a:pt x="1170" y="40"/>
                  </a:lnTo>
                  <a:lnTo>
                    <a:pt x="1266" y="71"/>
                  </a:lnTo>
                  <a:lnTo>
                    <a:pt x="1358" y="107"/>
                  </a:lnTo>
                  <a:lnTo>
                    <a:pt x="1442" y="154"/>
                  </a:lnTo>
                  <a:lnTo>
                    <a:pt x="1519" y="204"/>
                  </a:lnTo>
                  <a:lnTo>
                    <a:pt x="1586" y="261"/>
                  </a:lnTo>
                  <a:lnTo>
                    <a:pt x="1646" y="323"/>
                  </a:lnTo>
                  <a:lnTo>
                    <a:pt x="1696" y="390"/>
                  </a:lnTo>
                  <a:lnTo>
                    <a:pt x="0" y="390"/>
                  </a:lnTo>
                  <a:lnTo>
                    <a:pt x="50" y="323"/>
                  </a:lnTo>
                  <a:lnTo>
                    <a:pt x="108" y="261"/>
                  </a:lnTo>
                  <a:lnTo>
                    <a:pt x="177" y="204"/>
                  </a:lnTo>
                  <a:lnTo>
                    <a:pt x="254" y="154"/>
                  </a:lnTo>
                  <a:lnTo>
                    <a:pt x="338" y="107"/>
                  </a:lnTo>
                  <a:lnTo>
                    <a:pt x="428" y="71"/>
                  </a:lnTo>
                  <a:lnTo>
                    <a:pt x="526" y="40"/>
                  </a:lnTo>
                  <a:lnTo>
                    <a:pt x="630" y="17"/>
                  </a:lnTo>
                  <a:lnTo>
                    <a:pt x="736" y="4"/>
                  </a:lnTo>
                  <a:lnTo>
                    <a:pt x="847"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9" name="TextBox 378">
              <a:extLst>
                <a:ext uri="{FF2B5EF4-FFF2-40B4-BE49-F238E27FC236}">
                  <a16:creationId xmlns:a16="http://schemas.microsoft.com/office/drawing/2014/main" id="{B0F4A143-9E9E-4894-A54A-D8CF8523CC83}"/>
                </a:ext>
              </a:extLst>
            </p:cNvPr>
            <p:cNvSpPr txBox="1"/>
            <p:nvPr/>
          </p:nvSpPr>
          <p:spPr>
            <a:xfrm>
              <a:off x="1557815" y="2319960"/>
              <a:ext cx="425117" cy="276999"/>
            </a:xfrm>
            <a:prstGeom prst="rect">
              <a:avLst/>
            </a:prstGeom>
            <a:noFill/>
          </p:spPr>
          <p:txBody>
            <a:bodyPr wrap="square" rtlCol="0">
              <a:spAutoFit/>
            </a:bodyPr>
            <a:lstStyle/>
            <a:p>
              <a:pPr algn="ctr"/>
              <a:r>
                <a:rPr lang="en-GB" b="1">
                  <a:solidFill>
                    <a:schemeClr val="bg1"/>
                  </a:solidFill>
                  <a:latin typeface="Arial" pitchFamily="34" charset="0"/>
                  <a:cs typeface="Arial" pitchFamily="34" charset="0"/>
                </a:rPr>
                <a:t>0.1</a:t>
              </a:r>
              <a:endParaRPr lang="en-IN" b="1">
                <a:solidFill>
                  <a:schemeClr val="bg1"/>
                </a:solidFill>
                <a:latin typeface="Arial" pitchFamily="34" charset="0"/>
                <a:cs typeface="Arial" pitchFamily="34" charset="0"/>
              </a:endParaRPr>
            </a:p>
          </p:txBody>
        </p:sp>
        <p:sp>
          <p:nvSpPr>
            <p:cNvPr id="380" name="Freeform 23">
              <a:extLst>
                <a:ext uri="{FF2B5EF4-FFF2-40B4-BE49-F238E27FC236}">
                  <a16:creationId xmlns:a16="http://schemas.microsoft.com/office/drawing/2014/main" id="{B42690CD-3E44-4609-84BE-27A95B83CCD8}"/>
                </a:ext>
              </a:extLst>
            </p:cNvPr>
            <p:cNvSpPr>
              <a:spLocks noEditPoints="1"/>
            </p:cNvSpPr>
            <p:nvPr/>
          </p:nvSpPr>
          <p:spPr bwMode="auto">
            <a:xfrm>
              <a:off x="1330866" y="1274500"/>
              <a:ext cx="330406" cy="330352"/>
            </a:xfrm>
            <a:custGeom>
              <a:avLst/>
              <a:gdLst>
                <a:gd name="T0" fmla="*/ 2073 w 6292"/>
                <a:gd name="T1" fmla="*/ 5283 h 6291"/>
                <a:gd name="T2" fmla="*/ 2991 w 6292"/>
                <a:gd name="T3" fmla="*/ 5539 h 6291"/>
                <a:gd name="T4" fmla="*/ 3945 w 6292"/>
                <a:gd name="T5" fmla="*/ 5411 h 6291"/>
                <a:gd name="T6" fmla="*/ 4741 w 6292"/>
                <a:gd name="T7" fmla="*/ 4940 h 6291"/>
                <a:gd name="T8" fmla="*/ 3620 w 6292"/>
                <a:gd name="T9" fmla="*/ 4604 h 6291"/>
                <a:gd name="T10" fmla="*/ 2903 w 6292"/>
                <a:gd name="T11" fmla="*/ 4660 h 6291"/>
                <a:gd name="T12" fmla="*/ 2262 w 6292"/>
                <a:gd name="T13" fmla="*/ 4392 h 6291"/>
                <a:gd name="T14" fmla="*/ 2842 w 6292"/>
                <a:gd name="T15" fmla="*/ 2646 h 6291"/>
                <a:gd name="T16" fmla="*/ 2563 w 6292"/>
                <a:gd name="T17" fmla="*/ 3007 h 6291"/>
                <a:gd name="T18" fmla="*/ 2624 w 6292"/>
                <a:gd name="T19" fmla="*/ 3475 h 6291"/>
                <a:gd name="T20" fmla="*/ 2985 w 6292"/>
                <a:gd name="T21" fmla="*/ 3751 h 6291"/>
                <a:gd name="T22" fmla="*/ 3450 w 6292"/>
                <a:gd name="T23" fmla="*/ 3690 h 6291"/>
                <a:gd name="T24" fmla="*/ 3729 w 6292"/>
                <a:gd name="T25" fmla="*/ 3330 h 6291"/>
                <a:gd name="T26" fmla="*/ 3668 w 6292"/>
                <a:gd name="T27" fmla="*/ 2864 h 6291"/>
                <a:gd name="T28" fmla="*/ 3307 w 6292"/>
                <a:gd name="T29" fmla="*/ 2585 h 6291"/>
                <a:gd name="T30" fmla="*/ 1111 w 6292"/>
                <a:gd name="T31" fmla="*/ 1958 h 6291"/>
                <a:gd name="T32" fmla="*/ 802 w 6292"/>
                <a:gd name="T33" fmla="*/ 2843 h 6291"/>
                <a:gd name="T34" fmla="*/ 865 w 6292"/>
                <a:gd name="T35" fmla="*/ 3803 h 6291"/>
                <a:gd name="T36" fmla="*/ 1279 w 6292"/>
                <a:gd name="T37" fmla="*/ 4625 h 6291"/>
                <a:gd name="T38" fmla="*/ 1727 w 6292"/>
                <a:gd name="T39" fmla="*/ 3690 h 6291"/>
                <a:gd name="T40" fmla="*/ 1655 w 6292"/>
                <a:gd name="T41" fmla="*/ 2925 h 6291"/>
                <a:gd name="T42" fmla="*/ 1922 w 6292"/>
                <a:gd name="T43" fmla="*/ 2284 h 6291"/>
                <a:gd name="T44" fmla="*/ 4435 w 6292"/>
                <a:gd name="T45" fmla="*/ 2379 h 6291"/>
                <a:gd name="T46" fmla="*/ 4653 w 6292"/>
                <a:gd name="T47" fmla="*/ 3045 h 6291"/>
                <a:gd name="T48" fmla="*/ 4514 w 6292"/>
                <a:gd name="T49" fmla="*/ 3810 h 6291"/>
                <a:gd name="T50" fmla="*/ 5118 w 6292"/>
                <a:gd name="T51" fmla="*/ 4511 h 6291"/>
                <a:gd name="T52" fmla="*/ 5485 w 6292"/>
                <a:gd name="T53" fmla="*/ 3654 h 6291"/>
                <a:gd name="T54" fmla="*/ 5483 w 6292"/>
                <a:gd name="T55" fmla="*/ 2681 h 6291"/>
                <a:gd name="T56" fmla="*/ 5113 w 6292"/>
                <a:gd name="T57" fmla="*/ 1816 h 6291"/>
                <a:gd name="T58" fmla="*/ 2672 w 6292"/>
                <a:gd name="T59" fmla="*/ 841 h 6291"/>
                <a:gd name="T60" fmla="*/ 1813 w 6292"/>
                <a:gd name="T61" fmla="*/ 1208 h 6291"/>
                <a:gd name="T62" fmla="*/ 2504 w 6292"/>
                <a:gd name="T63" fmla="*/ 1801 h 6291"/>
                <a:gd name="T64" fmla="*/ 3283 w 6292"/>
                <a:gd name="T65" fmla="*/ 1664 h 6291"/>
                <a:gd name="T66" fmla="*/ 4010 w 6292"/>
                <a:gd name="T67" fmla="*/ 1929 h 6291"/>
                <a:gd name="T68" fmla="*/ 4225 w 6292"/>
                <a:gd name="T69" fmla="*/ 1045 h 6291"/>
                <a:gd name="T70" fmla="*/ 3321 w 6292"/>
                <a:gd name="T71" fmla="*/ 797 h 6291"/>
                <a:gd name="T72" fmla="*/ 3609 w 6292"/>
                <a:gd name="T73" fmla="*/ 317 h 6291"/>
                <a:gd name="T74" fmla="*/ 4305 w 6292"/>
                <a:gd name="T75" fmla="*/ 217 h 6291"/>
                <a:gd name="T76" fmla="*/ 5130 w 6292"/>
                <a:gd name="T77" fmla="*/ 700 h 6291"/>
                <a:gd name="T78" fmla="*/ 5397 w 6292"/>
                <a:gd name="T79" fmla="*/ 1347 h 6291"/>
                <a:gd name="T80" fmla="*/ 5794 w 6292"/>
                <a:gd name="T81" fmla="*/ 1994 h 6291"/>
                <a:gd name="T82" fmla="*/ 6010 w 6292"/>
                <a:gd name="T83" fmla="*/ 2725 h 6291"/>
                <a:gd name="T84" fmla="*/ 6288 w 6292"/>
                <a:gd name="T85" fmla="*/ 3360 h 6291"/>
                <a:gd name="T86" fmla="*/ 6078 w 6292"/>
                <a:gd name="T87" fmla="*/ 4293 h 6291"/>
                <a:gd name="T88" fmla="*/ 5567 w 6292"/>
                <a:gd name="T89" fmla="*/ 4757 h 6291"/>
                <a:gd name="T90" fmla="*/ 5063 w 6292"/>
                <a:gd name="T91" fmla="*/ 5335 h 6291"/>
                <a:gd name="T92" fmla="*/ 4426 w 6292"/>
                <a:gd name="T93" fmla="*/ 5762 h 6291"/>
                <a:gd name="T94" fmla="*/ 3897 w 6292"/>
                <a:gd name="T95" fmla="*/ 6201 h 6291"/>
                <a:gd name="T96" fmla="*/ 2943 w 6292"/>
                <a:gd name="T97" fmla="*/ 6287 h 6291"/>
                <a:gd name="T98" fmla="*/ 2345 w 6292"/>
                <a:gd name="T99" fmla="*/ 5940 h 6291"/>
                <a:gd name="T100" fmla="*/ 1645 w 6292"/>
                <a:gd name="T101" fmla="*/ 5629 h 6291"/>
                <a:gd name="T102" fmla="*/ 1053 w 6292"/>
                <a:gd name="T103" fmla="*/ 5146 h 6291"/>
                <a:gd name="T104" fmla="*/ 462 w 6292"/>
                <a:gd name="T105" fmla="*/ 4787 h 6291"/>
                <a:gd name="T106" fmla="*/ 92 w 6292"/>
                <a:gd name="T107" fmla="*/ 3906 h 6291"/>
                <a:gd name="T108" fmla="*/ 271 w 6292"/>
                <a:gd name="T109" fmla="*/ 3227 h 6291"/>
                <a:gd name="T110" fmla="*/ 321 w 6292"/>
                <a:gd name="T111" fmla="*/ 2625 h 6291"/>
                <a:gd name="T112" fmla="*/ 559 w 6292"/>
                <a:gd name="T113" fmla="*/ 1908 h 6291"/>
                <a:gd name="T114" fmla="*/ 973 w 6292"/>
                <a:gd name="T115" fmla="*/ 1280 h 6291"/>
                <a:gd name="T116" fmla="*/ 1250 w 6292"/>
                <a:gd name="T117" fmla="*/ 633 h 6291"/>
                <a:gd name="T118" fmla="*/ 2092 w 6292"/>
                <a:gd name="T119" fmla="*/ 179 h 6291"/>
                <a:gd name="T120" fmla="*/ 2786 w 6292"/>
                <a:gd name="T121" fmla="*/ 307 h 6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2" h="6291">
                  <a:moveTo>
                    <a:pt x="2170" y="4322"/>
                  </a:moveTo>
                  <a:lnTo>
                    <a:pt x="1561" y="4930"/>
                  </a:lnTo>
                  <a:lnTo>
                    <a:pt x="1679" y="5032"/>
                  </a:lnTo>
                  <a:lnTo>
                    <a:pt x="1805" y="5123"/>
                  </a:lnTo>
                  <a:lnTo>
                    <a:pt x="1935" y="5209"/>
                  </a:lnTo>
                  <a:lnTo>
                    <a:pt x="2073" y="5283"/>
                  </a:lnTo>
                  <a:lnTo>
                    <a:pt x="2214" y="5350"/>
                  </a:lnTo>
                  <a:lnTo>
                    <a:pt x="2361" y="5409"/>
                  </a:lnTo>
                  <a:lnTo>
                    <a:pt x="2513" y="5457"/>
                  </a:lnTo>
                  <a:lnTo>
                    <a:pt x="2668" y="5495"/>
                  </a:lnTo>
                  <a:lnTo>
                    <a:pt x="2828" y="5522"/>
                  </a:lnTo>
                  <a:lnTo>
                    <a:pt x="2991" y="5539"/>
                  </a:lnTo>
                  <a:lnTo>
                    <a:pt x="3157" y="5545"/>
                  </a:lnTo>
                  <a:lnTo>
                    <a:pt x="3321" y="5539"/>
                  </a:lnTo>
                  <a:lnTo>
                    <a:pt x="3483" y="5524"/>
                  </a:lnTo>
                  <a:lnTo>
                    <a:pt x="3641" y="5495"/>
                  </a:lnTo>
                  <a:lnTo>
                    <a:pt x="3796" y="5459"/>
                  </a:lnTo>
                  <a:lnTo>
                    <a:pt x="3945" y="5411"/>
                  </a:lnTo>
                  <a:lnTo>
                    <a:pt x="4092" y="5354"/>
                  </a:lnTo>
                  <a:lnTo>
                    <a:pt x="4233" y="5289"/>
                  </a:lnTo>
                  <a:lnTo>
                    <a:pt x="4368" y="5213"/>
                  </a:lnTo>
                  <a:lnTo>
                    <a:pt x="4498" y="5131"/>
                  </a:lnTo>
                  <a:lnTo>
                    <a:pt x="4622" y="5039"/>
                  </a:lnTo>
                  <a:lnTo>
                    <a:pt x="4741" y="4940"/>
                  </a:lnTo>
                  <a:lnTo>
                    <a:pt x="4122" y="4322"/>
                  </a:lnTo>
                  <a:lnTo>
                    <a:pt x="4031" y="4392"/>
                  </a:lnTo>
                  <a:lnTo>
                    <a:pt x="3935" y="4457"/>
                  </a:lnTo>
                  <a:lnTo>
                    <a:pt x="3834" y="4515"/>
                  </a:lnTo>
                  <a:lnTo>
                    <a:pt x="3729" y="4562"/>
                  </a:lnTo>
                  <a:lnTo>
                    <a:pt x="3620" y="4604"/>
                  </a:lnTo>
                  <a:lnTo>
                    <a:pt x="3506" y="4637"/>
                  </a:lnTo>
                  <a:lnTo>
                    <a:pt x="3389" y="4660"/>
                  </a:lnTo>
                  <a:lnTo>
                    <a:pt x="3269" y="4675"/>
                  </a:lnTo>
                  <a:lnTo>
                    <a:pt x="3147" y="4679"/>
                  </a:lnTo>
                  <a:lnTo>
                    <a:pt x="3023" y="4675"/>
                  </a:lnTo>
                  <a:lnTo>
                    <a:pt x="2903" y="4660"/>
                  </a:lnTo>
                  <a:lnTo>
                    <a:pt x="2786" y="4637"/>
                  </a:lnTo>
                  <a:lnTo>
                    <a:pt x="2674" y="4604"/>
                  </a:lnTo>
                  <a:lnTo>
                    <a:pt x="2563" y="4562"/>
                  </a:lnTo>
                  <a:lnTo>
                    <a:pt x="2458" y="4515"/>
                  </a:lnTo>
                  <a:lnTo>
                    <a:pt x="2357" y="4457"/>
                  </a:lnTo>
                  <a:lnTo>
                    <a:pt x="2262" y="4392"/>
                  </a:lnTo>
                  <a:lnTo>
                    <a:pt x="2170" y="4322"/>
                  </a:lnTo>
                  <a:close/>
                  <a:moveTo>
                    <a:pt x="3147" y="2564"/>
                  </a:moveTo>
                  <a:lnTo>
                    <a:pt x="3065" y="2570"/>
                  </a:lnTo>
                  <a:lnTo>
                    <a:pt x="2985" y="2585"/>
                  </a:lnTo>
                  <a:lnTo>
                    <a:pt x="2910" y="2612"/>
                  </a:lnTo>
                  <a:lnTo>
                    <a:pt x="2842" y="2646"/>
                  </a:lnTo>
                  <a:lnTo>
                    <a:pt x="2777" y="2690"/>
                  </a:lnTo>
                  <a:lnTo>
                    <a:pt x="2720" y="2742"/>
                  </a:lnTo>
                  <a:lnTo>
                    <a:pt x="2668" y="2799"/>
                  </a:lnTo>
                  <a:lnTo>
                    <a:pt x="2624" y="2864"/>
                  </a:lnTo>
                  <a:lnTo>
                    <a:pt x="2590" y="2933"/>
                  </a:lnTo>
                  <a:lnTo>
                    <a:pt x="2563" y="3007"/>
                  </a:lnTo>
                  <a:lnTo>
                    <a:pt x="2548" y="3087"/>
                  </a:lnTo>
                  <a:lnTo>
                    <a:pt x="2542" y="3169"/>
                  </a:lnTo>
                  <a:lnTo>
                    <a:pt x="2548" y="3251"/>
                  </a:lnTo>
                  <a:lnTo>
                    <a:pt x="2563" y="3330"/>
                  </a:lnTo>
                  <a:lnTo>
                    <a:pt x="2590" y="3404"/>
                  </a:lnTo>
                  <a:lnTo>
                    <a:pt x="2624" y="3475"/>
                  </a:lnTo>
                  <a:lnTo>
                    <a:pt x="2668" y="3538"/>
                  </a:lnTo>
                  <a:lnTo>
                    <a:pt x="2720" y="3597"/>
                  </a:lnTo>
                  <a:lnTo>
                    <a:pt x="2777" y="3646"/>
                  </a:lnTo>
                  <a:lnTo>
                    <a:pt x="2842" y="3690"/>
                  </a:lnTo>
                  <a:lnTo>
                    <a:pt x="2910" y="3726"/>
                  </a:lnTo>
                  <a:lnTo>
                    <a:pt x="2985" y="3751"/>
                  </a:lnTo>
                  <a:lnTo>
                    <a:pt x="3065" y="3768"/>
                  </a:lnTo>
                  <a:lnTo>
                    <a:pt x="3147" y="3772"/>
                  </a:lnTo>
                  <a:lnTo>
                    <a:pt x="3229" y="3768"/>
                  </a:lnTo>
                  <a:lnTo>
                    <a:pt x="3307" y="3751"/>
                  </a:lnTo>
                  <a:lnTo>
                    <a:pt x="3382" y="3726"/>
                  </a:lnTo>
                  <a:lnTo>
                    <a:pt x="3450" y="3690"/>
                  </a:lnTo>
                  <a:lnTo>
                    <a:pt x="3515" y="3646"/>
                  </a:lnTo>
                  <a:lnTo>
                    <a:pt x="3575" y="3597"/>
                  </a:lnTo>
                  <a:lnTo>
                    <a:pt x="3624" y="3538"/>
                  </a:lnTo>
                  <a:lnTo>
                    <a:pt x="3668" y="3475"/>
                  </a:lnTo>
                  <a:lnTo>
                    <a:pt x="3702" y="3404"/>
                  </a:lnTo>
                  <a:lnTo>
                    <a:pt x="3729" y="3330"/>
                  </a:lnTo>
                  <a:lnTo>
                    <a:pt x="3744" y="3251"/>
                  </a:lnTo>
                  <a:lnTo>
                    <a:pt x="3750" y="3169"/>
                  </a:lnTo>
                  <a:lnTo>
                    <a:pt x="3744" y="3087"/>
                  </a:lnTo>
                  <a:lnTo>
                    <a:pt x="3729" y="3007"/>
                  </a:lnTo>
                  <a:lnTo>
                    <a:pt x="3702" y="2933"/>
                  </a:lnTo>
                  <a:lnTo>
                    <a:pt x="3668" y="2864"/>
                  </a:lnTo>
                  <a:lnTo>
                    <a:pt x="3624" y="2799"/>
                  </a:lnTo>
                  <a:lnTo>
                    <a:pt x="3575" y="2742"/>
                  </a:lnTo>
                  <a:lnTo>
                    <a:pt x="3515" y="2690"/>
                  </a:lnTo>
                  <a:lnTo>
                    <a:pt x="3450" y="2646"/>
                  </a:lnTo>
                  <a:lnTo>
                    <a:pt x="3382" y="2612"/>
                  </a:lnTo>
                  <a:lnTo>
                    <a:pt x="3307" y="2585"/>
                  </a:lnTo>
                  <a:lnTo>
                    <a:pt x="3229" y="2570"/>
                  </a:lnTo>
                  <a:lnTo>
                    <a:pt x="3147" y="2564"/>
                  </a:lnTo>
                  <a:close/>
                  <a:moveTo>
                    <a:pt x="1386" y="1585"/>
                  </a:moveTo>
                  <a:lnTo>
                    <a:pt x="1286" y="1704"/>
                  </a:lnTo>
                  <a:lnTo>
                    <a:pt x="1195" y="1828"/>
                  </a:lnTo>
                  <a:lnTo>
                    <a:pt x="1111" y="1958"/>
                  </a:lnTo>
                  <a:lnTo>
                    <a:pt x="1036" y="2093"/>
                  </a:lnTo>
                  <a:lnTo>
                    <a:pt x="971" y="2234"/>
                  </a:lnTo>
                  <a:lnTo>
                    <a:pt x="914" y="2379"/>
                  </a:lnTo>
                  <a:lnTo>
                    <a:pt x="866" y="2530"/>
                  </a:lnTo>
                  <a:lnTo>
                    <a:pt x="828" y="2685"/>
                  </a:lnTo>
                  <a:lnTo>
                    <a:pt x="802" y="2843"/>
                  </a:lnTo>
                  <a:lnTo>
                    <a:pt x="784" y="3003"/>
                  </a:lnTo>
                  <a:lnTo>
                    <a:pt x="779" y="3169"/>
                  </a:lnTo>
                  <a:lnTo>
                    <a:pt x="784" y="3331"/>
                  </a:lnTo>
                  <a:lnTo>
                    <a:pt x="802" y="3492"/>
                  </a:lnTo>
                  <a:lnTo>
                    <a:pt x="828" y="3648"/>
                  </a:lnTo>
                  <a:lnTo>
                    <a:pt x="865" y="3803"/>
                  </a:lnTo>
                  <a:lnTo>
                    <a:pt x="912" y="3952"/>
                  </a:lnTo>
                  <a:lnTo>
                    <a:pt x="968" y="4097"/>
                  </a:lnTo>
                  <a:lnTo>
                    <a:pt x="1032" y="4236"/>
                  </a:lnTo>
                  <a:lnTo>
                    <a:pt x="1107" y="4371"/>
                  </a:lnTo>
                  <a:lnTo>
                    <a:pt x="1189" y="4501"/>
                  </a:lnTo>
                  <a:lnTo>
                    <a:pt x="1279" y="4625"/>
                  </a:lnTo>
                  <a:lnTo>
                    <a:pt x="1376" y="4742"/>
                  </a:lnTo>
                  <a:lnTo>
                    <a:pt x="1985" y="4135"/>
                  </a:lnTo>
                  <a:lnTo>
                    <a:pt x="1907" y="4032"/>
                  </a:lnTo>
                  <a:lnTo>
                    <a:pt x="1838" y="3925"/>
                  </a:lnTo>
                  <a:lnTo>
                    <a:pt x="1779" y="3810"/>
                  </a:lnTo>
                  <a:lnTo>
                    <a:pt x="1727" y="3690"/>
                  </a:lnTo>
                  <a:lnTo>
                    <a:pt x="1689" y="3566"/>
                  </a:lnTo>
                  <a:lnTo>
                    <a:pt x="1658" y="3438"/>
                  </a:lnTo>
                  <a:lnTo>
                    <a:pt x="1641" y="3305"/>
                  </a:lnTo>
                  <a:lnTo>
                    <a:pt x="1636" y="3169"/>
                  </a:lnTo>
                  <a:lnTo>
                    <a:pt x="1639" y="3045"/>
                  </a:lnTo>
                  <a:lnTo>
                    <a:pt x="1655" y="2925"/>
                  </a:lnTo>
                  <a:lnTo>
                    <a:pt x="1678" y="2809"/>
                  </a:lnTo>
                  <a:lnTo>
                    <a:pt x="1710" y="2696"/>
                  </a:lnTo>
                  <a:lnTo>
                    <a:pt x="1752" y="2585"/>
                  </a:lnTo>
                  <a:lnTo>
                    <a:pt x="1802" y="2480"/>
                  </a:lnTo>
                  <a:lnTo>
                    <a:pt x="1857" y="2379"/>
                  </a:lnTo>
                  <a:lnTo>
                    <a:pt x="1922" y="2284"/>
                  </a:lnTo>
                  <a:lnTo>
                    <a:pt x="1992" y="2192"/>
                  </a:lnTo>
                  <a:lnTo>
                    <a:pt x="1386" y="1585"/>
                  </a:lnTo>
                  <a:close/>
                  <a:moveTo>
                    <a:pt x="4920" y="1574"/>
                  </a:moveTo>
                  <a:lnTo>
                    <a:pt x="4300" y="2192"/>
                  </a:lnTo>
                  <a:lnTo>
                    <a:pt x="4370" y="2284"/>
                  </a:lnTo>
                  <a:lnTo>
                    <a:pt x="4435" y="2379"/>
                  </a:lnTo>
                  <a:lnTo>
                    <a:pt x="4491" y="2480"/>
                  </a:lnTo>
                  <a:lnTo>
                    <a:pt x="4540" y="2585"/>
                  </a:lnTo>
                  <a:lnTo>
                    <a:pt x="4582" y="2696"/>
                  </a:lnTo>
                  <a:lnTo>
                    <a:pt x="4615" y="2809"/>
                  </a:lnTo>
                  <a:lnTo>
                    <a:pt x="4638" y="2925"/>
                  </a:lnTo>
                  <a:lnTo>
                    <a:pt x="4653" y="3045"/>
                  </a:lnTo>
                  <a:lnTo>
                    <a:pt x="4657" y="3169"/>
                  </a:lnTo>
                  <a:lnTo>
                    <a:pt x="4651" y="3305"/>
                  </a:lnTo>
                  <a:lnTo>
                    <a:pt x="4634" y="3438"/>
                  </a:lnTo>
                  <a:lnTo>
                    <a:pt x="4605" y="3566"/>
                  </a:lnTo>
                  <a:lnTo>
                    <a:pt x="4565" y="3690"/>
                  </a:lnTo>
                  <a:lnTo>
                    <a:pt x="4514" y="3810"/>
                  </a:lnTo>
                  <a:lnTo>
                    <a:pt x="4454" y="3925"/>
                  </a:lnTo>
                  <a:lnTo>
                    <a:pt x="4386" y="4032"/>
                  </a:lnTo>
                  <a:lnTo>
                    <a:pt x="4309" y="4135"/>
                  </a:lnTo>
                  <a:lnTo>
                    <a:pt x="4928" y="4753"/>
                  </a:lnTo>
                  <a:lnTo>
                    <a:pt x="5027" y="4635"/>
                  </a:lnTo>
                  <a:lnTo>
                    <a:pt x="5118" y="4511"/>
                  </a:lnTo>
                  <a:lnTo>
                    <a:pt x="5202" y="4381"/>
                  </a:lnTo>
                  <a:lnTo>
                    <a:pt x="5277" y="4245"/>
                  </a:lnTo>
                  <a:lnTo>
                    <a:pt x="5342" y="4104"/>
                  </a:lnTo>
                  <a:lnTo>
                    <a:pt x="5399" y="3957"/>
                  </a:lnTo>
                  <a:lnTo>
                    <a:pt x="5447" y="3808"/>
                  </a:lnTo>
                  <a:lnTo>
                    <a:pt x="5485" y="3654"/>
                  </a:lnTo>
                  <a:lnTo>
                    <a:pt x="5512" y="3496"/>
                  </a:lnTo>
                  <a:lnTo>
                    <a:pt x="5529" y="3333"/>
                  </a:lnTo>
                  <a:lnTo>
                    <a:pt x="5535" y="3169"/>
                  </a:lnTo>
                  <a:lnTo>
                    <a:pt x="5529" y="3003"/>
                  </a:lnTo>
                  <a:lnTo>
                    <a:pt x="5512" y="2839"/>
                  </a:lnTo>
                  <a:lnTo>
                    <a:pt x="5483" y="2681"/>
                  </a:lnTo>
                  <a:lnTo>
                    <a:pt x="5445" y="2524"/>
                  </a:lnTo>
                  <a:lnTo>
                    <a:pt x="5397" y="2374"/>
                  </a:lnTo>
                  <a:lnTo>
                    <a:pt x="5340" y="2227"/>
                  </a:lnTo>
                  <a:lnTo>
                    <a:pt x="5273" y="2084"/>
                  </a:lnTo>
                  <a:lnTo>
                    <a:pt x="5197" y="1948"/>
                  </a:lnTo>
                  <a:lnTo>
                    <a:pt x="5113" y="1816"/>
                  </a:lnTo>
                  <a:lnTo>
                    <a:pt x="5019" y="1692"/>
                  </a:lnTo>
                  <a:lnTo>
                    <a:pt x="4920" y="1574"/>
                  </a:lnTo>
                  <a:close/>
                  <a:moveTo>
                    <a:pt x="3157" y="792"/>
                  </a:moveTo>
                  <a:lnTo>
                    <a:pt x="2992" y="797"/>
                  </a:lnTo>
                  <a:lnTo>
                    <a:pt x="2830" y="815"/>
                  </a:lnTo>
                  <a:lnTo>
                    <a:pt x="2672" y="841"/>
                  </a:lnTo>
                  <a:lnTo>
                    <a:pt x="2517" y="879"/>
                  </a:lnTo>
                  <a:lnTo>
                    <a:pt x="2366" y="927"/>
                  </a:lnTo>
                  <a:lnTo>
                    <a:pt x="2221" y="983"/>
                  </a:lnTo>
                  <a:lnTo>
                    <a:pt x="2080" y="1049"/>
                  </a:lnTo>
                  <a:lnTo>
                    <a:pt x="1945" y="1124"/>
                  </a:lnTo>
                  <a:lnTo>
                    <a:pt x="1813" y="1208"/>
                  </a:lnTo>
                  <a:lnTo>
                    <a:pt x="1689" y="1299"/>
                  </a:lnTo>
                  <a:lnTo>
                    <a:pt x="1573" y="1398"/>
                  </a:lnTo>
                  <a:lnTo>
                    <a:pt x="2181" y="2007"/>
                  </a:lnTo>
                  <a:lnTo>
                    <a:pt x="2283" y="1929"/>
                  </a:lnTo>
                  <a:lnTo>
                    <a:pt x="2389" y="1860"/>
                  </a:lnTo>
                  <a:lnTo>
                    <a:pt x="2504" y="1801"/>
                  </a:lnTo>
                  <a:lnTo>
                    <a:pt x="2624" y="1750"/>
                  </a:lnTo>
                  <a:lnTo>
                    <a:pt x="2748" y="1711"/>
                  </a:lnTo>
                  <a:lnTo>
                    <a:pt x="2878" y="1681"/>
                  </a:lnTo>
                  <a:lnTo>
                    <a:pt x="3010" y="1664"/>
                  </a:lnTo>
                  <a:lnTo>
                    <a:pt x="3147" y="1658"/>
                  </a:lnTo>
                  <a:lnTo>
                    <a:pt x="3283" y="1664"/>
                  </a:lnTo>
                  <a:lnTo>
                    <a:pt x="3414" y="1681"/>
                  </a:lnTo>
                  <a:lnTo>
                    <a:pt x="3544" y="1711"/>
                  </a:lnTo>
                  <a:lnTo>
                    <a:pt x="3668" y="1750"/>
                  </a:lnTo>
                  <a:lnTo>
                    <a:pt x="3788" y="1801"/>
                  </a:lnTo>
                  <a:lnTo>
                    <a:pt x="3903" y="1860"/>
                  </a:lnTo>
                  <a:lnTo>
                    <a:pt x="4010" y="1929"/>
                  </a:lnTo>
                  <a:lnTo>
                    <a:pt x="4113" y="2007"/>
                  </a:lnTo>
                  <a:lnTo>
                    <a:pt x="4731" y="1387"/>
                  </a:lnTo>
                  <a:lnTo>
                    <a:pt x="4613" y="1290"/>
                  </a:lnTo>
                  <a:lnTo>
                    <a:pt x="4489" y="1200"/>
                  </a:lnTo>
                  <a:lnTo>
                    <a:pt x="4359" y="1118"/>
                  </a:lnTo>
                  <a:lnTo>
                    <a:pt x="4225" y="1045"/>
                  </a:lnTo>
                  <a:lnTo>
                    <a:pt x="4084" y="981"/>
                  </a:lnTo>
                  <a:lnTo>
                    <a:pt x="3939" y="923"/>
                  </a:lnTo>
                  <a:lnTo>
                    <a:pt x="3790" y="878"/>
                  </a:lnTo>
                  <a:lnTo>
                    <a:pt x="3638" y="841"/>
                  </a:lnTo>
                  <a:lnTo>
                    <a:pt x="3481" y="815"/>
                  </a:lnTo>
                  <a:lnTo>
                    <a:pt x="3321" y="797"/>
                  </a:lnTo>
                  <a:lnTo>
                    <a:pt x="3157" y="792"/>
                  </a:lnTo>
                  <a:close/>
                  <a:moveTo>
                    <a:pt x="3008" y="0"/>
                  </a:moveTo>
                  <a:lnTo>
                    <a:pt x="3305" y="0"/>
                  </a:lnTo>
                  <a:lnTo>
                    <a:pt x="3305" y="286"/>
                  </a:lnTo>
                  <a:lnTo>
                    <a:pt x="3458" y="297"/>
                  </a:lnTo>
                  <a:lnTo>
                    <a:pt x="3609" y="317"/>
                  </a:lnTo>
                  <a:lnTo>
                    <a:pt x="3668" y="42"/>
                  </a:lnTo>
                  <a:lnTo>
                    <a:pt x="3958" y="103"/>
                  </a:lnTo>
                  <a:lnTo>
                    <a:pt x="3899" y="380"/>
                  </a:lnTo>
                  <a:lnTo>
                    <a:pt x="4046" y="422"/>
                  </a:lnTo>
                  <a:lnTo>
                    <a:pt x="4191" y="473"/>
                  </a:lnTo>
                  <a:lnTo>
                    <a:pt x="4305" y="217"/>
                  </a:lnTo>
                  <a:lnTo>
                    <a:pt x="4576" y="339"/>
                  </a:lnTo>
                  <a:lnTo>
                    <a:pt x="4462" y="593"/>
                  </a:lnTo>
                  <a:lnTo>
                    <a:pt x="4597" y="668"/>
                  </a:lnTo>
                  <a:lnTo>
                    <a:pt x="4727" y="748"/>
                  </a:lnTo>
                  <a:lnTo>
                    <a:pt x="4891" y="525"/>
                  </a:lnTo>
                  <a:lnTo>
                    <a:pt x="5130" y="700"/>
                  </a:lnTo>
                  <a:lnTo>
                    <a:pt x="4968" y="921"/>
                  </a:lnTo>
                  <a:lnTo>
                    <a:pt x="5086" y="1021"/>
                  </a:lnTo>
                  <a:lnTo>
                    <a:pt x="5197" y="1128"/>
                  </a:lnTo>
                  <a:lnTo>
                    <a:pt x="5399" y="946"/>
                  </a:lnTo>
                  <a:lnTo>
                    <a:pt x="5598" y="1168"/>
                  </a:lnTo>
                  <a:lnTo>
                    <a:pt x="5397" y="1347"/>
                  </a:lnTo>
                  <a:lnTo>
                    <a:pt x="5491" y="1469"/>
                  </a:lnTo>
                  <a:lnTo>
                    <a:pt x="5578" y="1597"/>
                  </a:lnTo>
                  <a:lnTo>
                    <a:pt x="5809" y="1465"/>
                  </a:lnTo>
                  <a:lnTo>
                    <a:pt x="5956" y="1723"/>
                  </a:lnTo>
                  <a:lnTo>
                    <a:pt x="5727" y="1855"/>
                  </a:lnTo>
                  <a:lnTo>
                    <a:pt x="5794" y="1994"/>
                  </a:lnTo>
                  <a:lnTo>
                    <a:pt x="5853" y="2137"/>
                  </a:lnTo>
                  <a:lnTo>
                    <a:pt x="6101" y="2059"/>
                  </a:lnTo>
                  <a:lnTo>
                    <a:pt x="6191" y="2341"/>
                  </a:lnTo>
                  <a:lnTo>
                    <a:pt x="5945" y="2419"/>
                  </a:lnTo>
                  <a:lnTo>
                    <a:pt x="5981" y="2570"/>
                  </a:lnTo>
                  <a:lnTo>
                    <a:pt x="6010" y="2725"/>
                  </a:lnTo>
                  <a:lnTo>
                    <a:pt x="6264" y="2698"/>
                  </a:lnTo>
                  <a:lnTo>
                    <a:pt x="6292" y="2996"/>
                  </a:lnTo>
                  <a:lnTo>
                    <a:pt x="6040" y="3020"/>
                  </a:lnTo>
                  <a:lnTo>
                    <a:pt x="6044" y="3169"/>
                  </a:lnTo>
                  <a:lnTo>
                    <a:pt x="6038" y="3331"/>
                  </a:lnTo>
                  <a:lnTo>
                    <a:pt x="6288" y="3360"/>
                  </a:lnTo>
                  <a:lnTo>
                    <a:pt x="6254" y="3654"/>
                  </a:lnTo>
                  <a:lnTo>
                    <a:pt x="6008" y="3627"/>
                  </a:lnTo>
                  <a:lnTo>
                    <a:pt x="5977" y="3782"/>
                  </a:lnTo>
                  <a:lnTo>
                    <a:pt x="5941" y="3933"/>
                  </a:lnTo>
                  <a:lnTo>
                    <a:pt x="6174" y="4011"/>
                  </a:lnTo>
                  <a:lnTo>
                    <a:pt x="6078" y="4293"/>
                  </a:lnTo>
                  <a:lnTo>
                    <a:pt x="5848" y="4215"/>
                  </a:lnTo>
                  <a:lnTo>
                    <a:pt x="5786" y="4360"/>
                  </a:lnTo>
                  <a:lnTo>
                    <a:pt x="5718" y="4501"/>
                  </a:lnTo>
                  <a:lnTo>
                    <a:pt x="5926" y="4623"/>
                  </a:lnTo>
                  <a:lnTo>
                    <a:pt x="5775" y="4879"/>
                  </a:lnTo>
                  <a:lnTo>
                    <a:pt x="5567" y="4757"/>
                  </a:lnTo>
                  <a:lnTo>
                    <a:pt x="5477" y="4887"/>
                  </a:lnTo>
                  <a:lnTo>
                    <a:pt x="5380" y="5009"/>
                  </a:lnTo>
                  <a:lnTo>
                    <a:pt x="5556" y="5171"/>
                  </a:lnTo>
                  <a:lnTo>
                    <a:pt x="5355" y="5390"/>
                  </a:lnTo>
                  <a:lnTo>
                    <a:pt x="5180" y="5228"/>
                  </a:lnTo>
                  <a:lnTo>
                    <a:pt x="5063" y="5335"/>
                  </a:lnTo>
                  <a:lnTo>
                    <a:pt x="4943" y="5436"/>
                  </a:lnTo>
                  <a:lnTo>
                    <a:pt x="5080" y="5629"/>
                  </a:lnTo>
                  <a:lnTo>
                    <a:pt x="4838" y="5801"/>
                  </a:lnTo>
                  <a:lnTo>
                    <a:pt x="4701" y="5608"/>
                  </a:lnTo>
                  <a:lnTo>
                    <a:pt x="4565" y="5688"/>
                  </a:lnTo>
                  <a:lnTo>
                    <a:pt x="4426" y="5762"/>
                  </a:lnTo>
                  <a:lnTo>
                    <a:pt x="4517" y="5978"/>
                  </a:lnTo>
                  <a:lnTo>
                    <a:pt x="4244" y="6096"/>
                  </a:lnTo>
                  <a:lnTo>
                    <a:pt x="4151" y="5879"/>
                  </a:lnTo>
                  <a:lnTo>
                    <a:pt x="4002" y="5928"/>
                  </a:lnTo>
                  <a:lnTo>
                    <a:pt x="3849" y="5970"/>
                  </a:lnTo>
                  <a:lnTo>
                    <a:pt x="3897" y="6201"/>
                  </a:lnTo>
                  <a:lnTo>
                    <a:pt x="3605" y="6260"/>
                  </a:lnTo>
                  <a:lnTo>
                    <a:pt x="3557" y="6028"/>
                  </a:lnTo>
                  <a:lnTo>
                    <a:pt x="3403" y="6045"/>
                  </a:lnTo>
                  <a:lnTo>
                    <a:pt x="3244" y="6052"/>
                  </a:lnTo>
                  <a:lnTo>
                    <a:pt x="3241" y="6291"/>
                  </a:lnTo>
                  <a:lnTo>
                    <a:pt x="2943" y="6287"/>
                  </a:lnTo>
                  <a:lnTo>
                    <a:pt x="2947" y="6047"/>
                  </a:lnTo>
                  <a:lnTo>
                    <a:pt x="2790" y="6031"/>
                  </a:lnTo>
                  <a:lnTo>
                    <a:pt x="2636" y="6007"/>
                  </a:lnTo>
                  <a:lnTo>
                    <a:pt x="2582" y="6241"/>
                  </a:lnTo>
                  <a:lnTo>
                    <a:pt x="2292" y="6175"/>
                  </a:lnTo>
                  <a:lnTo>
                    <a:pt x="2345" y="5940"/>
                  </a:lnTo>
                  <a:lnTo>
                    <a:pt x="2197" y="5890"/>
                  </a:lnTo>
                  <a:lnTo>
                    <a:pt x="2050" y="5835"/>
                  </a:lnTo>
                  <a:lnTo>
                    <a:pt x="1949" y="6054"/>
                  </a:lnTo>
                  <a:lnTo>
                    <a:pt x="1678" y="5930"/>
                  </a:lnTo>
                  <a:lnTo>
                    <a:pt x="1781" y="5707"/>
                  </a:lnTo>
                  <a:lnTo>
                    <a:pt x="1645" y="5629"/>
                  </a:lnTo>
                  <a:lnTo>
                    <a:pt x="1515" y="5543"/>
                  </a:lnTo>
                  <a:lnTo>
                    <a:pt x="1366" y="5740"/>
                  </a:lnTo>
                  <a:lnTo>
                    <a:pt x="1128" y="5562"/>
                  </a:lnTo>
                  <a:lnTo>
                    <a:pt x="1281" y="5362"/>
                  </a:lnTo>
                  <a:lnTo>
                    <a:pt x="1164" y="5257"/>
                  </a:lnTo>
                  <a:lnTo>
                    <a:pt x="1053" y="5146"/>
                  </a:lnTo>
                  <a:lnTo>
                    <a:pt x="863" y="5312"/>
                  </a:lnTo>
                  <a:lnTo>
                    <a:pt x="668" y="5087"/>
                  </a:lnTo>
                  <a:lnTo>
                    <a:pt x="861" y="4919"/>
                  </a:lnTo>
                  <a:lnTo>
                    <a:pt x="771" y="4793"/>
                  </a:lnTo>
                  <a:lnTo>
                    <a:pt x="685" y="4663"/>
                  </a:lnTo>
                  <a:lnTo>
                    <a:pt x="462" y="4787"/>
                  </a:lnTo>
                  <a:lnTo>
                    <a:pt x="317" y="4526"/>
                  </a:lnTo>
                  <a:lnTo>
                    <a:pt x="546" y="4400"/>
                  </a:lnTo>
                  <a:lnTo>
                    <a:pt x="483" y="4259"/>
                  </a:lnTo>
                  <a:lnTo>
                    <a:pt x="429" y="4114"/>
                  </a:lnTo>
                  <a:lnTo>
                    <a:pt x="177" y="4190"/>
                  </a:lnTo>
                  <a:lnTo>
                    <a:pt x="92" y="3906"/>
                  </a:lnTo>
                  <a:lnTo>
                    <a:pt x="345" y="3828"/>
                  </a:lnTo>
                  <a:lnTo>
                    <a:pt x="315" y="3677"/>
                  </a:lnTo>
                  <a:lnTo>
                    <a:pt x="292" y="3524"/>
                  </a:lnTo>
                  <a:lnTo>
                    <a:pt x="25" y="3547"/>
                  </a:lnTo>
                  <a:lnTo>
                    <a:pt x="0" y="3249"/>
                  </a:lnTo>
                  <a:lnTo>
                    <a:pt x="271" y="3227"/>
                  </a:lnTo>
                  <a:lnTo>
                    <a:pt x="269" y="3169"/>
                  </a:lnTo>
                  <a:lnTo>
                    <a:pt x="273" y="3043"/>
                  </a:lnTo>
                  <a:lnTo>
                    <a:pt x="281" y="2919"/>
                  </a:lnTo>
                  <a:lnTo>
                    <a:pt x="10" y="2885"/>
                  </a:lnTo>
                  <a:lnTo>
                    <a:pt x="48" y="2591"/>
                  </a:lnTo>
                  <a:lnTo>
                    <a:pt x="321" y="2625"/>
                  </a:lnTo>
                  <a:lnTo>
                    <a:pt x="355" y="2475"/>
                  </a:lnTo>
                  <a:lnTo>
                    <a:pt x="395" y="2328"/>
                  </a:lnTo>
                  <a:lnTo>
                    <a:pt x="134" y="2236"/>
                  </a:lnTo>
                  <a:lnTo>
                    <a:pt x="231" y="1956"/>
                  </a:lnTo>
                  <a:lnTo>
                    <a:pt x="496" y="2047"/>
                  </a:lnTo>
                  <a:lnTo>
                    <a:pt x="559" y="1908"/>
                  </a:lnTo>
                  <a:lnTo>
                    <a:pt x="630" y="1772"/>
                  </a:lnTo>
                  <a:lnTo>
                    <a:pt x="389" y="1627"/>
                  </a:lnTo>
                  <a:lnTo>
                    <a:pt x="544" y="1374"/>
                  </a:lnTo>
                  <a:lnTo>
                    <a:pt x="786" y="1521"/>
                  </a:lnTo>
                  <a:lnTo>
                    <a:pt x="878" y="1398"/>
                  </a:lnTo>
                  <a:lnTo>
                    <a:pt x="973" y="1280"/>
                  </a:lnTo>
                  <a:lnTo>
                    <a:pt x="767" y="1086"/>
                  </a:lnTo>
                  <a:lnTo>
                    <a:pt x="971" y="868"/>
                  </a:lnTo>
                  <a:lnTo>
                    <a:pt x="1179" y="1066"/>
                  </a:lnTo>
                  <a:lnTo>
                    <a:pt x="1294" y="963"/>
                  </a:lnTo>
                  <a:lnTo>
                    <a:pt x="1412" y="868"/>
                  </a:lnTo>
                  <a:lnTo>
                    <a:pt x="1250" y="633"/>
                  </a:lnTo>
                  <a:lnTo>
                    <a:pt x="1496" y="465"/>
                  </a:lnTo>
                  <a:lnTo>
                    <a:pt x="1658" y="700"/>
                  </a:lnTo>
                  <a:lnTo>
                    <a:pt x="1790" y="626"/>
                  </a:lnTo>
                  <a:lnTo>
                    <a:pt x="1926" y="557"/>
                  </a:lnTo>
                  <a:lnTo>
                    <a:pt x="1817" y="292"/>
                  </a:lnTo>
                  <a:lnTo>
                    <a:pt x="2092" y="179"/>
                  </a:lnTo>
                  <a:lnTo>
                    <a:pt x="2202" y="444"/>
                  </a:lnTo>
                  <a:lnTo>
                    <a:pt x="2345" y="399"/>
                  </a:lnTo>
                  <a:lnTo>
                    <a:pt x="2494" y="359"/>
                  </a:lnTo>
                  <a:lnTo>
                    <a:pt x="2441" y="78"/>
                  </a:lnTo>
                  <a:lnTo>
                    <a:pt x="2735" y="25"/>
                  </a:lnTo>
                  <a:lnTo>
                    <a:pt x="2786" y="307"/>
                  </a:lnTo>
                  <a:lnTo>
                    <a:pt x="2897" y="294"/>
                  </a:lnTo>
                  <a:lnTo>
                    <a:pt x="3008" y="286"/>
                  </a:lnTo>
                  <a:lnTo>
                    <a:pt x="300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81" name="Group 380">
              <a:extLst>
                <a:ext uri="{FF2B5EF4-FFF2-40B4-BE49-F238E27FC236}">
                  <a16:creationId xmlns:a16="http://schemas.microsoft.com/office/drawing/2014/main" id="{210A69D7-CE44-467A-BE1D-D0C8065890D1}"/>
                </a:ext>
              </a:extLst>
            </p:cNvPr>
            <p:cNvGrpSpPr/>
            <p:nvPr/>
          </p:nvGrpSpPr>
          <p:grpSpPr>
            <a:xfrm>
              <a:off x="1391572" y="1700853"/>
              <a:ext cx="260374" cy="259960"/>
              <a:chOff x="5113906" y="3232210"/>
              <a:chExt cx="1548134" cy="1545674"/>
            </a:xfrm>
            <a:solidFill>
              <a:schemeClr val="accent1"/>
            </a:solidFill>
          </p:grpSpPr>
          <p:sp>
            <p:nvSpPr>
              <p:cNvPr id="420" name="Freeform 63">
                <a:extLst>
                  <a:ext uri="{FF2B5EF4-FFF2-40B4-BE49-F238E27FC236}">
                    <a16:creationId xmlns:a16="http://schemas.microsoft.com/office/drawing/2014/main" id="{5563ADF7-285F-4C92-A82A-8EED6CECE208}"/>
                  </a:ext>
                </a:extLst>
              </p:cNvPr>
              <p:cNvSpPr>
                <a:spLocks noEditPoints="1"/>
              </p:cNvSpPr>
              <p:nvPr/>
            </p:nvSpPr>
            <p:spPr bwMode="auto">
              <a:xfrm>
                <a:off x="5113906" y="3232210"/>
                <a:ext cx="1548134" cy="1545674"/>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1" name="Freeform 65">
                <a:extLst>
                  <a:ext uri="{FF2B5EF4-FFF2-40B4-BE49-F238E27FC236}">
                    <a16:creationId xmlns:a16="http://schemas.microsoft.com/office/drawing/2014/main" id="{38ABC0EA-A7DF-4BFA-A707-973C578C0B70}"/>
                  </a:ext>
                </a:extLst>
              </p:cNvPr>
              <p:cNvSpPr>
                <a:spLocks/>
              </p:cNvSpPr>
              <p:nvPr/>
            </p:nvSpPr>
            <p:spPr bwMode="auto">
              <a:xfrm>
                <a:off x="5602537" y="3700407"/>
                <a:ext cx="564149" cy="563330"/>
              </a:xfrm>
              <a:custGeom>
                <a:avLst/>
                <a:gdLst>
                  <a:gd name="T0" fmla="*/ 344 w 688"/>
                  <a:gd name="T1" fmla="*/ 0 h 687"/>
                  <a:gd name="T2" fmla="*/ 413 w 688"/>
                  <a:gd name="T3" fmla="*/ 6 h 687"/>
                  <a:gd name="T4" fmla="*/ 478 w 688"/>
                  <a:gd name="T5" fmla="*/ 26 h 687"/>
                  <a:gd name="T6" fmla="*/ 536 w 688"/>
                  <a:gd name="T7" fmla="*/ 60 h 687"/>
                  <a:gd name="T8" fmla="*/ 587 w 688"/>
                  <a:gd name="T9" fmla="*/ 100 h 687"/>
                  <a:gd name="T10" fmla="*/ 630 w 688"/>
                  <a:gd name="T11" fmla="*/ 151 h 687"/>
                  <a:gd name="T12" fmla="*/ 661 w 688"/>
                  <a:gd name="T13" fmla="*/ 209 h 687"/>
                  <a:gd name="T14" fmla="*/ 681 w 688"/>
                  <a:gd name="T15" fmla="*/ 274 h 687"/>
                  <a:gd name="T16" fmla="*/ 688 w 688"/>
                  <a:gd name="T17" fmla="*/ 343 h 687"/>
                  <a:gd name="T18" fmla="*/ 681 w 688"/>
                  <a:gd name="T19" fmla="*/ 413 h 687"/>
                  <a:gd name="T20" fmla="*/ 661 w 688"/>
                  <a:gd name="T21" fmla="*/ 477 h 687"/>
                  <a:gd name="T22" fmla="*/ 630 w 688"/>
                  <a:gd name="T23" fmla="*/ 535 h 687"/>
                  <a:gd name="T24" fmla="*/ 587 w 688"/>
                  <a:gd name="T25" fmla="*/ 587 h 687"/>
                  <a:gd name="T26" fmla="*/ 536 w 688"/>
                  <a:gd name="T27" fmla="*/ 629 h 687"/>
                  <a:gd name="T28" fmla="*/ 478 w 688"/>
                  <a:gd name="T29" fmla="*/ 660 h 687"/>
                  <a:gd name="T30" fmla="*/ 413 w 688"/>
                  <a:gd name="T31" fmla="*/ 680 h 687"/>
                  <a:gd name="T32" fmla="*/ 344 w 688"/>
                  <a:gd name="T33" fmla="*/ 687 h 687"/>
                  <a:gd name="T34" fmla="*/ 275 w 688"/>
                  <a:gd name="T35" fmla="*/ 680 h 687"/>
                  <a:gd name="T36" fmla="*/ 210 w 688"/>
                  <a:gd name="T37" fmla="*/ 660 h 687"/>
                  <a:gd name="T38" fmla="*/ 152 w 688"/>
                  <a:gd name="T39" fmla="*/ 629 h 687"/>
                  <a:gd name="T40" fmla="*/ 101 w 688"/>
                  <a:gd name="T41" fmla="*/ 587 h 687"/>
                  <a:gd name="T42" fmla="*/ 61 w 688"/>
                  <a:gd name="T43" fmla="*/ 535 h 687"/>
                  <a:gd name="T44" fmla="*/ 27 w 688"/>
                  <a:gd name="T45" fmla="*/ 477 h 687"/>
                  <a:gd name="T46" fmla="*/ 7 w 688"/>
                  <a:gd name="T47" fmla="*/ 413 h 687"/>
                  <a:gd name="T48" fmla="*/ 0 w 688"/>
                  <a:gd name="T49" fmla="*/ 343 h 687"/>
                  <a:gd name="T50" fmla="*/ 7 w 688"/>
                  <a:gd name="T51" fmla="*/ 274 h 687"/>
                  <a:gd name="T52" fmla="*/ 27 w 688"/>
                  <a:gd name="T53" fmla="*/ 209 h 687"/>
                  <a:gd name="T54" fmla="*/ 61 w 688"/>
                  <a:gd name="T55" fmla="*/ 151 h 687"/>
                  <a:gd name="T56" fmla="*/ 101 w 688"/>
                  <a:gd name="T57" fmla="*/ 100 h 687"/>
                  <a:gd name="T58" fmla="*/ 152 w 688"/>
                  <a:gd name="T59" fmla="*/ 60 h 687"/>
                  <a:gd name="T60" fmla="*/ 210 w 688"/>
                  <a:gd name="T61" fmla="*/ 26 h 687"/>
                  <a:gd name="T62" fmla="*/ 275 w 688"/>
                  <a:gd name="T63" fmla="*/ 6 h 687"/>
                  <a:gd name="T64" fmla="*/ 344 w 688"/>
                  <a:gd name="T65"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8" h="687">
                    <a:moveTo>
                      <a:pt x="344" y="0"/>
                    </a:moveTo>
                    <a:lnTo>
                      <a:pt x="413" y="6"/>
                    </a:lnTo>
                    <a:lnTo>
                      <a:pt x="478" y="26"/>
                    </a:lnTo>
                    <a:lnTo>
                      <a:pt x="536" y="60"/>
                    </a:lnTo>
                    <a:lnTo>
                      <a:pt x="587" y="100"/>
                    </a:lnTo>
                    <a:lnTo>
                      <a:pt x="630" y="151"/>
                    </a:lnTo>
                    <a:lnTo>
                      <a:pt x="661" y="209"/>
                    </a:lnTo>
                    <a:lnTo>
                      <a:pt x="681" y="274"/>
                    </a:lnTo>
                    <a:lnTo>
                      <a:pt x="688" y="343"/>
                    </a:lnTo>
                    <a:lnTo>
                      <a:pt x="681" y="413"/>
                    </a:lnTo>
                    <a:lnTo>
                      <a:pt x="661" y="477"/>
                    </a:lnTo>
                    <a:lnTo>
                      <a:pt x="630" y="535"/>
                    </a:lnTo>
                    <a:lnTo>
                      <a:pt x="587" y="587"/>
                    </a:lnTo>
                    <a:lnTo>
                      <a:pt x="536" y="629"/>
                    </a:lnTo>
                    <a:lnTo>
                      <a:pt x="478" y="660"/>
                    </a:lnTo>
                    <a:lnTo>
                      <a:pt x="413" y="680"/>
                    </a:lnTo>
                    <a:lnTo>
                      <a:pt x="344" y="687"/>
                    </a:lnTo>
                    <a:lnTo>
                      <a:pt x="275" y="680"/>
                    </a:lnTo>
                    <a:lnTo>
                      <a:pt x="210" y="660"/>
                    </a:lnTo>
                    <a:lnTo>
                      <a:pt x="152" y="629"/>
                    </a:lnTo>
                    <a:lnTo>
                      <a:pt x="101" y="587"/>
                    </a:lnTo>
                    <a:lnTo>
                      <a:pt x="61" y="535"/>
                    </a:lnTo>
                    <a:lnTo>
                      <a:pt x="27" y="477"/>
                    </a:lnTo>
                    <a:lnTo>
                      <a:pt x="7" y="413"/>
                    </a:lnTo>
                    <a:lnTo>
                      <a:pt x="0" y="343"/>
                    </a:lnTo>
                    <a:lnTo>
                      <a:pt x="7" y="274"/>
                    </a:lnTo>
                    <a:lnTo>
                      <a:pt x="27" y="209"/>
                    </a:lnTo>
                    <a:lnTo>
                      <a:pt x="61" y="151"/>
                    </a:lnTo>
                    <a:lnTo>
                      <a:pt x="101" y="100"/>
                    </a:lnTo>
                    <a:lnTo>
                      <a:pt x="152" y="60"/>
                    </a:lnTo>
                    <a:lnTo>
                      <a:pt x="210" y="26"/>
                    </a:lnTo>
                    <a:lnTo>
                      <a:pt x="275" y="6"/>
                    </a:lnTo>
                    <a:lnTo>
                      <a:pt x="3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82" name="Freeform 27">
              <a:extLst>
                <a:ext uri="{FF2B5EF4-FFF2-40B4-BE49-F238E27FC236}">
                  <a16:creationId xmlns:a16="http://schemas.microsoft.com/office/drawing/2014/main" id="{A653D97B-0DB6-4EAE-9F3B-6ACBCF95E6D0}"/>
                </a:ext>
              </a:extLst>
            </p:cNvPr>
            <p:cNvSpPr>
              <a:spLocks noEditPoints="1"/>
            </p:cNvSpPr>
            <p:nvPr/>
          </p:nvSpPr>
          <p:spPr bwMode="auto">
            <a:xfrm>
              <a:off x="1656008" y="912682"/>
              <a:ext cx="382346" cy="382346"/>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83" name="Group 382">
              <a:extLst>
                <a:ext uri="{FF2B5EF4-FFF2-40B4-BE49-F238E27FC236}">
                  <a16:creationId xmlns:a16="http://schemas.microsoft.com/office/drawing/2014/main" id="{D1077566-D057-45D3-AA18-9FBF774F1BC3}"/>
                </a:ext>
              </a:extLst>
            </p:cNvPr>
            <p:cNvGrpSpPr/>
            <p:nvPr/>
          </p:nvGrpSpPr>
          <p:grpSpPr>
            <a:xfrm>
              <a:off x="1765727" y="1370189"/>
              <a:ext cx="367436" cy="367133"/>
              <a:chOff x="8091275" y="3370787"/>
              <a:chExt cx="3056908" cy="3054448"/>
            </a:xfrm>
            <a:solidFill>
              <a:schemeClr val="bg1">
                <a:lumMod val="75000"/>
              </a:schemeClr>
            </a:solidFill>
          </p:grpSpPr>
          <p:sp>
            <p:nvSpPr>
              <p:cNvPr id="385" name="Freeform 28">
                <a:extLst>
                  <a:ext uri="{FF2B5EF4-FFF2-40B4-BE49-F238E27FC236}">
                    <a16:creationId xmlns:a16="http://schemas.microsoft.com/office/drawing/2014/main" id="{CDA9DE12-41CA-4081-BC8C-4EE3C648CB56}"/>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6" name="Freeform 29">
                <a:extLst>
                  <a:ext uri="{FF2B5EF4-FFF2-40B4-BE49-F238E27FC236}">
                    <a16:creationId xmlns:a16="http://schemas.microsoft.com/office/drawing/2014/main" id="{34A16E80-EC9D-4A8E-AB48-54FC6D4A3538}"/>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7" name="Freeform 30">
                <a:extLst>
                  <a:ext uri="{FF2B5EF4-FFF2-40B4-BE49-F238E27FC236}">
                    <a16:creationId xmlns:a16="http://schemas.microsoft.com/office/drawing/2014/main" id="{EF863DAA-2E34-4024-9A93-3CFBE2AE5030}"/>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8" name="Freeform 31">
                <a:extLst>
                  <a:ext uri="{FF2B5EF4-FFF2-40B4-BE49-F238E27FC236}">
                    <a16:creationId xmlns:a16="http://schemas.microsoft.com/office/drawing/2014/main" id="{766A6DD7-D350-49E7-92BD-E484435228D2}"/>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89" name="Freeform 32">
                <a:extLst>
                  <a:ext uri="{FF2B5EF4-FFF2-40B4-BE49-F238E27FC236}">
                    <a16:creationId xmlns:a16="http://schemas.microsoft.com/office/drawing/2014/main" id="{8A1B58B3-0120-4B40-8E84-9ED0A8846A8B}"/>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0" name="Freeform 33">
                <a:extLst>
                  <a:ext uri="{FF2B5EF4-FFF2-40B4-BE49-F238E27FC236}">
                    <a16:creationId xmlns:a16="http://schemas.microsoft.com/office/drawing/2014/main" id="{5962AF70-A6F1-47E1-89D1-EA32F4C06CD9}"/>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1" name="Freeform 34">
                <a:extLst>
                  <a:ext uri="{FF2B5EF4-FFF2-40B4-BE49-F238E27FC236}">
                    <a16:creationId xmlns:a16="http://schemas.microsoft.com/office/drawing/2014/main" id="{5005C4E6-17B2-41C1-951F-2D7B3AB7D2D7}"/>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2" name="Freeform 35">
                <a:extLst>
                  <a:ext uri="{FF2B5EF4-FFF2-40B4-BE49-F238E27FC236}">
                    <a16:creationId xmlns:a16="http://schemas.microsoft.com/office/drawing/2014/main" id="{B2C0B0F6-755A-4519-9C18-364204CCB3E4}"/>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3" name="Freeform 36">
                <a:extLst>
                  <a:ext uri="{FF2B5EF4-FFF2-40B4-BE49-F238E27FC236}">
                    <a16:creationId xmlns:a16="http://schemas.microsoft.com/office/drawing/2014/main" id="{5F77837B-4714-44F7-8AC7-B7B3F310A8A8}"/>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4" name="Freeform 37">
                <a:extLst>
                  <a:ext uri="{FF2B5EF4-FFF2-40B4-BE49-F238E27FC236}">
                    <a16:creationId xmlns:a16="http://schemas.microsoft.com/office/drawing/2014/main" id="{00BB456E-DE4D-4A44-9FB0-D135E1EAE33A}"/>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5" name="Freeform 38">
                <a:extLst>
                  <a:ext uri="{FF2B5EF4-FFF2-40B4-BE49-F238E27FC236}">
                    <a16:creationId xmlns:a16="http://schemas.microsoft.com/office/drawing/2014/main" id="{F0808D21-81C4-40EA-91E5-B5137D71379B}"/>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6" name="Freeform 39">
                <a:extLst>
                  <a:ext uri="{FF2B5EF4-FFF2-40B4-BE49-F238E27FC236}">
                    <a16:creationId xmlns:a16="http://schemas.microsoft.com/office/drawing/2014/main" id="{6B4CB554-87E0-4E36-BA9E-2E700FAADD1D}"/>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7" name="Freeform 40">
                <a:extLst>
                  <a:ext uri="{FF2B5EF4-FFF2-40B4-BE49-F238E27FC236}">
                    <a16:creationId xmlns:a16="http://schemas.microsoft.com/office/drawing/2014/main" id="{0BC419FC-36A7-41AA-9D7D-EF116BB43F32}"/>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8" name="Freeform 41">
                <a:extLst>
                  <a:ext uri="{FF2B5EF4-FFF2-40B4-BE49-F238E27FC236}">
                    <a16:creationId xmlns:a16="http://schemas.microsoft.com/office/drawing/2014/main" id="{10698408-C2DD-4AD2-A5D9-7CDE51E8C15E}"/>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99" name="Freeform 42">
                <a:extLst>
                  <a:ext uri="{FF2B5EF4-FFF2-40B4-BE49-F238E27FC236}">
                    <a16:creationId xmlns:a16="http://schemas.microsoft.com/office/drawing/2014/main" id="{E00C7CED-99E4-4CF5-82F2-FA1ABCF0BD6E}"/>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0" name="Freeform 43">
                <a:extLst>
                  <a:ext uri="{FF2B5EF4-FFF2-40B4-BE49-F238E27FC236}">
                    <a16:creationId xmlns:a16="http://schemas.microsoft.com/office/drawing/2014/main" id="{74E0B432-E5AD-4F13-A7AE-4357326DB641}"/>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1" name="Freeform 44">
                <a:extLst>
                  <a:ext uri="{FF2B5EF4-FFF2-40B4-BE49-F238E27FC236}">
                    <a16:creationId xmlns:a16="http://schemas.microsoft.com/office/drawing/2014/main" id="{1727C409-DFFF-430C-9945-2ADA813D3BFF}"/>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2" name="Freeform 45">
                <a:extLst>
                  <a:ext uri="{FF2B5EF4-FFF2-40B4-BE49-F238E27FC236}">
                    <a16:creationId xmlns:a16="http://schemas.microsoft.com/office/drawing/2014/main" id="{1842FC7F-EFE6-4270-A66C-215A1588C207}"/>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3" name="Freeform 46">
                <a:extLst>
                  <a:ext uri="{FF2B5EF4-FFF2-40B4-BE49-F238E27FC236}">
                    <a16:creationId xmlns:a16="http://schemas.microsoft.com/office/drawing/2014/main" id="{F1F95F07-BDC3-4D2B-A849-B58D1BEA4AB0}"/>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4" name="Freeform 47">
                <a:extLst>
                  <a:ext uri="{FF2B5EF4-FFF2-40B4-BE49-F238E27FC236}">
                    <a16:creationId xmlns:a16="http://schemas.microsoft.com/office/drawing/2014/main" id="{22AD204C-A1E3-49DB-8288-3845EF425A58}"/>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5" name="Freeform 48">
                <a:extLst>
                  <a:ext uri="{FF2B5EF4-FFF2-40B4-BE49-F238E27FC236}">
                    <a16:creationId xmlns:a16="http://schemas.microsoft.com/office/drawing/2014/main" id="{4528ABB2-7A7E-47F0-A0E2-5D6DABB833C8}"/>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6" name="Freeform 49">
                <a:extLst>
                  <a:ext uri="{FF2B5EF4-FFF2-40B4-BE49-F238E27FC236}">
                    <a16:creationId xmlns:a16="http://schemas.microsoft.com/office/drawing/2014/main" id="{1A5A5D22-E7B6-412E-BDF6-0C464A4378E9}"/>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7" name="Freeform 50">
                <a:extLst>
                  <a:ext uri="{FF2B5EF4-FFF2-40B4-BE49-F238E27FC236}">
                    <a16:creationId xmlns:a16="http://schemas.microsoft.com/office/drawing/2014/main" id="{D4933774-E6D0-4F41-968F-E51B19944968}"/>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8" name="Freeform 51">
                <a:extLst>
                  <a:ext uri="{FF2B5EF4-FFF2-40B4-BE49-F238E27FC236}">
                    <a16:creationId xmlns:a16="http://schemas.microsoft.com/office/drawing/2014/main" id="{B6494367-2B3B-4A25-A19C-96F6689C49A9}"/>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9" name="Freeform 52">
                <a:extLst>
                  <a:ext uri="{FF2B5EF4-FFF2-40B4-BE49-F238E27FC236}">
                    <a16:creationId xmlns:a16="http://schemas.microsoft.com/office/drawing/2014/main" id="{6082657B-8813-4644-9AE5-E81498C6448C}"/>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0" name="Freeform 53">
                <a:extLst>
                  <a:ext uri="{FF2B5EF4-FFF2-40B4-BE49-F238E27FC236}">
                    <a16:creationId xmlns:a16="http://schemas.microsoft.com/office/drawing/2014/main" id="{FF494446-698E-453E-9313-44321AF3470A}"/>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1" name="Freeform 54">
                <a:extLst>
                  <a:ext uri="{FF2B5EF4-FFF2-40B4-BE49-F238E27FC236}">
                    <a16:creationId xmlns:a16="http://schemas.microsoft.com/office/drawing/2014/main" id="{D3FA758E-1A77-4202-8087-DE76DCE992E5}"/>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2" name="Freeform 55">
                <a:extLst>
                  <a:ext uri="{FF2B5EF4-FFF2-40B4-BE49-F238E27FC236}">
                    <a16:creationId xmlns:a16="http://schemas.microsoft.com/office/drawing/2014/main" id="{72E4C69F-4022-437D-A8AF-6C8C6CECCC03}"/>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3" name="Freeform 56">
                <a:extLst>
                  <a:ext uri="{FF2B5EF4-FFF2-40B4-BE49-F238E27FC236}">
                    <a16:creationId xmlns:a16="http://schemas.microsoft.com/office/drawing/2014/main" id="{00E1D404-9649-467E-98A4-4281E28509A1}"/>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4" name="Freeform 57">
                <a:extLst>
                  <a:ext uri="{FF2B5EF4-FFF2-40B4-BE49-F238E27FC236}">
                    <a16:creationId xmlns:a16="http://schemas.microsoft.com/office/drawing/2014/main" id="{AC9E492A-CDC6-4F05-83EE-865F2CE53800}"/>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5" name="Freeform 58">
                <a:extLst>
                  <a:ext uri="{FF2B5EF4-FFF2-40B4-BE49-F238E27FC236}">
                    <a16:creationId xmlns:a16="http://schemas.microsoft.com/office/drawing/2014/main" id="{B354E859-8DC7-4B01-9FCD-9E6FA44154BE}"/>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6" name="Freeform 59">
                <a:extLst>
                  <a:ext uri="{FF2B5EF4-FFF2-40B4-BE49-F238E27FC236}">
                    <a16:creationId xmlns:a16="http://schemas.microsoft.com/office/drawing/2014/main" id="{7B1F5472-DE97-4568-83B2-E253CAB299A8}"/>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7" name="Freeform 60">
                <a:extLst>
                  <a:ext uri="{FF2B5EF4-FFF2-40B4-BE49-F238E27FC236}">
                    <a16:creationId xmlns:a16="http://schemas.microsoft.com/office/drawing/2014/main" id="{7EAE25D7-951A-45D6-8873-942C444857D3}"/>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8" name="Freeform 61">
                <a:extLst>
                  <a:ext uri="{FF2B5EF4-FFF2-40B4-BE49-F238E27FC236}">
                    <a16:creationId xmlns:a16="http://schemas.microsoft.com/office/drawing/2014/main" id="{3AA4E2EF-39D5-4EC0-A3FB-242E4F488923}"/>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9" name="Freeform 62">
                <a:extLst>
                  <a:ext uri="{FF2B5EF4-FFF2-40B4-BE49-F238E27FC236}">
                    <a16:creationId xmlns:a16="http://schemas.microsoft.com/office/drawing/2014/main" id="{95374A33-5DA1-468F-B242-C81208BE6572}"/>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84" name="Freeform 63">
              <a:extLst>
                <a:ext uri="{FF2B5EF4-FFF2-40B4-BE49-F238E27FC236}">
                  <a16:creationId xmlns:a16="http://schemas.microsoft.com/office/drawing/2014/main" id="{D505C260-9016-48A6-BFA2-070570DC0382}"/>
                </a:ext>
              </a:extLst>
            </p:cNvPr>
            <p:cNvSpPr>
              <a:spLocks noEditPoints="1"/>
            </p:cNvSpPr>
            <p:nvPr/>
          </p:nvSpPr>
          <p:spPr bwMode="auto">
            <a:xfrm>
              <a:off x="1936219" y="1760312"/>
              <a:ext cx="178847" cy="178562"/>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 name="Group 1">
            <a:extLst>
              <a:ext uri="{FF2B5EF4-FFF2-40B4-BE49-F238E27FC236}">
                <a16:creationId xmlns:a16="http://schemas.microsoft.com/office/drawing/2014/main" id="{A9BC218E-8747-4A37-BB62-DE12E6961A56}"/>
              </a:ext>
            </a:extLst>
          </p:cNvPr>
          <p:cNvGrpSpPr/>
          <p:nvPr/>
        </p:nvGrpSpPr>
        <p:grpSpPr>
          <a:xfrm>
            <a:off x="5848429" y="1412533"/>
            <a:ext cx="1685881" cy="3139038"/>
            <a:chOff x="4386321" y="1131248"/>
            <a:chExt cx="1264411" cy="2354279"/>
          </a:xfrm>
        </p:grpSpPr>
        <p:grpSp>
          <p:nvGrpSpPr>
            <p:cNvPr id="423" name="Group 422">
              <a:extLst>
                <a:ext uri="{FF2B5EF4-FFF2-40B4-BE49-F238E27FC236}">
                  <a16:creationId xmlns:a16="http://schemas.microsoft.com/office/drawing/2014/main" id="{65F0AF1A-8DE6-4262-B763-D9DFC004D9D5}"/>
                </a:ext>
              </a:extLst>
            </p:cNvPr>
            <p:cNvGrpSpPr/>
            <p:nvPr/>
          </p:nvGrpSpPr>
          <p:grpSpPr>
            <a:xfrm>
              <a:off x="4739204" y="1924800"/>
              <a:ext cx="580024" cy="1328561"/>
              <a:chOff x="5378770" y="2814200"/>
              <a:chExt cx="1249289" cy="2861541"/>
            </a:xfrm>
            <a:solidFill>
              <a:schemeClr val="accent3">
                <a:lumMod val="60000"/>
                <a:lumOff val="40000"/>
              </a:schemeClr>
            </a:solidFill>
          </p:grpSpPr>
          <p:sp>
            <p:nvSpPr>
              <p:cNvPr id="543" name="Freeform 9">
                <a:extLst>
                  <a:ext uri="{FF2B5EF4-FFF2-40B4-BE49-F238E27FC236}">
                    <a16:creationId xmlns:a16="http://schemas.microsoft.com/office/drawing/2014/main" id="{029BB301-9EC5-444F-A837-0D6B174B6DD0}"/>
                  </a:ext>
                </a:extLst>
              </p:cNvPr>
              <p:cNvSpPr>
                <a:spLocks/>
              </p:cNvSpPr>
              <p:nvPr/>
            </p:nvSpPr>
            <p:spPr bwMode="auto">
              <a:xfrm>
                <a:off x="5607035" y="2956095"/>
                <a:ext cx="288931" cy="656005"/>
              </a:xfrm>
              <a:custGeom>
                <a:avLst/>
                <a:gdLst>
                  <a:gd name="T0" fmla="*/ 2 w 281"/>
                  <a:gd name="T1" fmla="*/ 0 h 638"/>
                  <a:gd name="T2" fmla="*/ 2 w 281"/>
                  <a:gd name="T3" fmla="*/ 4 h 638"/>
                  <a:gd name="T4" fmla="*/ 4 w 281"/>
                  <a:gd name="T5" fmla="*/ 14 h 638"/>
                  <a:gd name="T6" fmla="*/ 8 w 281"/>
                  <a:gd name="T7" fmla="*/ 31 h 638"/>
                  <a:gd name="T8" fmla="*/ 14 w 281"/>
                  <a:gd name="T9" fmla="*/ 56 h 638"/>
                  <a:gd name="T10" fmla="*/ 22 w 281"/>
                  <a:gd name="T11" fmla="*/ 89 h 638"/>
                  <a:gd name="T12" fmla="*/ 35 w 281"/>
                  <a:gd name="T13" fmla="*/ 125 h 638"/>
                  <a:gd name="T14" fmla="*/ 50 w 281"/>
                  <a:gd name="T15" fmla="*/ 169 h 638"/>
                  <a:gd name="T16" fmla="*/ 73 w 281"/>
                  <a:gd name="T17" fmla="*/ 219 h 638"/>
                  <a:gd name="T18" fmla="*/ 100 w 281"/>
                  <a:gd name="T19" fmla="*/ 275 h 638"/>
                  <a:gd name="T20" fmla="*/ 135 w 281"/>
                  <a:gd name="T21" fmla="*/ 337 h 638"/>
                  <a:gd name="T22" fmla="*/ 175 w 281"/>
                  <a:gd name="T23" fmla="*/ 404 h 638"/>
                  <a:gd name="T24" fmla="*/ 225 w 281"/>
                  <a:gd name="T25" fmla="*/ 477 h 638"/>
                  <a:gd name="T26" fmla="*/ 281 w 281"/>
                  <a:gd name="T27" fmla="*/ 554 h 638"/>
                  <a:gd name="T28" fmla="*/ 281 w 281"/>
                  <a:gd name="T29" fmla="*/ 638 h 638"/>
                  <a:gd name="T30" fmla="*/ 279 w 281"/>
                  <a:gd name="T31" fmla="*/ 634 h 638"/>
                  <a:gd name="T32" fmla="*/ 271 w 281"/>
                  <a:gd name="T33" fmla="*/ 621 h 638"/>
                  <a:gd name="T34" fmla="*/ 260 w 281"/>
                  <a:gd name="T35" fmla="*/ 602 h 638"/>
                  <a:gd name="T36" fmla="*/ 244 w 281"/>
                  <a:gd name="T37" fmla="*/ 577 h 638"/>
                  <a:gd name="T38" fmla="*/ 225 w 281"/>
                  <a:gd name="T39" fmla="*/ 546 h 638"/>
                  <a:gd name="T40" fmla="*/ 204 w 281"/>
                  <a:gd name="T41" fmla="*/ 509 h 638"/>
                  <a:gd name="T42" fmla="*/ 181 w 281"/>
                  <a:gd name="T43" fmla="*/ 471 h 638"/>
                  <a:gd name="T44" fmla="*/ 156 w 281"/>
                  <a:gd name="T45" fmla="*/ 427 h 638"/>
                  <a:gd name="T46" fmla="*/ 133 w 281"/>
                  <a:gd name="T47" fmla="*/ 383 h 638"/>
                  <a:gd name="T48" fmla="*/ 108 w 281"/>
                  <a:gd name="T49" fmla="*/ 335 h 638"/>
                  <a:gd name="T50" fmla="*/ 85 w 281"/>
                  <a:gd name="T51" fmla="*/ 288 h 638"/>
                  <a:gd name="T52" fmla="*/ 64 w 281"/>
                  <a:gd name="T53" fmla="*/ 240 h 638"/>
                  <a:gd name="T54" fmla="*/ 45 w 281"/>
                  <a:gd name="T55" fmla="*/ 194 h 638"/>
                  <a:gd name="T56" fmla="*/ 27 w 281"/>
                  <a:gd name="T57" fmla="*/ 148 h 638"/>
                  <a:gd name="T58" fmla="*/ 14 w 281"/>
                  <a:gd name="T59" fmla="*/ 106 h 638"/>
                  <a:gd name="T60" fmla="*/ 6 w 281"/>
                  <a:gd name="T61" fmla="*/ 65 h 638"/>
                  <a:gd name="T62" fmla="*/ 0 w 281"/>
                  <a:gd name="T63" fmla="*/ 31 h 638"/>
                  <a:gd name="T64" fmla="*/ 2 w 281"/>
                  <a:gd name="T65"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1" h="638">
                    <a:moveTo>
                      <a:pt x="2" y="0"/>
                    </a:moveTo>
                    <a:lnTo>
                      <a:pt x="2" y="4"/>
                    </a:lnTo>
                    <a:lnTo>
                      <a:pt x="4" y="14"/>
                    </a:lnTo>
                    <a:lnTo>
                      <a:pt x="8" y="31"/>
                    </a:lnTo>
                    <a:lnTo>
                      <a:pt x="14" y="56"/>
                    </a:lnTo>
                    <a:lnTo>
                      <a:pt x="22" y="89"/>
                    </a:lnTo>
                    <a:lnTo>
                      <a:pt x="35" y="125"/>
                    </a:lnTo>
                    <a:lnTo>
                      <a:pt x="50" y="169"/>
                    </a:lnTo>
                    <a:lnTo>
                      <a:pt x="73" y="219"/>
                    </a:lnTo>
                    <a:lnTo>
                      <a:pt x="100" y="275"/>
                    </a:lnTo>
                    <a:lnTo>
                      <a:pt x="135" y="337"/>
                    </a:lnTo>
                    <a:lnTo>
                      <a:pt x="175" y="404"/>
                    </a:lnTo>
                    <a:lnTo>
                      <a:pt x="225" y="477"/>
                    </a:lnTo>
                    <a:lnTo>
                      <a:pt x="281" y="554"/>
                    </a:lnTo>
                    <a:lnTo>
                      <a:pt x="281" y="638"/>
                    </a:lnTo>
                    <a:lnTo>
                      <a:pt x="279" y="634"/>
                    </a:lnTo>
                    <a:lnTo>
                      <a:pt x="271" y="621"/>
                    </a:lnTo>
                    <a:lnTo>
                      <a:pt x="260" y="602"/>
                    </a:lnTo>
                    <a:lnTo>
                      <a:pt x="244" y="577"/>
                    </a:lnTo>
                    <a:lnTo>
                      <a:pt x="225" y="546"/>
                    </a:lnTo>
                    <a:lnTo>
                      <a:pt x="204" y="509"/>
                    </a:lnTo>
                    <a:lnTo>
                      <a:pt x="181" y="471"/>
                    </a:lnTo>
                    <a:lnTo>
                      <a:pt x="156" y="427"/>
                    </a:lnTo>
                    <a:lnTo>
                      <a:pt x="133" y="383"/>
                    </a:lnTo>
                    <a:lnTo>
                      <a:pt x="108" y="335"/>
                    </a:lnTo>
                    <a:lnTo>
                      <a:pt x="85" y="288"/>
                    </a:lnTo>
                    <a:lnTo>
                      <a:pt x="64" y="240"/>
                    </a:lnTo>
                    <a:lnTo>
                      <a:pt x="45" y="194"/>
                    </a:lnTo>
                    <a:lnTo>
                      <a:pt x="27" y="148"/>
                    </a:lnTo>
                    <a:lnTo>
                      <a:pt x="14" y="106"/>
                    </a:lnTo>
                    <a:lnTo>
                      <a:pt x="6" y="65"/>
                    </a:lnTo>
                    <a:lnTo>
                      <a:pt x="0" y="3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44" name="Freeform 10">
                <a:extLst>
                  <a:ext uri="{FF2B5EF4-FFF2-40B4-BE49-F238E27FC236}">
                    <a16:creationId xmlns:a16="http://schemas.microsoft.com/office/drawing/2014/main" id="{A9FC6A0C-D892-465C-AEC9-1081B233B1E9}"/>
                  </a:ext>
                </a:extLst>
              </p:cNvPr>
              <p:cNvSpPr>
                <a:spLocks noEditPoints="1"/>
              </p:cNvSpPr>
              <p:nvPr/>
            </p:nvSpPr>
            <p:spPr bwMode="auto">
              <a:xfrm>
                <a:off x="5378770" y="2814200"/>
                <a:ext cx="987093" cy="2861541"/>
              </a:xfrm>
              <a:custGeom>
                <a:avLst/>
                <a:gdLst>
                  <a:gd name="T0" fmla="*/ 741 w 960"/>
                  <a:gd name="T1" fmla="*/ 17 h 2783"/>
                  <a:gd name="T2" fmla="*/ 701 w 960"/>
                  <a:gd name="T3" fmla="*/ 71 h 2783"/>
                  <a:gd name="T4" fmla="*/ 651 w 960"/>
                  <a:gd name="T5" fmla="*/ 161 h 2783"/>
                  <a:gd name="T6" fmla="*/ 599 w 960"/>
                  <a:gd name="T7" fmla="*/ 294 h 2783"/>
                  <a:gd name="T8" fmla="*/ 559 w 960"/>
                  <a:gd name="T9" fmla="*/ 471 h 2783"/>
                  <a:gd name="T10" fmla="*/ 539 w 960"/>
                  <a:gd name="T11" fmla="*/ 696 h 2783"/>
                  <a:gd name="T12" fmla="*/ 557 w 960"/>
                  <a:gd name="T13" fmla="*/ 970 h 2783"/>
                  <a:gd name="T14" fmla="*/ 618 w 960"/>
                  <a:gd name="T15" fmla="*/ 1297 h 2783"/>
                  <a:gd name="T16" fmla="*/ 735 w 960"/>
                  <a:gd name="T17" fmla="*/ 1680 h 2783"/>
                  <a:gd name="T18" fmla="*/ 797 w 960"/>
                  <a:gd name="T19" fmla="*/ 1801 h 2783"/>
                  <a:gd name="T20" fmla="*/ 831 w 960"/>
                  <a:gd name="T21" fmla="*/ 1712 h 2783"/>
                  <a:gd name="T22" fmla="*/ 872 w 960"/>
                  <a:gd name="T23" fmla="*/ 1566 h 2783"/>
                  <a:gd name="T24" fmla="*/ 902 w 960"/>
                  <a:gd name="T25" fmla="*/ 1388 h 2783"/>
                  <a:gd name="T26" fmla="*/ 900 w 960"/>
                  <a:gd name="T27" fmla="*/ 1195 h 2783"/>
                  <a:gd name="T28" fmla="*/ 847 w 960"/>
                  <a:gd name="T29" fmla="*/ 1011 h 2783"/>
                  <a:gd name="T30" fmla="*/ 774 w 960"/>
                  <a:gd name="T31" fmla="*/ 903 h 2783"/>
                  <a:gd name="T32" fmla="*/ 799 w 960"/>
                  <a:gd name="T33" fmla="*/ 922 h 2783"/>
                  <a:gd name="T34" fmla="*/ 839 w 960"/>
                  <a:gd name="T35" fmla="*/ 967 h 2783"/>
                  <a:gd name="T36" fmla="*/ 887 w 960"/>
                  <a:gd name="T37" fmla="*/ 1043 h 2783"/>
                  <a:gd name="T38" fmla="*/ 931 w 960"/>
                  <a:gd name="T39" fmla="*/ 1161 h 2783"/>
                  <a:gd name="T40" fmla="*/ 956 w 960"/>
                  <a:gd name="T41" fmla="*/ 1322 h 2783"/>
                  <a:gd name="T42" fmla="*/ 954 w 960"/>
                  <a:gd name="T43" fmla="*/ 1539 h 2783"/>
                  <a:gd name="T44" fmla="*/ 910 w 960"/>
                  <a:gd name="T45" fmla="*/ 1812 h 2783"/>
                  <a:gd name="T46" fmla="*/ 831 w 960"/>
                  <a:gd name="T47" fmla="*/ 2112 h 2783"/>
                  <a:gd name="T48" fmla="*/ 808 w 960"/>
                  <a:gd name="T49" fmla="*/ 2341 h 2783"/>
                  <a:gd name="T50" fmla="*/ 826 w 960"/>
                  <a:gd name="T51" fmla="*/ 2533 h 2783"/>
                  <a:gd name="T52" fmla="*/ 860 w 960"/>
                  <a:gd name="T53" fmla="*/ 2679 h 2783"/>
                  <a:gd name="T54" fmla="*/ 893 w 960"/>
                  <a:gd name="T55" fmla="*/ 2766 h 2783"/>
                  <a:gd name="T56" fmla="*/ 407 w 960"/>
                  <a:gd name="T57" fmla="*/ 2783 h 2783"/>
                  <a:gd name="T58" fmla="*/ 424 w 960"/>
                  <a:gd name="T59" fmla="*/ 2771 h 2783"/>
                  <a:gd name="T60" fmla="*/ 466 w 960"/>
                  <a:gd name="T61" fmla="*/ 2727 h 2783"/>
                  <a:gd name="T62" fmla="*/ 522 w 960"/>
                  <a:gd name="T63" fmla="*/ 2639 h 2783"/>
                  <a:gd name="T64" fmla="*/ 578 w 960"/>
                  <a:gd name="T65" fmla="*/ 2497 h 2783"/>
                  <a:gd name="T66" fmla="*/ 622 w 960"/>
                  <a:gd name="T67" fmla="*/ 2289 h 2783"/>
                  <a:gd name="T68" fmla="*/ 639 w 960"/>
                  <a:gd name="T69" fmla="*/ 2003 h 2783"/>
                  <a:gd name="T70" fmla="*/ 616 w 960"/>
                  <a:gd name="T71" fmla="*/ 1666 h 2783"/>
                  <a:gd name="T72" fmla="*/ 551 w 960"/>
                  <a:gd name="T73" fmla="*/ 1374 h 2783"/>
                  <a:gd name="T74" fmla="*/ 439 w 960"/>
                  <a:gd name="T75" fmla="*/ 1134 h 2783"/>
                  <a:gd name="T76" fmla="*/ 282 w 960"/>
                  <a:gd name="T77" fmla="*/ 953 h 2783"/>
                  <a:gd name="T78" fmla="*/ 78 w 960"/>
                  <a:gd name="T79" fmla="*/ 838 h 2783"/>
                  <a:gd name="T80" fmla="*/ 25 w 960"/>
                  <a:gd name="T81" fmla="*/ 819 h 2783"/>
                  <a:gd name="T82" fmla="*/ 128 w 960"/>
                  <a:gd name="T83" fmla="*/ 845 h 2783"/>
                  <a:gd name="T84" fmla="*/ 276 w 960"/>
                  <a:gd name="T85" fmla="*/ 905 h 2783"/>
                  <a:gd name="T86" fmla="*/ 424 w 960"/>
                  <a:gd name="T87" fmla="*/ 1009 h 2783"/>
                  <a:gd name="T88" fmla="*/ 464 w 960"/>
                  <a:gd name="T89" fmla="*/ 1028 h 2783"/>
                  <a:gd name="T90" fmla="*/ 464 w 960"/>
                  <a:gd name="T91" fmla="*/ 901 h 2783"/>
                  <a:gd name="T92" fmla="*/ 476 w 960"/>
                  <a:gd name="T93" fmla="*/ 705 h 2783"/>
                  <a:gd name="T94" fmla="*/ 512 w 960"/>
                  <a:gd name="T95" fmla="*/ 478 h 2783"/>
                  <a:gd name="T96" fmla="*/ 584 w 960"/>
                  <a:gd name="T97" fmla="*/ 250 h 2783"/>
                  <a:gd name="T98" fmla="*/ 703 w 960"/>
                  <a:gd name="T99" fmla="*/ 54 h 2783"/>
                  <a:gd name="T100" fmla="*/ 753 w 960"/>
                  <a:gd name="T101" fmla="*/ 4 h 2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0" h="2783">
                    <a:moveTo>
                      <a:pt x="753" y="4"/>
                    </a:moveTo>
                    <a:lnTo>
                      <a:pt x="749" y="7"/>
                    </a:lnTo>
                    <a:lnTo>
                      <a:pt x="741" y="17"/>
                    </a:lnTo>
                    <a:lnTo>
                      <a:pt x="729" y="31"/>
                    </a:lnTo>
                    <a:lnTo>
                      <a:pt x="716" y="48"/>
                    </a:lnTo>
                    <a:lnTo>
                      <a:pt x="701" y="71"/>
                    </a:lnTo>
                    <a:lnTo>
                      <a:pt x="685" y="96"/>
                    </a:lnTo>
                    <a:lnTo>
                      <a:pt x="668" y="127"/>
                    </a:lnTo>
                    <a:lnTo>
                      <a:pt x="651" y="161"/>
                    </a:lnTo>
                    <a:lnTo>
                      <a:pt x="633" y="202"/>
                    </a:lnTo>
                    <a:lnTo>
                      <a:pt x="616" y="246"/>
                    </a:lnTo>
                    <a:lnTo>
                      <a:pt x="599" y="294"/>
                    </a:lnTo>
                    <a:lnTo>
                      <a:pt x="584" y="348"/>
                    </a:lnTo>
                    <a:lnTo>
                      <a:pt x="570" y="407"/>
                    </a:lnTo>
                    <a:lnTo>
                      <a:pt x="559" y="471"/>
                    </a:lnTo>
                    <a:lnTo>
                      <a:pt x="549" y="540"/>
                    </a:lnTo>
                    <a:lnTo>
                      <a:pt x="543" y="615"/>
                    </a:lnTo>
                    <a:lnTo>
                      <a:pt x="539" y="696"/>
                    </a:lnTo>
                    <a:lnTo>
                      <a:pt x="541" y="780"/>
                    </a:lnTo>
                    <a:lnTo>
                      <a:pt x="547" y="872"/>
                    </a:lnTo>
                    <a:lnTo>
                      <a:pt x="557" y="970"/>
                    </a:lnTo>
                    <a:lnTo>
                      <a:pt x="570" y="1072"/>
                    </a:lnTo>
                    <a:lnTo>
                      <a:pt x="591" y="1182"/>
                    </a:lnTo>
                    <a:lnTo>
                      <a:pt x="618" y="1297"/>
                    </a:lnTo>
                    <a:lnTo>
                      <a:pt x="649" y="1418"/>
                    </a:lnTo>
                    <a:lnTo>
                      <a:pt x="689" y="1545"/>
                    </a:lnTo>
                    <a:lnTo>
                      <a:pt x="735" y="1680"/>
                    </a:lnTo>
                    <a:lnTo>
                      <a:pt x="789" y="1820"/>
                    </a:lnTo>
                    <a:lnTo>
                      <a:pt x="791" y="1816"/>
                    </a:lnTo>
                    <a:lnTo>
                      <a:pt x="797" y="1801"/>
                    </a:lnTo>
                    <a:lnTo>
                      <a:pt x="806" y="1780"/>
                    </a:lnTo>
                    <a:lnTo>
                      <a:pt x="818" y="1749"/>
                    </a:lnTo>
                    <a:lnTo>
                      <a:pt x="831" y="1712"/>
                    </a:lnTo>
                    <a:lnTo>
                      <a:pt x="845" y="1668"/>
                    </a:lnTo>
                    <a:lnTo>
                      <a:pt x="858" y="1620"/>
                    </a:lnTo>
                    <a:lnTo>
                      <a:pt x="872" y="1566"/>
                    </a:lnTo>
                    <a:lnTo>
                      <a:pt x="885" y="1511"/>
                    </a:lnTo>
                    <a:lnTo>
                      <a:pt x="895" y="1451"/>
                    </a:lnTo>
                    <a:lnTo>
                      <a:pt x="902" y="1388"/>
                    </a:lnTo>
                    <a:lnTo>
                      <a:pt x="906" y="1324"/>
                    </a:lnTo>
                    <a:lnTo>
                      <a:pt x="906" y="1261"/>
                    </a:lnTo>
                    <a:lnTo>
                      <a:pt x="900" y="1195"/>
                    </a:lnTo>
                    <a:lnTo>
                      <a:pt x="889" y="1132"/>
                    </a:lnTo>
                    <a:lnTo>
                      <a:pt x="872" y="1070"/>
                    </a:lnTo>
                    <a:lnTo>
                      <a:pt x="847" y="1011"/>
                    </a:lnTo>
                    <a:lnTo>
                      <a:pt x="814" y="955"/>
                    </a:lnTo>
                    <a:lnTo>
                      <a:pt x="772" y="903"/>
                    </a:lnTo>
                    <a:lnTo>
                      <a:pt x="774" y="903"/>
                    </a:lnTo>
                    <a:lnTo>
                      <a:pt x="779" y="907"/>
                    </a:lnTo>
                    <a:lnTo>
                      <a:pt x="787" y="913"/>
                    </a:lnTo>
                    <a:lnTo>
                      <a:pt x="799" y="922"/>
                    </a:lnTo>
                    <a:lnTo>
                      <a:pt x="810" y="934"/>
                    </a:lnTo>
                    <a:lnTo>
                      <a:pt x="826" y="947"/>
                    </a:lnTo>
                    <a:lnTo>
                      <a:pt x="839" y="967"/>
                    </a:lnTo>
                    <a:lnTo>
                      <a:pt x="856" y="988"/>
                    </a:lnTo>
                    <a:lnTo>
                      <a:pt x="872" y="1013"/>
                    </a:lnTo>
                    <a:lnTo>
                      <a:pt x="887" y="1043"/>
                    </a:lnTo>
                    <a:lnTo>
                      <a:pt x="904" y="1078"/>
                    </a:lnTo>
                    <a:lnTo>
                      <a:pt x="918" y="1116"/>
                    </a:lnTo>
                    <a:lnTo>
                      <a:pt x="931" y="1161"/>
                    </a:lnTo>
                    <a:lnTo>
                      <a:pt x="943" y="1209"/>
                    </a:lnTo>
                    <a:lnTo>
                      <a:pt x="950" y="1263"/>
                    </a:lnTo>
                    <a:lnTo>
                      <a:pt x="956" y="1322"/>
                    </a:lnTo>
                    <a:lnTo>
                      <a:pt x="960" y="1389"/>
                    </a:lnTo>
                    <a:lnTo>
                      <a:pt x="958" y="1461"/>
                    </a:lnTo>
                    <a:lnTo>
                      <a:pt x="954" y="1539"/>
                    </a:lnTo>
                    <a:lnTo>
                      <a:pt x="945" y="1624"/>
                    </a:lnTo>
                    <a:lnTo>
                      <a:pt x="929" y="1714"/>
                    </a:lnTo>
                    <a:lnTo>
                      <a:pt x="910" y="1812"/>
                    </a:lnTo>
                    <a:lnTo>
                      <a:pt x="885" y="1918"/>
                    </a:lnTo>
                    <a:lnTo>
                      <a:pt x="852" y="2031"/>
                    </a:lnTo>
                    <a:lnTo>
                      <a:pt x="831" y="2112"/>
                    </a:lnTo>
                    <a:lnTo>
                      <a:pt x="818" y="2191"/>
                    </a:lnTo>
                    <a:lnTo>
                      <a:pt x="810" y="2268"/>
                    </a:lnTo>
                    <a:lnTo>
                      <a:pt x="808" y="2341"/>
                    </a:lnTo>
                    <a:lnTo>
                      <a:pt x="810" y="2410"/>
                    </a:lnTo>
                    <a:lnTo>
                      <a:pt x="816" y="2473"/>
                    </a:lnTo>
                    <a:lnTo>
                      <a:pt x="826" y="2533"/>
                    </a:lnTo>
                    <a:lnTo>
                      <a:pt x="835" y="2589"/>
                    </a:lnTo>
                    <a:lnTo>
                      <a:pt x="849" y="2637"/>
                    </a:lnTo>
                    <a:lnTo>
                      <a:pt x="860" y="2679"/>
                    </a:lnTo>
                    <a:lnTo>
                      <a:pt x="872" y="2716"/>
                    </a:lnTo>
                    <a:lnTo>
                      <a:pt x="883" y="2745"/>
                    </a:lnTo>
                    <a:lnTo>
                      <a:pt x="893" y="2766"/>
                    </a:lnTo>
                    <a:lnTo>
                      <a:pt x="898" y="2779"/>
                    </a:lnTo>
                    <a:lnTo>
                      <a:pt x="900" y="2783"/>
                    </a:lnTo>
                    <a:lnTo>
                      <a:pt x="407" y="2783"/>
                    </a:lnTo>
                    <a:lnTo>
                      <a:pt x="409" y="2783"/>
                    </a:lnTo>
                    <a:lnTo>
                      <a:pt x="414" y="2779"/>
                    </a:lnTo>
                    <a:lnTo>
                      <a:pt x="424" y="2771"/>
                    </a:lnTo>
                    <a:lnTo>
                      <a:pt x="436" y="2760"/>
                    </a:lnTo>
                    <a:lnTo>
                      <a:pt x="451" y="2746"/>
                    </a:lnTo>
                    <a:lnTo>
                      <a:pt x="466" y="2727"/>
                    </a:lnTo>
                    <a:lnTo>
                      <a:pt x="486" y="2704"/>
                    </a:lnTo>
                    <a:lnTo>
                      <a:pt x="503" y="2675"/>
                    </a:lnTo>
                    <a:lnTo>
                      <a:pt x="522" y="2639"/>
                    </a:lnTo>
                    <a:lnTo>
                      <a:pt x="541" y="2598"/>
                    </a:lnTo>
                    <a:lnTo>
                      <a:pt x="560" y="2552"/>
                    </a:lnTo>
                    <a:lnTo>
                      <a:pt x="578" y="2497"/>
                    </a:lnTo>
                    <a:lnTo>
                      <a:pt x="595" y="2435"/>
                    </a:lnTo>
                    <a:lnTo>
                      <a:pt x="608" y="2366"/>
                    </a:lnTo>
                    <a:lnTo>
                      <a:pt x="622" y="2289"/>
                    </a:lnTo>
                    <a:lnTo>
                      <a:pt x="632" y="2202"/>
                    </a:lnTo>
                    <a:lnTo>
                      <a:pt x="637" y="2106"/>
                    </a:lnTo>
                    <a:lnTo>
                      <a:pt x="639" y="2003"/>
                    </a:lnTo>
                    <a:lnTo>
                      <a:pt x="635" y="1885"/>
                    </a:lnTo>
                    <a:lnTo>
                      <a:pt x="630" y="1774"/>
                    </a:lnTo>
                    <a:lnTo>
                      <a:pt x="616" y="1666"/>
                    </a:lnTo>
                    <a:lnTo>
                      <a:pt x="599" y="1562"/>
                    </a:lnTo>
                    <a:lnTo>
                      <a:pt x="578" y="1466"/>
                    </a:lnTo>
                    <a:lnTo>
                      <a:pt x="551" y="1374"/>
                    </a:lnTo>
                    <a:lnTo>
                      <a:pt x="518" y="1288"/>
                    </a:lnTo>
                    <a:lnTo>
                      <a:pt x="482" y="1209"/>
                    </a:lnTo>
                    <a:lnTo>
                      <a:pt x="439" y="1134"/>
                    </a:lnTo>
                    <a:lnTo>
                      <a:pt x="391" y="1067"/>
                    </a:lnTo>
                    <a:lnTo>
                      <a:pt x="340" y="1007"/>
                    </a:lnTo>
                    <a:lnTo>
                      <a:pt x="282" y="953"/>
                    </a:lnTo>
                    <a:lnTo>
                      <a:pt x="219" y="907"/>
                    </a:lnTo>
                    <a:lnTo>
                      <a:pt x="151" y="869"/>
                    </a:lnTo>
                    <a:lnTo>
                      <a:pt x="78" y="838"/>
                    </a:lnTo>
                    <a:lnTo>
                      <a:pt x="0" y="815"/>
                    </a:lnTo>
                    <a:lnTo>
                      <a:pt x="5" y="817"/>
                    </a:lnTo>
                    <a:lnTo>
                      <a:pt x="25" y="819"/>
                    </a:lnTo>
                    <a:lnTo>
                      <a:pt x="52" y="824"/>
                    </a:lnTo>
                    <a:lnTo>
                      <a:pt x="86" y="834"/>
                    </a:lnTo>
                    <a:lnTo>
                      <a:pt x="128" y="845"/>
                    </a:lnTo>
                    <a:lnTo>
                      <a:pt x="174" y="861"/>
                    </a:lnTo>
                    <a:lnTo>
                      <a:pt x="224" y="880"/>
                    </a:lnTo>
                    <a:lnTo>
                      <a:pt x="276" y="905"/>
                    </a:lnTo>
                    <a:lnTo>
                      <a:pt x="328" y="934"/>
                    </a:lnTo>
                    <a:lnTo>
                      <a:pt x="378" y="968"/>
                    </a:lnTo>
                    <a:lnTo>
                      <a:pt x="424" y="1009"/>
                    </a:lnTo>
                    <a:lnTo>
                      <a:pt x="466" y="1055"/>
                    </a:lnTo>
                    <a:lnTo>
                      <a:pt x="464" y="1047"/>
                    </a:lnTo>
                    <a:lnTo>
                      <a:pt x="464" y="1028"/>
                    </a:lnTo>
                    <a:lnTo>
                      <a:pt x="464" y="995"/>
                    </a:lnTo>
                    <a:lnTo>
                      <a:pt x="463" y="953"/>
                    </a:lnTo>
                    <a:lnTo>
                      <a:pt x="464" y="901"/>
                    </a:lnTo>
                    <a:lnTo>
                      <a:pt x="466" y="844"/>
                    </a:lnTo>
                    <a:lnTo>
                      <a:pt x="470" y="776"/>
                    </a:lnTo>
                    <a:lnTo>
                      <a:pt x="476" y="705"/>
                    </a:lnTo>
                    <a:lnTo>
                      <a:pt x="486" y="630"/>
                    </a:lnTo>
                    <a:lnTo>
                      <a:pt x="497" y="555"/>
                    </a:lnTo>
                    <a:lnTo>
                      <a:pt x="512" y="478"/>
                    </a:lnTo>
                    <a:lnTo>
                      <a:pt x="532" y="400"/>
                    </a:lnTo>
                    <a:lnTo>
                      <a:pt x="555" y="325"/>
                    </a:lnTo>
                    <a:lnTo>
                      <a:pt x="584" y="250"/>
                    </a:lnTo>
                    <a:lnTo>
                      <a:pt x="618" y="179"/>
                    </a:lnTo>
                    <a:lnTo>
                      <a:pt x="658" y="113"/>
                    </a:lnTo>
                    <a:lnTo>
                      <a:pt x="703" y="54"/>
                    </a:lnTo>
                    <a:lnTo>
                      <a:pt x="753" y="4"/>
                    </a:lnTo>
                    <a:close/>
                    <a:moveTo>
                      <a:pt x="756" y="0"/>
                    </a:moveTo>
                    <a:lnTo>
                      <a:pt x="753" y="4"/>
                    </a:lnTo>
                    <a:lnTo>
                      <a:pt x="754" y="2"/>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45" name="Freeform 11">
                <a:extLst>
                  <a:ext uri="{FF2B5EF4-FFF2-40B4-BE49-F238E27FC236}">
                    <a16:creationId xmlns:a16="http://schemas.microsoft.com/office/drawing/2014/main" id="{3042B600-4313-4A8F-9C06-307EEAD26856}"/>
                  </a:ext>
                </a:extLst>
              </p:cNvPr>
              <p:cNvSpPr>
                <a:spLocks/>
              </p:cNvSpPr>
              <p:nvPr/>
            </p:nvSpPr>
            <p:spPr bwMode="auto">
              <a:xfrm>
                <a:off x="6348383" y="3547322"/>
                <a:ext cx="279676" cy="808182"/>
              </a:xfrm>
              <a:custGeom>
                <a:avLst/>
                <a:gdLst>
                  <a:gd name="T0" fmla="*/ 257 w 272"/>
                  <a:gd name="T1" fmla="*/ 0 h 786"/>
                  <a:gd name="T2" fmla="*/ 259 w 272"/>
                  <a:gd name="T3" fmla="*/ 6 h 786"/>
                  <a:gd name="T4" fmla="*/ 261 w 272"/>
                  <a:gd name="T5" fmla="*/ 21 h 786"/>
                  <a:gd name="T6" fmla="*/ 265 w 272"/>
                  <a:gd name="T7" fmla="*/ 46 h 786"/>
                  <a:gd name="T8" fmla="*/ 269 w 272"/>
                  <a:gd name="T9" fmla="*/ 81 h 786"/>
                  <a:gd name="T10" fmla="*/ 272 w 272"/>
                  <a:gd name="T11" fmla="*/ 121 h 786"/>
                  <a:gd name="T12" fmla="*/ 272 w 272"/>
                  <a:gd name="T13" fmla="*/ 169 h 786"/>
                  <a:gd name="T14" fmla="*/ 269 w 272"/>
                  <a:gd name="T15" fmla="*/ 225 h 786"/>
                  <a:gd name="T16" fmla="*/ 261 w 272"/>
                  <a:gd name="T17" fmla="*/ 284 h 786"/>
                  <a:gd name="T18" fmla="*/ 249 w 272"/>
                  <a:gd name="T19" fmla="*/ 350 h 786"/>
                  <a:gd name="T20" fmla="*/ 230 w 272"/>
                  <a:gd name="T21" fmla="*/ 417 h 786"/>
                  <a:gd name="T22" fmla="*/ 203 w 272"/>
                  <a:gd name="T23" fmla="*/ 488 h 786"/>
                  <a:gd name="T24" fmla="*/ 167 w 272"/>
                  <a:gd name="T25" fmla="*/ 561 h 786"/>
                  <a:gd name="T26" fmla="*/ 123 w 272"/>
                  <a:gd name="T27" fmla="*/ 636 h 786"/>
                  <a:gd name="T28" fmla="*/ 67 w 272"/>
                  <a:gd name="T29" fmla="*/ 711 h 786"/>
                  <a:gd name="T30" fmla="*/ 0 w 272"/>
                  <a:gd name="T31" fmla="*/ 786 h 786"/>
                  <a:gd name="T32" fmla="*/ 0 w 272"/>
                  <a:gd name="T33" fmla="*/ 676 h 786"/>
                  <a:gd name="T34" fmla="*/ 3 w 272"/>
                  <a:gd name="T35" fmla="*/ 673 h 786"/>
                  <a:gd name="T36" fmla="*/ 13 w 272"/>
                  <a:gd name="T37" fmla="*/ 663 h 786"/>
                  <a:gd name="T38" fmla="*/ 28 w 272"/>
                  <a:gd name="T39" fmla="*/ 648 h 786"/>
                  <a:gd name="T40" fmla="*/ 48 w 272"/>
                  <a:gd name="T41" fmla="*/ 626 h 786"/>
                  <a:gd name="T42" fmla="*/ 71 w 272"/>
                  <a:gd name="T43" fmla="*/ 598 h 786"/>
                  <a:gd name="T44" fmla="*/ 96 w 272"/>
                  <a:gd name="T45" fmla="*/ 565 h 786"/>
                  <a:gd name="T46" fmla="*/ 123 w 272"/>
                  <a:gd name="T47" fmla="*/ 527 h 786"/>
                  <a:gd name="T48" fmla="*/ 149 w 272"/>
                  <a:gd name="T49" fmla="*/ 484 h 786"/>
                  <a:gd name="T50" fmla="*/ 174 w 272"/>
                  <a:gd name="T51" fmla="*/ 436 h 786"/>
                  <a:gd name="T52" fmla="*/ 199 w 272"/>
                  <a:gd name="T53" fmla="*/ 384 h 786"/>
                  <a:gd name="T54" fmla="*/ 222 w 272"/>
                  <a:gd name="T55" fmla="*/ 329 h 786"/>
                  <a:gd name="T56" fmla="*/ 240 w 272"/>
                  <a:gd name="T57" fmla="*/ 271 h 786"/>
                  <a:gd name="T58" fmla="*/ 253 w 272"/>
                  <a:gd name="T59" fmla="*/ 207 h 786"/>
                  <a:gd name="T60" fmla="*/ 261 w 272"/>
                  <a:gd name="T61" fmla="*/ 140 h 786"/>
                  <a:gd name="T62" fmla="*/ 263 w 272"/>
                  <a:gd name="T63" fmla="*/ 71 h 786"/>
                  <a:gd name="T64" fmla="*/ 257 w 272"/>
                  <a:gd name="T65"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786">
                    <a:moveTo>
                      <a:pt x="257" y="0"/>
                    </a:moveTo>
                    <a:lnTo>
                      <a:pt x="259" y="6"/>
                    </a:lnTo>
                    <a:lnTo>
                      <a:pt x="261" y="21"/>
                    </a:lnTo>
                    <a:lnTo>
                      <a:pt x="265" y="46"/>
                    </a:lnTo>
                    <a:lnTo>
                      <a:pt x="269" y="81"/>
                    </a:lnTo>
                    <a:lnTo>
                      <a:pt x="272" y="121"/>
                    </a:lnTo>
                    <a:lnTo>
                      <a:pt x="272" y="169"/>
                    </a:lnTo>
                    <a:lnTo>
                      <a:pt x="269" y="225"/>
                    </a:lnTo>
                    <a:lnTo>
                      <a:pt x="261" y="284"/>
                    </a:lnTo>
                    <a:lnTo>
                      <a:pt x="249" y="350"/>
                    </a:lnTo>
                    <a:lnTo>
                      <a:pt x="230" y="417"/>
                    </a:lnTo>
                    <a:lnTo>
                      <a:pt x="203" y="488"/>
                    </a:lnTo>
                    <a:lnTo>
                      <a:pt x="167" y="561"/>
                    </a:lnTo>
                    <a:lnTo>
                      <a:pt x="123" y="636"/>
                    </a:lnTo>
                    <a:lnTo>
                      <a:pt x="67" y="711"/>
                    </a:lnTo>
                    <a:lnTo>
                      <a:pt x="0" y="786"/>
                    </a:lnTo>
                    <a:lnTo>
                      <a:pt x="0" y="676"/>
                    </a:lnTo>
                    <a:lnTo>
                      <a:pt x="3" y="673"/>
                    </a:lnTo>
                    <a:lnTo>
                      <a:pt x="13" y="663"/>
                    </a:lnTo>
                    <a:lnTo>
                      <a:pt x="28" y="648"/>
                    </a:lnTo>
                    <a:lnTo>
                      <a:pt x="48" y="626"/>
                    </a:lnTo>
                    <a:lnTo>
                      <a:pt x="71" y="598"/>
                    </a:lnTo>
                    <a:lnTo>
                      <a:pt x="96" y="565"/>
                    </a:lnTo>
                    <a:lnTo>
                      <a:pt x="123" y="527"/>
                    </a:lnTo>
                    <a:lnTo>
                      <a:pt x="149" y="484"/>
                    </a:lnTo>
                    <a:lnTo>
                      <a:pt x="174" y="436"/>
                    </a:lnTo>
                    <a:lnTo>
                      <a:pt x="199" y="384"/>
                    </a:lnTo>
                    <a:lnTo>
                      <a:pt x="222" y="329"/>
                    </a:lnTo>
                    <a:lnTo>
                      <a:pt x="240" y="271"/>
                    </a:lnTo>
                    <a:lnTo>
                      <a:pt x="253" y="207"/>
                    </a:lnTo>
                    <a:lnTo>
                      <a:pt x="261" y="140"/>
                    </a:lnTo>
                    <a:lnTo>
                      <a:pt x="263" y="71"/>
                    </a:lnTo>
                    <a:lnTo>
                      <a:pt x="2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24" name="Freeform 7">
              <a:extLst>
                <a:ext uri="{FF2B5EF4-FFF2-40B4-BE49-F238E27FC236}">
                  <a16:creationId xmlns:a16="http://schemas.microsoft.com/office/drawing/2014/main" id="{1587F354-9DD7-41CF-B484-781ABFA57160}"/>
                </a:ext>
              </a:extLst>
            </p:cNvPr>
            <p:cNvSpPr>
              <a:spLocks/>
            </p:cNvSpPr>
            <p:nvPr/>
          </p:nvSpPr>
          <p:spPr bwMode="auto">
            <a:xfrm>
              <a:off x="4561279" y="3152180"/>
              <a:ext cx="1009109" cy="333347"/>
            </a:xfrm>
            <a:custGeom>
              <a:avLst/>
              <a:gdLst>
                <a:gd name="T0" fmla="*/ 849 w 1696"/>
                <a:gd name="T1" fmla="*/ 0 h 390"/>
                <a:gd name="T2" fmla="*/ 960 w 1696"/>
                <a:gd name="T3" fmla="*/ 4 h 390"/>
                <a:gd name="T4" fmla="*/ 1068 w 1696"/>
                <a:gd name="T5" fmla="*/ 17 h 390"/>
                <a:gd name="T6" fmla="*/ 1170 w 1696"/>
                <a:gd name="T7" fmla="*/ 40 h 390"/>
                <a:gd name="T8" fmla="*/ 1268 w 1696"/>
                <a:gd name="T9" fmla="*/ 71 h 390"/>
                <a:gd name="T10" fmla="*/ 1358 w 1696"/>
                <a:gd name="T11" fmla="*/ 107 h 390"/>
                <a:gd name="T12" fmla="*/ 1442 w 1696"/>
                <a:gd name="T13" fmla="*/ 154 h 390"/>
                <a:gd name="T14" fmla="*/ 1519 w 1696"/>
                <a:gd name="T15" fmla="*/ 204 h 390"/>
                <a:gd name="T16" fmla="*/ 1588 w 1696"/>
                <a:gd name="T17" fmla="*/ 261 h 390"/>
                <a:gd name="T18" fmla="*/ 1648 w 1696"/>
                <a:gd name="T19" fmla="*/ 323 h 390"/>
                <a:gd name="T20" fmla="*/ 1696 w 1696"/>
                <a:gd name="T21" fmla="*/ 390 h 390"/>
                <a:gd name="T22" fmla="*/ 0 w 1696"/>
                <a:gd name="T23" fmla="*/ 390 h 390"/>
                <a:gd name="T24" fmla="*/ 50 w 1696"/>
                <a:gd name="T25" fmla="*/ 323 h 390"/>
                <a:gd name="T26" fmla="*/ 109 w 1696"/>
                <a:gd name="T27" fmla="*/ 261 h 390"/>
                <a:gd name="T28" fmla="*/ 177 w 1696"/>
                <a:gd name="T29" fmla="*/ 204 h 390"/>
                <a:gd name="T30" fmla="*/ 253 w 1696"/>
                <a:gd name="T31" fmla="*/ 154 h 390"/>
                <a:gd name="T32" fmla="*/ 338 w 1696"/>
                <a:gd name="T33" fmla="*/ 107 h 390"/>
                <a:gd name="T34" fmla="*/ 430 w 1696"/>
                <a:gd name="T35" fmla="*/ 71 h 390"/>
                <a:gd name="T36" fmla="*/ 526 w 1696"/>
                <a:gd name="T37" fmla="*/ 40 h 390"/>
                <a:gd name="T38" fmla="*/ 630 w 1696"/>
                <a:gd name="T39" fmla="*/ 17 h 390"/>
                <a:gd name="T40" fmla="*/ 737 w 1696"/>
                <a:gd name="T41" fmla="*/ 4 h 390"/>
                <a:gd name="T42" fmla="*/ 849 w 1696"/>
                <a:gd name="T4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6" h="390">
                  <a:moveTo>
                    <a:pt x="849" y="0"/>
                  </a:moveTo>
                  <a:lnTo>
                    <a:pt x="960" y="4"/>
                  </a:lnTo>
                  <a:lnTo>
                    <a:pt x="1068" y="17"/>
                  </a:lnTo>
                  <a:lnTo>
                    <a:pt x="1170" y="40"/>
                  </a:lnTo>
                  <a:lnTo>
                    <a:pt x="1268" y="71"/>
                  </a:lnTo>
                  <a:lnTo>
                    <a:pt x="1358" y="107"/>
                  </a:lnTo>
                  <a:lnTo>
                    <a:pt x="1442" y="154"/>
                  </a:lnTo>
                  <a:lnTo>
                    <a:pt x="1519" y="204"/>
                  </a:lnTo>
                  <a:lnTo>
                    <a:pt x="1588" y="261"/>
                  </a:lnTo>
                  <a:lnTo>
                    <a:pt x="1648" y="323"/>
                  </a:lnTo>
                  <a:lnTo>
                    <a:pt x="1696" y="390"/>
                  </a:lnTo>
                  <a:lnTo>
                    <a:pt x="0" y="390"/>
                  </a:lnTo>
                  <a:lnTo>
                    <a:pt x="50" y="323"/>
                  </a:lnTo>
                  <a:lnTo>
                    <a:pt x="109" y="261"/>
                  </a:lnTo>
                  <a:lnTo>
                    <a:pt x="177" y="204"/>
                  </a:lnTo>
                  <a:lnTo>
                    <a:pt x="253" y="154"/>
                  </a:lnTo>
                  <a:lnTo>
                    <a:pt x="338" y="107"/>
                  </a:lnTo>
                  <a:lnTo>
                    <a:pt x="430" y="71"/>
                  </a:lnTo>
                  <a:lnTo>
                    <a:pt x="526" y="40"/>
                  </a:lnTo>
                  <a:lnTo>
                    <a:pt x="630" y="17"/>
                  </a:lnTo>
                  <a:lnTo>
                    <a:pt x="737" y="4"/>
                  </a:lnTo>
                  <a:lnTo>
                    <a:pt x="84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5" name="TextBox 424">
              <a:extLst>
                <a:ext uri="{FF2B5EF4-FFF2-40B4-BE49-F238E27FC236}">
                  <a16:creationId xmlns:a16="http://schemas.microsoft.com/office/drawing/2014/main" id="{EA1405DB-36A5-4855-8742-23C91740BF75}"/>
                </a:ext>
              </a:extLst>
            </p:cNvPr>
            <p:cNvSpPr txBox="1"/>
            <p:nvPr/>
          </p:nvSpPr>
          <p:spPr>
            <a:xfrm>
              <a:off x="4850960" y="3167896"/>
              <a:ext cx="425117" cy="276999"/>
            </a:xfrm>
            <a:prstGeom prst="rect">
              <a:avLst/>
            </a:prstGeom>
            <a:noFill/>
          </p:spPr>
          <p:txBody>
            <a:bodyPr wrap="square" rtlCol="0">
              <a:spAutoFit/>
            </a:bodyPr>
            <a:lstStyle/>
            <a:p>
              <a:pPr algn="ctr"/>
              <a:r>
                <a:rPr lang="en-GB" b="1">
                  <a:solidFill>
                    <a:schemeClr val="bg1"/>
                  </a:solidFill>
                  <a:latin typeface="Arial" pitchFamily="34" charset="0"/>
                  <a:cs typeface="Arial" pitchFamily="34" charset="0"/>
                </a:rPr>
                <a:t>1.0</a:t>
              </a:r>
              <a:endParaRPr lang="en-IN" b="1">
                <a:solidFill>
                  <a:schemeClr val="bg1"/>
                </a:solidFill>
                <a:latin typeface="Arial" pitchFamily="34" charset="0"/>
                <a:cs typeface="Arial" pitchFamily="34" charset="0"/>
              </a:endParaRPr>
            </a:p>
          </p:txBody>
        </p:sp>
        <p:sp>
          <p:nvSpPr>
            <p:cNvPr id="426" name="Freeform 27">
              <a:extLst>
                <a:ext uri="{FF2B5EF4-FFF2-40B4-BE49-F238E27FC236}">
                  <a16:creationId xmlns:a16="http://schemas.microsoft.com/office/drawing/2014/main" id="{5B95832B-8F2B-4A1C-ABF6-7436E98A25B3}"/>
                </a:ext>
              </a:extLst>
            </p:cNvPr>
            <p:cNvSpPr>
              <a:spLocks noEditPoints="1"/>
            </p:cNvSpPr>
            <p:nvPr/>
          </p:nvSpPr>
          <p:spPr bwMode="auto">
            <a:xfrm>
              <a:off x="4611036" y="2386883"/>
              <a:ext cx="246455" cy="246454"/>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7" name="Freeform 27">
              <a:extLst>
                <a:ext uri="{FF2B5EF4-FFF2-40B4-BE49-F238E27FC236}">
                  <a16:creationId xmlns:a16="http://schemas.microsoft.com/office/drawing/2014/main" id="{7635E181-F206-44DA-81B0-18304F23FC41}"/>
                </a:ext>
              </a:extLst>
            </p:cNvPr>
            <p:cNvSpPr>
              <a:spLocks noEditPoints="1"/>
            </p:cNvSpPr>
            <p:nvPr/>
          </p:nvSpPr>
          <p:spPr bwMode="auto">
            <a:xfrm>
              <a:off x="4598586" y="2027659"/>
              <a:ext cx="246455" cy="246454"/>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28" name="Freeform 27">
              <a:extLst>
                <a:ext uri="{FF2B5EF4-FFF2-40B4-BE49-F238E27FC236}">
                  <a16:creationId xmlns:a16="http://schemas.microsoft.com/office/drawing/2014/main" id="{1B6873F1-8A40-48A7-945E-0B7BFA7AC30D}"/>
                </a:ext>
              </a:extLst>
            </p:cNvPr>
            <p:cNvSpPr>
              <a:spLocks noEditPoints="1"/>
            </p:cNvSpPr>
            <p:nvPr/>
          </p:nvSpPr>
          <p:spPr bwMode="auto">
            <a:xfrm>
              <a:off x="5345593" y="2337231"/>
              <a:ext cx="246455" cy="246454"/>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429" name="Group 428">
              <a:extLst>
                <a:ext uri="{FF2B5EF4-FFF2-40B4-BE49-F238E27FC236}">
                  <a16:creationId xmlns:a16="http://schemas.microsoft.com/office/drawing/2014/main" id="{6C8C8F1A-9793-4A3E-8D8A-46B2ED125103}"/>
                </a:ext>
              </a:extLst>
            </p:cNvPr>
            <p:cNvGrpSpPr/>
            <p:nvPr/>
          </p:nvGrpSpPr>
          <p:grpSpPr>
            <a:xfrm>
              <a:off x="4386321" y="1706496"/>
              <a:ext cx="367436" cy="367133"/>
              <a:chOff x="8091275" y="3370787"/>
              <a:chExt cx="3056908" cy="3054448"/>
            </a:xfrm>
            <a:solidFill>
              <a:schemeClr val="bg1">
                <a:lumMod val="75000"/>
              </a:schemeClr>
            </a:solidFill>
          </p:grpSpPr>
          <p:sp>
            <p:nvSpPr>
              <p:cNvPr id="508" name="Freeform 28">
                <a:extLst>
                  <a:ext uri="{FF2B5EF4-FFF2-40B4-BE49-F238E27FC236}">
                    <a16:creationId xmlns:a16="http://schemas.microsoft.com/office/drawing/2014/main" id="{3809B766-7440-4CBC-91F3-40BE7971412D}"/>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9" name="Freeform 29">
                <a:extLst>
                  <a:ext uri="{FF2B5EF4-FFF2-40B4-BE49-F238E27FC236}">
                    <a16:creationId xmlns:a16="http://schemas.microsoft.com/office/drawing/2014/main" id="{AAAC65C4-B2BD-4DB0-AD8F-2B275B5E758A}"/>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0" name="Freeform 30">
                <a:extLst>
                  <a:ext uri="{FF2B5EF4-FFF2-40B4-BE49-F238E27FC236}">
                    <a16:creationId xmlns:a16="http://schemas.microsoft.com/office/drawing/2014/main" id="{A510ED3D-674C-4DDD-A61F-530AD77BA421}"/>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1" name="Freeform 31">
                <a:extLst>
                  <a:ext uri="{FF2B5EF4-FFF2-40B4-BE49-F238E27FC236}">
                    <a16:creationId xmlns:a16="http://schemas.microsoft.com/office/drawing/2014/main" id="{F67DC87B-17C9-4D66-89A7-0DA9D6751A65}"/>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2" name="Freeform 32">
                <a:extLst>
                  <a:ext uri="{FF2B5EF4-FFF2-40B4-BE49-F238E27FC236}">
                    <a16:creationId xmlns:a16="http://schemas.microsoft.com/office/drawing/2014/main" id="{803EC2F3-04CE-40CD-BA47-229D92CBB73C}"/>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3" name="Freeform 33">
                <a:extLst>
                  <a:ext uri="{FF2B5EF4-FFF2-40B4-BE49-F238E27FC236}">
                    <a16:creationId xmlns:a16="http://schemas.microsoft.com/office/drawing/2014/main" id="{2A1631F9-E5F0-4972-9EBA-8B4093CED5BF}"/>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4" name="Freeform 34">
                <a:extLst>
                  <a:ext uri="{FF2B5EF4-FFF2-40B4-BE49-F238E27FC236}">
                    <a16:creationId xmlns:a16="http://schemas.microsoft.com/office/drawing/2014/main" id="{48E46A3E-D198-4F6E-9661-7AF2A849E2EB}"/>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5" name="Freeform 35">
                <a:extLst>
                  <a:ext uri="{FF2B5EF4-FFF2-40B4-BE49-F238E27FC236}">
                    <a16:creationId xmlns:a16="http://schemas.microsoft.com/office/drawing/2014/main" id="{936D5AD0-4685-45D9-BF2D-E691DDFDB9DA}"/>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6" name="Freeform 36">
                <a:extLst>
                  <a:ext uri="{FF2B5EF4-FFF2-40B4-BE49-F238E27FC236}">
                    <a16:creationId xmlns:a16="http://schemas.microsoft.com/office/drawing/2014/main" id="{D0AFA74D-ED73-4C05-884F-487411F4E764}"/>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7" name="Freeform 37">
                <a:extLst>
                  <a:ext uri="{FF2B5EF4-FFF2-40B4-BE49-F238E27FC236}">
                    <a16:creationId xmlns:a16="http://schemas.microsoft.com/office/drawing/2014/main" id="{BBB79D94-3700-4224-B8A3-FB9C5E4BEC77}"/>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8" name="Freeform 38">
                <a:extLst>
                  <a:ext uri="{FF2B5EF4-FFF2-40B4-BE49-F238E27FC236}">
                    <a16:creationId xmlns:a16="http://schemas.microsoft.com/office/drawing/2014/main" id="{598093F4-4895-40D0-8262-5CCDE3320DD6}"/>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19" name="Freeform 39">
                <a:extLst>
                  <a:ext uri="{FF2B5EF4-FFF2-40B4-BE49-F238E27FC236}">
                    <a16:creationId xmlns:a16="http://schemas.microsoft.com/office/drawing/2014/main" id="{6F5E51AB-7E74-4AC4-B733-3344EB12764E}"/>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0" name="Freeform 40">
                <a:extLst>
                  <a:ext uri="{FF2B5EF4-FFF2-40B4-BE49-F238E27FC236}">
                    <a16:creationId xmlns:a16="http://schemas.microsoft.com/office/drawing/2014/main" id="{D9B17DF6-AFBC-4DD1-96F9-E913D503EA31}"/>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1" name="Freeform 41">
                <a:extLst>
                  <a:ext uri="{FF2B5EF4-FFF2-40B4-BE49-F238E27FC236}">
                    <a16:creationId xmlns:a16="http://schemas.microsoft.com/office/drawing/2014/main" id="{26D6EE8F-1EF2-4714-99FB-D70E416C6420}"/>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2" name="Freeform 42">
                <a:extLst>
                  <a:ext uri="{FF2B5EF4-FFF2-40B4-BE49-F238E27FC236}">
                    <a16:creationId xmlns:a16="http://schemas.microsoft.com/office/drawing/2014/main" id="{EE9C9F95-BC9B-4158-A5AD-5BD2F208FCBE}"/>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3" name="Freeform 43">
                <a:extLst>
                  <a:ext uri="{FF2B5EF4-FFF2-40B4-BE49-F238E27FC236}">
                    <a16:creationId xmlns:a16="http://schemas.microsoft.com/office/drawing/2014/main" id="{2F7C29D9-C64F-46E9-98BB-B443163717F2}"/>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4" name="Freeform 44">
                <a:extLst>
                  <a:ext uri="{FF2B5EF4-FFF2-40B4-BE49-F238E27FC236}">
                    <a16:creationId xmlns:a16="http://schemas.microsoft.com/office/drawing/2014/main" id="{47F54717-DC96-485B-9F1D-55D37B60BDA0}"/>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5" name="Freeform 45">
                <a:extLst>
                  <a:ext uri="{FF2B5EF4-FFF2-40B4-BE49-F238E27FC236}">
                    <a16:creationId xmlns:a16="http://schemas.microsoft.com/office/drawing/2014/main" id="{2D96E30D-1D4C-450F-8900-6004C12F6FA8}"/>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6" name="Freeform 46">
                <a:extLst>
                  <a:ext uri="{FF2B5EF4-FFF2-40B4-BE49-F238E27FC236}">
                    <a16:creationId xmlns:a16="http://schemas.microsoft.com/office/drawing/2014/main" id="{17A4A115-73F4-4519-B69B-74058E1D3F65}"/>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7" name="Freeform 47">
                <a:extLst>
                  <a:ext uri="{FF2B5EF4-FFF2-40B4-BE49-F238E27FC236}">
                    <a16:creationId xmlns:a16="http://schemas.microsoft.com/office/drawing/2014/main" id="{0AF2DF05-FD3A-4B64-96A8-9D542B10DF24}"/>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8" name="Freeform 48">
                <a:extLst>
                  <a:ext uri="{FF2B5EF4-FFF2-40B4-BE49-F238E27FC236}">
                    <a16:creationId xmlns:a16="http://schemas.microsoft.com/office/drawing/2014/main" id="{76C6D4D6-994A-436C-9034-DA70F6D90A02}"/>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29" name="Freeform 49">
                <a:extLst>
                  <a:ext uri="{FF2B5EF4-FFF2-40B4-BE49-F238E27FC236}">
                    <a16:creationId xmlns:a16="http://schemas.microsoft.com/office/drawing/2014/main" id="{60BC7584-877B-41DF-92E8-842191E8F045}"/>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0" name="Freeform 50">
                <a:extLst>
                  <a:ext uri="{FF2B5EF4-FFF2-40B4-BE49-F238E27FC236}">
                    <a16:creationId xmlns:a16="http://schemas.microsoft.com/office/drawing/2014/main" id="{17974EAA-753F-42DA-A03C-00E177AAB625}"/>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1" name="Freeform 51">
                <a:extLst>
                  <a:ext uri="{FF2B5EF4-FFF2-40B4-BE49-F238E27FC236}">
                    <a16:creationId xmlns:a16="http://schemas.microsoft.com/office/drawing/2014/main" id="{18C0EE37-1F64-4AD5-B97D-4525A5E257A9}"/>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2" name="Freeform 52">
                <a:extLst>
                  <a:ext uri="{FF2B5EF4-FFF2-40B4-BE49-F238E27FC236}">
                    <a16:creationId xmlns:a16="http://schemas.microsoft.com/office/drawing/2014/main" id="{F4D2AB62-B4AB-4844-838F-80E433A8CE66}"/>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3" name="Freeform 53">
                <a:extLst>
                  <a:ext uri="{FF2B5EF4-FFF2-40B4-BE49-F238E27FC236}">
                    <a16:creationId xmlns:a16="http://schemas.microsoft.com/office/drawing/2014/main" id="{CB7826EF-E499-4FDC-B6C6-92007CA394DC}"/>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4" name="Freeform 54">
                <a:extLst>
                  <a:ext uri="{FF2B5EF4-FFF2-40B4-BE49-F238E27FC236}">
                    <a16:creationId xmlns:a16="http://schemas.microsoft.com/office/drawing/2014/main" id="{E12F2759-92C1-4828-9229-5A5395C947FD}"/>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5" name="Freeform 55">
                <a:extLst>
                  <a:ext uri="{FF2B5EF4-FFF2-40B4-BE49-F238E27FC236}">
                    <a16:creationId xmlns:a16="http://schemas.microsoft.com/office/drawing/2014/main" id="{375AAC00-2239-4032-B991-F2E3BC012A4A}"/>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6" name="Freeform 56">
                <a:extLst>
                  <a:ext uri="{FF2B5EF4-FFF2-40B4-BE49-F238E27FC236}">
                    <a16:creationId xmlns:a16="http://schemas.microsoft.com/office/drawing/2014/main" id="{977F2C6D-069B-4471-B683-DE93551A55F4}"/>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7" name="Freeform 57">
                <a:extLst>
                  <a:ext uri="{FF2B5EF4-FFF2-40B4-BE49-F238E27FC236}">
                    <a16:creationId xmlns:a16="http://schemas.microsoft.com/office/drawing/2014/main" id="{929FB08E-0C94-4006-82A9-6F5BA3A2B736}"/>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8" name="Freeform 58">
                <a:extLst>
                  <a:ext uri="{FF2B5EF4-FFF2-40B4-BE49-F238E27FC236}">
                    <a16:creationId xmlns:a16="http://schemas.microsoft.com/office/drawing/2014/main" id="{5076FA25-ED1C-4B25-9C90-E68E1E4AA3D2}"/>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39" name="Freeform 59">
                <a:extLst>
                  <a:ext uri="{FF2B5EF4-FFF2-40B4-BE49-F238E27FC236}">
                    <a16:creationId xmlns:a16="http://schemas.microsoft.com/office/drawing/2014/main" id="{8D0CD1BC-5DF8-438E-816A-4B83527B8CFA}"/>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40" name="Freeform 60">
                <a:extLst>
                  <a:ext uri="{FF2B5EF4-FFF2-40B4-BE49-F238E27FC236}">
                    <a16:creationId xmlns:a16="http://schemas.microsoft.com/office/drawing/2014/main" id="{6B8F92CD-2AC5-43C7-B4CD-8C59C44E57EE}"/>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41" name="Freeform 61">
                <a:extLst>
                  <a:ext uri="{FF2B5EF4-FFF2-40B4-BE49-F238E27FC236}">
                    <a16:creationId xmlns:a16="http://schemas.microsoft.com/office/drawing/2014/main" id="{6CAF25FC-5AD6-4F11-941E-7D7AA1C07870}"/>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42" name="Freeform 62">
                <a:extLst>
                  <a:ext uri="{FF2B5EF4-FFF2-40B4-BE49-F238E27FC236}">
                    <a16:creationId xmlns:a16="http://schemas.microsoft.com/office/drawing/2014/main" id="{0E6C72CD-6B3B-4043-B9FF-6C9FD89DAAF2}"/>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30" name="Freeform 27">
              <a:extLst>
                <a:ext uri="{FF2B5EF4-FFF2-40B4-BE49-F238E27FC236}">
                  <a16:creationId xmlns:a16="http://schemas.microsoft.com/office/drawing/2014/main" id="{8B7917E8-7010-4CA5-9C91-EBE0CCBCE14C}"/>
                </a:ext>
              </a:extLst>
            </p:cNvPr>
            <p:cNvSpPr>
              <a:spLocks noEditPoints="1"/>
            </p:cNvSpPr>
            <p:nvPr/>
          </p:nvSpPr>
          <p:spPr bwMode="auto">
            <a:xfrm>
              <a:off x="4850026" y="1530290"/>
              <a:ext cx="382346" cy="382346"/>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1" name="Freeform 27">
              <a:extLst>
                <a:ext uri="{FF2B5EF4-FFF2-40B4-BE49-F238E27FC236}">
                  <a16:creationId xmlns:a16="http://schemas.microsoft.com/office/drawing/2014/main" id="{EAE07C83-B702-42AF-AA94-536505E94D40}"/>
                </a:ext>
              </a:extLst>
            </p:cNvPr>
            <p:cNvSpPr>
              <a:spLocks noEditPoints="1"/>
            </p:cNvSpPr>
            <p:nvPr/>
          </p:nvSpPr>
          <p:spPr bwMode="auto">
            <a:xfrm>
              <a:off x="5065834" y="1985466"/>
              <a:ext cx="217111" cy="217110"/>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2" name="Freeform 23">
              <a:extLst>
                <a:ext uri="{FF2B5EF4-FFF2-40B4-BE49-F238E27FC236}">
                  <a16:creationId xmlns:a16="http://schemas.microsoft.com/office/drawing/2014/main" id="{2AA134B3-8626-4088-B719-6E42B85093E5}"/>
                </a:ext>
              </a:extLst>
            </p:cNvPr>
            <p:cNvSpPr>
              <a:spLocks noEditPoints="1"/>
            </p:cNvSpPr>
            <p:nvPr/>
          </p:nvSpPr>
          <p:spPr bwMode="auto">
            <a:xfrm>
              <a:off x="5254303" y="1677965"/>
              <a:ext cx="396429" cy="396365"/>
            </a:xfrm>
            <a:custGeom>
              <a:avLst/>
              <a:gdLst>
                <a:gd name="T0" fmla="*/ 2073 w 6292"/>
                <a:gd name="T1" fmla="*/ 5283 h 6291"/>
                <a:gd name="T2" fmla="*/ 2991 w 6292"/>
                <a:gd name="T3" fmla="*/ 5539 h 6291"/>
                <a:gd name="T4" fmla="*/ 3945 w 6292"/>
                <a:gd name="T5" fmla="*/ 5411 h 6291"/>
                <a:gd name="T6" fmla="*/ 4741 w 6292"/>
                <a:gd name="T7" fmla="*/ 4940 h 6291"/>
                <a:gd name="T8" fmla="*/ 3620 w 6292"/>
                <a:gd name="T9" fmla="*/ 4604 h 6291"/>
                <a:gd name="T10" fmla="*/ 2903 w 6292"/>
                <a:gd name="T11" fmla="*/ 4660 h 6291"/>
                <a:gd name="T12" fmla="*/ 2262 w 6292"/>
                <a:gd name="T13" fmla="*/ 4392 h 6291"/>
                <a:gd name="T14" fmla="*/ 2842 w 6292"/>
                <a:gd name="T15" fmla="*/ 2646 h 6291"/>
                <a:gd name="T16" fmla="*/ 2563 w 6292"/>
                <a:gd name="T17" fmla="*/ 3007 h 6291"/>
                <a:gd name="T18" fmla="*/ 2624 w 6292"/>
                <a:gd name="T19" fmla="*/ 3475 h 6291"/>
                <a:gd name="T20" fmla="*/ 2985 w 6292"/>
                <a:gd name="T21" fmla="*/ 3751 h 6291"/>
                <a:gd name="T22" fmla="*/ 3450 w 6292"/>
                <a:gd name="T23" fmla="*/ 3690 h 6291"/>
                <a:gd name="T24" fmla="*/ 3729 w 6292"/>
                <a:gd name="T25" fmla="*/ 3330 h 6291"/>
                <a:gd name="T26" fmla="*/ 3668 w 6292"/>
                <a:gd name="T27" fmla="*/ 2864 h 6291"/>
                <a:gd name="T28" fmla="*/ 3307 w 6292"/>
                <a:gd name="T29" fmla="*/ 2585 h 6291"/>
                <a:gd name="T30" fmla="*/ 1111 w 6292"/>
                <a:gd name="T31" fmla="*/ 1958 h 6291"/>
                <a:gd name="T32" fmla="*/ 802 w 6292"/>
                <a:gd name="T33" fmla="*/ 2843 h 6291"/>
                <a:gd name="T34" fmla="*/ 865 w 6292"/>
                <a:gd name="T35" fmla="*/ 3803 h 6291"/>
                <a:gd name="T36" fmla="*/ 1279 w 6292"/>
                <a:gd name="T37" fmla="*/ 4625 h 6291"/>
                <a:gd name="T38" fmla="*/ 1727 w 6292"/>
                <a:gd name="T39" fmla="*/ 3690 h 6291"/>
                <a:gd name="T40" fmla="*/ 1655 w 6292"/>
                <a:gd name="T41" fmla="*/ 2925 h 6291"/>
                <a:gd name="T42" fmla="*/ 1922 w 6292"/>
                <a:gd name="T43" fmla="*/ 2284 h 6291"/>
                <a:gd name="T44" fmla="*/ 4435 w 6292"/>
                <a:gd name="T45" fmla="*/ 2379 h 6291"/>
                <a:gd name="T46" fmla="*/ 4653 w 6292"/>
                <a:gd name="T47" fmla="*/ 3045 h 6291"/>
                <a:gd name="T48" fmla="*/ 4514 w 6292"/>
                <a:gd name="T49" fmla="*/ 3810 h 6291"/>
                <a:gd name="T50" fmla="*/ 5118 w 6292"/>
                <a:gd name="T51" fmla="*/ 4511 h 6291"/>
                <a:gd name="T52" fmla="*/ 5485 w 6292"/>
                <a:gd name="T53" fmla="*/ 3654 h 6291"/>
                <a:gd name="T54" fmla="*/ 5483 w 6292"/>
                <a:gd name="T55" fmla="*/ 2681 h 6291"/>
                <a:gd name="T56" fmla="*/ 5113 w 6292"/>
                <a:gd name="T57" fmla="*/ 1816 h 6291"/>
                <a:gd name="T58" fmla="*/ 2672 w 6292"/>
                <a:gd name="T59" fmla="*/ 841 h 6291"/>
                <a:gd name="T60" fmla="*/ 1813 w 6292"/>
                <a:gd name="T61" fmla="*/ 1208 h 6291"/>
                <a:gd name="T62" fmla="*/ 2504 w 6292"/>
                <a:gd name="T63" fmla="*/ 1801 h 6291"/>
                <a:gd name="T64" fmla="*/ 3283 w 6292"/>
                <a:gd name="T65" fmla="*/ 1664 h 6291"/>
                <a:gd name="T66" fmla="*/ 4010 w 6292"/>
                <a:gd name="T67" fmla="*/ 1929 h 6291"/>
                <a:gd name="T68" fmla="*/ 4225 w 6292"/>
                <a:gd name="T69" fmla="*/ 1045 h 6291"/>
                <a:gd name="T70" fmla="*/ 3321 w 6292"/>
                <a:gd name="T71" fmla="*/ 797 h 6291"/>
                <a:gd name="T72" fmla="*/ 3609 w 6292"/>
                <a:gd name="T73" fmla="*/ 317 h 6291"/>
                <a:gd name="T74" fmla="*/ 4305 w 6292"/>
                <a:gd name="T75" fmla="*/ 217 h 6291"/>
                <a:gd name="T76" fmla="*/ 5130 w 6292"/>
                <a:gd name="T77" fmla="*/ 700 h 6291"/>
                <a:gd name="T78" fmla="*/ 5397 w 6292"/>
                <a:gd name="T79" fmla="*/ 1347 h 6291"/>
                <a:gd name="T80" fmla="*/ 5794 w 6292"/>
                <a:gd name="T81" fmla="*/ 1994 h 6291"/>
                <a:gd name="T82" fmla="*/ 6010 w 6292"/>
                <a:gd name="T83" fmla="*/ 2725 h 6291"/>
                <a:gd name="T84" fmla="*/ 6288 w 6292"/>
                <a:gd name="T85" fmla="*/ 3360 h 6291"/>
                <a:gd name="T86" fmla="*/ 6078 w 6292"/>
                <a:gd name="T87" fmla="*/ 4293 h 6291"/>
                <a:gd name="T88" fmla="*/ 5567 w 6292"/>
                <a:gd name="T89" fmla="*/ 4757 h 6291"/>
                <a:gd name="T90" fmla="*/ 5063 w 6292"/>
                <a:gd name="T91" fmla="*/ 5335 h 6291"/>
                <a:gd name="T92" fmla="*/ 4426 w 6292"/>
                <a:gd name="T93" fmla="*/ 5762 h 6291"/>
                <a:gd name="T94" fmla="*/ 3897 w 6292"/>
                <a:gd name="T95" fmla="*/ 6201 h 6291"/>
                <a:gd name="T96" fmla="*/ 2943 w 6292"/>
                <a:gd name="T97" fmla="*/ 6287 h 6291"/>
                <a:gd name="T98" fmla="*/ 2345 w 6292"/>
                <a:gd name="T99" fmla="*/ 5940 h 6291"/>
                <a:gd name="T100" fmla="*/ 1645 w 6292"/>
                <a:gd name="T101" fmla="*/ 5629 h 6291"/>
                <a:gd name="T102" fmla="*/ 1053 w 6292"/>
                <a:gd name="T103" fmla="*/ 5146 h 6291"/>
                <a:gd name="T104" fmla="*/ 462 w 6292"/>
                <a:gd name="T105" fmla="*/ 4787 h 6291"/>
                <a:gd name="T106" fmla="*/ 92 w 6292"/>
                <a:gd name="T107" fmla="*/ 3906 h 6291"/>
                <a:gd name="T108" fmla="*/ 271 w 6292"/>
                <a:gd name="T109" fmla="*/ 3227 h 6291"/>
                <a:gd name="T110" fmla="*/ 321 w 6292"/>
                <a:gd name="T111" fmla="*/ 2625 h 6291"/>
                <a:gd name="T112" fmla="*/ 559 w 6292"/>
                <a:gd name="T113" fmla="*/ 1908 h 6291"/>
                <a:gd name="T114" fmla="*/ 973 w 6292"/>
                <a:gd name="T115" fmla="*/ 1280 h 6291"/>
                <a:gd name="T116" fmla="*/ 1250 w 6292"/>
                <a:gd name="T117" fmla="*/ 633 h 6291"/>
                <a:gd name="T118" fmla="*/ 2092 w 6292"/>
                <a:gd name="T119" fmla="*/ 179 h 6291"/>
                <a:gd name="T120" fmla="*/ 2786 w 6292"/>
                <a:gd name="T121" fmla="*/ 307 h 6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2" h="6291">
                  <a:moveTo>
                    <a:pt x="2170" y="4322"/>
                  </a:moveTo>
                  <a:lnTo>
                    <a:pt x="1561" y="4930"/>
                  </a:lnTo>
                  <a:lnTo>
                    <a:pt x="1679" y="5032"/>
                  </a:lnTo>
                  <a:lnTo>
                    <a:pt x="1805" y="5123"/>
                  </a:lnTo>
                  <a:lnTo>
                    <a:pt x="1935" y="5209"/>
                  </a:lnTo>
                  <a:lnTo>
                    <a:pt x="2073" y="5283"/>
                  </a:lnTo>
                  <a:lnTo>
                    <a:pt x="2214" y="5350"/>
                  </a:lnTo>
                  <a:lnTo>
                    <a:pt x="2361" y="5409"/>
                  </a:lnTo>
                  <a:lnTo>
                    <a:pt x="2513" y="5457"/>
                  </a:lnTo>
                  <a:lnTo>
                    <a:pt x="2668" y="5495"/>
                  </a:lnTo>
                  <a:lnTo>
                    <a:pt x="2828" y="5522"/>
                  </a:lnTo>
                  <a:lnTo>
                    <a:pt x="2991" y="5539"/>
                  </a:lnTo>
                  <a:lnTo>
                    <a:pt x="3157" y="5545"/>
                  </a:lnTo>
                  <a:lnTo>
                    <a:pt x="3321" y="5539"/>
                  </a:lnTo>
                  <a:lnTo>
                    <a:pt x="3483" y="5524"/>
                  </a:lnTo>
                  <a:lnTo>
                    <a:pt x="3641" y="5495"/>
                  </a:lnTo>
                  <a:lnTo>
                    <a:pt x="3796" y="5459"/>
                  </a:lnTo>
                  <a:lnTo>
                    <a:pt x="3945" y="5411"/>
                  </a:lnTo>
                  <a:lnTo>
                    <a:pt x="4092" y="5354"/>
                  </a:lnTo>
                  <a:lnTo>
                    <a:pt x="4233" y="5289"/>
                  </a:lnTo>
                  <a:lnTo>
                    <a:pt x="4368" y="5213"/>
                  </a:lnTo>
                  <a:lnTo>
                    <a:pt x="4498" y="5131"/>
                  </a:lnTo>
                  <a:lnTo>
                    <a:pt x="4622" y="5039"/>
                  </a:lnTo>
                  <a:lnTo>
                    <a:pt x="4741" y="4940"/>
                  </a:lnTo>
                  <a:lnTo>
                    <a:pt x="4122" y="4322"/>
                  </a:lnTo>
                  <a:lnTo>
                    <a:pt x="4031" y="4392"/>
                  </a:lnTo>
                  <a:lnTo>
                    <a:pt x="3935" y="4457"/>
                  </a:lnTo>
                  <a:lnTo>
                    <a:pt x="3834" y="4515"/>
                  </a:lnTo>
                  <a:lnTo>
                    <a:pt x="3729" y="4562"/>
                  </a:lnTo>
                  <a:lnTo>
                    <a:pt x="3620" y="4604"/>
                  </a:lnTo>
                  <a:lnTo>
                    <a:pt x="3506" y="4637"/>
                  </a:lnTo>
                  <a:lnTo>
                    <a:pt x="3389" y="4660"/>
                  </a:lnTo>
                  <a:lnTo>
                    <a:pt x="3269" y="4675"/>
                  </a:lnTo>
                  <a:lnTo>
                    <a:pt x="3147" y="4679"/>
                  </a:lnTo>
                  <a:lnTo>
                    <a:pt x="3023" y="4675"/>
                  </a:lnTo>
                  <a:lnTo>
                    <a:pt x="2903" y="4660"/>
                  </a:lnTo>
                  <a:lnTo>
                    <a:pt x="2786" y="4637"/>
                  </a:lnTo>
                  <a:lnTo>
                    <a:pt x="2674" y="4604"/>
                  </a:lnTo>
                  <a:lnTo>
                    <a:pt x="2563" y="4562"/>
                  </a:lnTo>
                  <a:lnTo>
                    <a:pt x="2458" y="4515"/>
                  </a:lnTo>
                  <a:lnTo>
                    <a:pt x="2357" y="4457"/>
                  </a:lnTo>
                  <a:lnTo>
                    <a:pt x="2262" y="4392"/>
                  </a:lnTo>
                  <a:lnTo>
                    <a:pt x="2170" y="4322"/>
                  </a:lnTo>
                  <a:close/>
                  <a:moveTo>
                    <a:pt x="3147" y="2564"/>
                  </a:moveTo>
                  <a:lnTo>
                    <a:pt x="3065" y="2570"/>
                  </a:lnTo>
                  <a:lnTo>
                    <a:pt x="2985" y="2585"/>
                  </a:lnTo>
                  <a:lnTo>
                    <a:pt x="2910" y="2612"/>
                  </a:lnTo>
                  <a:lnTo>
                    <a:pt x="2842" y="2646"/>
                  </a:lnTo>
                  <a:lnTo>
                    <a:pt x="2777" y="2690"/>
                  </a:lnTo>
                  <a:lnTo>
                    <a:pt x="2720" y="2742"/>
                  </a:lnTo>
                  <a:lnTo>
                    <a:pt x="2668" y="2799"/>
                  </a:lnTo>
                  <a:lnTo>
                    <a:pt x="2624" y="2864"/>
                  </a:lnTo>
                  <a:lnTo>
                    <a:pt x="2590" y="2933"/>
                  </a:lnTo>
                  <a:lnTo>
                    <a:pt x="2563" y="3007"/>
                  </a:lnTo>
                  <a:lnTo>
                    <a:pt x="2548" y="3087"/>
                  </a:lnTo>
                  <a:lnTo>
                    <a:pt x="2542" y="3169"/>
                  </a:lnTo>
                  <a:lnTo>
                    <a:pt x="2548" y="3251"/>
                  </a:lnTo>
                  <a:lnTo>
                    <a:pt x="2563" y="3330"/>
                  </a:lnTo>
                  <a:lnTo>
                    <a:pt x="2590" y="3404"/>
                  </a:lnTo>
                  <a:lnTo>
                    <a:pt x="2624" y="3475"/>
                  </a:lnTo>
                  <a:lnTo>
                    <a:pt x="2668" y="3538"/>
                  </a:lnTo>
                  <a:lnTo>
                    <a:pt x="2720" y="3597"/>
                  </a:lnTo>
                  <a:lnTo>
                    <a:pt x="2777" y="3646"/>
                  </a:lnTo>
                  <a:lnTo>
                    <a:pt x="2842" y="3690"/>
                  </a:lnTo>
                  <a:lnTo>
                    <a:pt x="2910" y="3726"/>
                  </a:lnTo>
                  <a:lnTo>
                    <a:pt x="2985" y="3751"/>
                  </a:lnTo>
                  <a:lnTo>
                    <a:pt x="3065" y="3768"/>
                  </a:lnTo>
                  <a:lnTo>
                    <a:pt x="3147" y="3772"/>
                  </a:lnTo>
                  <a:lnTo>
                    <a:pt x="3229" y="3768"/>
                  </a:lnTo>
                  <a:lnTo>
                    <a:pt x="3307" y="3751"/>
                  </a:lnTo>
                  <a:lnTo>
                    <a:pt x="3382" y="3726"/>
                  </a:lnTo>
                  <a:lnTo>
                    <a:pt x="3450" y="3690"/>
                  </a:lnTo>
                  <a:lnTo>
                    <a:pt x="3515" y="3646"/>
                  </a:lnTo>
                  <a:lnTo>
                    <a:pt x="3575" y="3597"/>
                  </a:lnTo>
                  <a:lnTo>
                    <a:pt x="3624" y="3538"/>
                  </a:lnTo>
                  <a:lnTo>
                    <a:pt x="3668" y="3475"/>
                  </a:lnTo>
                  <a:lnTo>
                    <a:pt x="3702" y="3404"/>
                  </a:lnTo>
                  <a:lnTo>
                    <a:pt x="3729" y="3330"/>
                  </a:lnTo>
                  <a:lnTo>
                    <a:pt x="3744" y="3251"/>
                  </a:lnTo>
                  <a:lnTo>
                    <a:pt x="3750" y="3169"/>
                  </a:lnTo>
                  <a:lnTo>
                    <a:pt x="3744" y="3087"/>
                  </a:lnTo>
                  <a:lnTo>
                    <a:pt x="3729" y="3007"/>
                  </a:lnTo>
                  <a:lnTo>
                    <a:pt x="3702" y="2933"/>
                  </a:lnTo>
                  <a:lnTo>
                    <a:pt x="3668" y="2864"/>
                  </a:lnTo>
                  <a:lnTo>
                    <a:pt x="3624" y="2799"/>
                  </a:lnTo>
                  <a:lnTo>
                    <a:pt x="3575" y="2742"/>
                  </a:lnTo>
                  <a:lnTo>
                    <a:pt x="3515" y="2690"/>
                  </a:lnTo>
                  <a:lnTo>
                    <a:pt x="3450" y="2646"/>
                  </a:lnTo>
                  <a:lnTo>
                    <a:pt x="3382" y="2612"/>
                  </a:lnTo>
                  <a:lnTo>
                    <a:pt x="3307" y="2585"/>
                  </a:lnTo>
                  <a:lnTo>
                    <a:pt x="3229" y="2570"/>
                  </a:lnTo>
                  <a:lnTo>
                    <a:pt x="3147" y="2564"/>
                  </a:lnTo>
                  <a:close/>
                  <a:moveTo>
                    <a:pt x="1386" y="1585"/>
                  </a:moveTo>
                  <a:lnTo>
                    <a:pt x="1286" y="1704"/>
                  </a:lnTo>
                  <a:lnTo>
                    <a:pt x="1195" y="1828"/>
                  </a:lnTo>
                  <a:lnTo>
                    <a:pt x="1111" y="1958"/>
                  </a:lnTo>
                  <a:lnTo>
                    <a:pt x="1036" y="2093"/>
                  </a:lnTo>
                  <a:lnTo>
                    <a:pt x="971" y="2234"/>
                  </a:lnTo>
                  <a:lnTo>
                    <a:pt x="914" y="2379"/>
                  </a:lnTo>
                  <a:lnTo>
                    <a:pt x="866" y="2530"/>
                  </a:lnTo>
                  <a:lnTo>
                    <a:pt x="828" y="2685"/>
                  </a:lnTo>
                  <a:lnTo>
                    <a:pt x="802" y="2843"/>
                  </a:lnTo>
                  <a:lnTo>
                    <a:pt x="784" y="3003"/>
                  </a:lnTo>
                  <a:lnTo>
                    <a:pt x="779" y="3169"/>
                  </a:lnTo>
                  <a:lnTo>
                    <a:pt x="784" y="3331"/>
                  </a:lnTo>
                  <a:lnTo>
                    <a:pt x="802" y="3492"/>
                  </a:lnTo>
                  <a:lnTo>
                    <a:pt x="828" y="3648"/>
                  </a:lnTo>
                  <a:lnTo>
                    <a:pt x="865" y="3803"/>
                  </a:lnTo>
                  <a:lnTo>
                    <a:pt x="912" y="3952"/>
                  </a:lnTo>
                  <a:lnTo>
                    <a:pt x="968" y="4097"/>
                  </a:lnTo>
                  <a:lnTo>
                    <a:pt x="1032" y="4236"/>
                  </a:lnTo>
                  <a:lnTo>
                    <a:pt x="1107" y="4371"/>
                  </a:lnTo>
                  <a:lnTo>
                    <a:pt x="1189" y="4501"/>
                  </a:lnTo>
                  <a:lnTo>
                    <a:pt x="1279" y="4625"/>
                  </a:lnTo>
                  <a:lnTo>
                    <a:pt x="1376" y="4742"/>
                  </a:lnTo>
                  <a:lnTo>
                    <a:pt x="1985" y="4135"/>
                  </a:lnTo>
                  <a:lnTo>
                    <a:pt x="1907" y="4032"/>
                  </a:lnTo>
                  <a:lnTo>
                    <a:pt x="1838" y="3925"/>
                  </a:lnTo>
                  <a:lnTo>
                    <a:pt x="1779" y="3810"/>
                  </a:lnTo>
                  <a:lnTo>
                    <a:pt x="1727" y="3690"/>
                  </a:lnTo>
                  <a:lnTo>
                    <a:pt x="1689" y="3566"/>
                  </a:lnTo>
                  <a:lnTo>
                    <a:pt x="1658" y="3438"/>
                  </a:lnTo>
                  <a:lnTo>
                    <a:pt x="1641" y="3305"/>
                  </a:lnTo>
                  <a:lnTo>
                    <a:pt x="1636" y="3169"/>
                  </a:lnTo>
                  <a:lnTo>
                    <a:pt x="1639" y="3045"/>
                  </a:lnTo>
                  <a:lnTo>
                    <a:pt x="1655" y="2925"/>
                  </a:lnTo>
                  <a:lnTo>
                    <a:pt x="1678" y="2809"/>
                  </a:lnTo>
                  <a:lnTo>
                    <a:pt x="1710" y="2696"/>
                  </a:lnTo>
                  <a:lnTo>
                    <a:pt x="1752" y="2585"/>
                  </a:lnTo>
                  <a:lnTo>
                    <a:pt x="1802" y="2480"/>
                  </a:lnTo>
                  <a:lnTo>
                    <a:pt x="1857" y="2379"/>
                  </a:lnTo>
                  <a:lnTo>
                    <a:pt x="1922" y="2284"/>
                  </a:lnTo>
                  <a:lnTo>
                    <a:pt x="1992" y="2192"/>
                  </a:lnTo>
                  <a:lnTo>
                    <a:pt x="1386" y="1585"/>
                  </a:lnTo>
                  <a:close/>
                  <a:moveTo>
                    <a:pt x="4920" y="1574"/>
                  </a:moveTo>
                  <a:lnTo>
                    <a:pt x="4300" y="2192"/>
                  </a:lnTo>
                  <a:lnTo>
                    <a:pt x="4370" y="2284"/>
                  </a:lnTo>
                  <a:lnTo>
                    <a:pt x="4435" y="2379"/>
                  </a:lnTo>
                  <a:lnTo>
                    <a:pt x="4491" y="2480"/>
                  </a:lnTo>
                  <a:lnTo>
                    <a:pt x="4540" y="2585"/>
                  </a:lnTo>
                  <a:lnTo>
                    <a:pt x="4582" y="2696"/>
                  </a:lnTo>
                  <a:lnTo>
                    <a:pt x="4615" y="2809"/>
                  </a:lnTo>
                  <a:lnTo>
                    <a:pt x="4638" y="2925"/>
                  </a:lnTo>
                  <a:lnTo>
                    <a:pt x="4653" y="3045"/>
                  </a:lnTo>
                  <a:lnTo>
                    <a:pt x="4657" y="3169"/>
                  </a:lnTo>
                  <a:lnTo>
                    <a:pt x="4651" y="3305"/>
                  </a:lnTo>
                  <a:lnTo>
                    <a:pt x="4634" y="3438"/>
                  </a:lnTo>
                  <a:lnTo>
                    <a:pt x="4605" y="3566"/>
                  </a:lnTo>
                  <a:lnTo>
                    <a:pt x="4565" y="3690"/>
                  </a:lnTo>
                  <a:lnTo>
                    <a:pt x="4514" y="3810"/>
                  </a:lnTo>
                  <a:lnTo>
                    <a:pt x="4454" y="3925"/>
                  </a:lnTo>
                  <a:lnTo>
                    <a:pt x="4386" y="4032"/>
                  </a:lnTo>
                  <a:lnTo>
                    <a:pt x="4309" y="4135"/>
                  </a:lnTo>
                  <a:lnTo>
                    <a:pt x="4928" y="4753"/>
                  </a:lnTo>
                  <a:lnTo>
                    <a:pt x="5027" y="4635"/>
                  </a:lnTo>
                  <a:lnTo>
                    <a:pt x="5118" y="4511"/>
                  </a:lnTo>
                  <a:lnTo>
                    <a:pt x="5202" y="4381"/>
                  </a:lnTo>
                  <a:lnTo>
                    <a:pt x="5277" y="4245"/>
                  </a:lnTo>
                  <a:lnTo>
                    <a:pt x="5342" y="4104"/>
                  </a:lnTo>
                  <a:lnTo>
                    <a:pt x="5399" y="3957"/>
                  </a:lnTo>
                  <a:lnTo>
                    <a:pt x="5447" y="3808"/>
                  </a:lnTo>
                  <a:lnTo>
                    <a:pt x="5485" y="3654"/>
                  </a:lnTo>
                  <a:lnTo>
                    <a:pt x="5512" y="3496"/>
                  </a:lnTo>
                  <a:lnTo>
                    <a:pt x="5529" y="3333"/>
                  </a:lnTo>
                  <a:lnTo>
                    <a:pt x="5535" y="3169"/>
                  </a:lnTo>
                  <a:lnTo>
                    <a:pt x="5529" y="3003"/>
                  </a:lnTo>
                  <a:lnTo>
                    <a:pt x="5512" y="2839"/>
                  </a:lnTo>
                  <a:lnTo>
                    <a:pt x="5483" y="2681"/>
                  </a:lnTo>
                  <a:lnTo>
                    <a:pt x="5445" y="2524"/>
                  </a:lnTo>
                  <a:lnTo>
                    <a:pt x="5397" y="2374"/>
                  </a:lnTo>
                  <a:lnTo>
                    <a:pt x="5340" y="2227"/>
                  </a:lnTo>
                  <a:lnTo>
                    <a:pt x="5273" y="2084"/>
                  </a:lnTo>
                  <a:lnTo>
                    <a:pt x="5197" y="1948"/>
                  </a:lnTo>
                  <a:lnTo>
                    <a:pt x="5113" y="1816"/>
                  </a:lnTo>
                  <a:lnTo>
                    <a:pt x="5019" y="1692"/>
                  </a:lnTo>
                  <a:lnTo>
                    <a:pt x="4920" y="1574"/>
                  </a:lnTo>
                  <a:close/>
                  <a:moveTo>
                    <a:pt x="3157" y="792"/>
                  </a:moveTo>
                  <a:lnTo>
                    <a:pt x="2992" y="797"/>
                  </a:lnTo>
                  <a:lnTo>
                    <a:pt x="2830" y="815"/>
                  </a:lnTo>
                  <a:lnTo>
                    <a:pt x="2672" y="841"/>
                  </a:lnTo>
                  <a:lnTo>
                    <a:pt x="2517" y="879"/>
                  </a:lnTo>
                  <a:lnTo>
                    <a:pt x="2366" y="927"/>
                  </a:lnTo>
                  <a:lnTo>
                    <a:pt x="2221" y="983"/>
                  </a:lnTo>
                  <a:lnTo>
                    <a:pt x="2080" y="1049"/>
                  </a:lnTo>
                  <a:lnTo>
                    <a:pt x="1945" y="1124"/>
                  </a:lnTo>
                  <a:lnTo>
                    <a:pt x="1813" y="1208"/>
                  </a:lnTo>
                  <a:lnTo>
                    <a:pt x="1689" y="1299"/>
                  </a:lnTo>
                  <a:lnTo>
                    <a:pt x="1573" y="1398"/>
                  </a:lnTo>
                  <a:lnTo>
                    <a:pt x="2181" y="2007"/>
                  </a:lnTo>
                  <a:lnTo>
                    <a:pt x="2283" y="1929"/>
                  </a:lnTo>
                  <a:lnTo>
                    <a:pt x="2389" y="1860"/>
                  </a:lnTo>
                  <a:lnTo>
                    <a:pt x="2504" y="1801"/>
                  </a:lnTo>
                  <a:lnTo>
                    <a:pt x="2624" y="1750"/>
                  </a:lnTo>
                  <a:lnTo>
                    <a:pt x="2748" y="1711"/>
                  </a:lnTo>
                  <a:lnTo>
                    <a:pt x="2878" y="1681"/>
                  </a:lnTo>
                  <a:lnTo>
                    <a:pt x="3010" y="1664"/>
                  </a:lnTo>
                  <a:lnTo>
                    <a:pt x="3147" y="1658"/>
                  </a:lnTo>
                  <a:lnTo>
                    <a:pt x="3283" y="1664"/>
                  </a:lnTo>
                  <a:lnTo>
                    <a:pt x="3414" y="1681"/>
                  </a:lnTo>
                  <a:lnTo>
                    <a:pt x="3544" y="1711"/>
                  </a:lnTo>
                  <a:lnTo>
                    <a:pt x="3668" y="1750"/>
                  </a:lnTo>
                  <a:lnTo>
                    <a:pt x="3788" y="1801"/>
                  </a:lnTo>
                  <a:lnTo>
                    <a:pt x="3903" y="1860"/>
                  </a:lnTo>
                  <a:lnTo>
                    <a:pt x="4010" y="1929"/>
                  </a:lnTo>
                  <a:lnTo>
                    <a:pt x="4113" y="2007"/>
                  </a:lnTo>
                  <a:lnTo>
                    <a:pt x="4731" y="1387"/>
                  </a:lnTo>
                  <a:lnTo>
                    <a:pt x="4613" y="1290"/>
                  </a:lnTo>
                  <a:lnTo>
                    <a:pt x="4489" y="1200"/>
                  </a:lnTo>
                  <a:lnTo>
                    <a:pt x="4359" y="1118"/>
                  </a:lnTo>
                  <a:lnTo>
                    <a:pt x="4225" y="1045"/>
                  </a:lnTo>
                  <a:lnTo>
                    <a:pt x="4084" y="981"/>
                  </a:lnTo>
                  <a:lnTo>
                    <a:pt x="3939" y="923"/>
                  </a:lnTo>
                  <a:lnTo>
                    <a:pt x="3790" y="878"/>
                  </a:lnTo>
                  <a:lnTo>
                    <a:pt x="3638" y="841"/>
                  </a:lnTo>
                  <a:lnTo>
                    <a:pt x="3481" y="815"/>
                  </a:lnTo>
                  <a:lnTo>
                    <a:pt x="3321" y="797"/>
                  </a:lnTo>
                  <a:lnTo>
                    <a:pt x="3157" y="792"/>
                  </a:lnTo>
                  <a:close/>
                  <a:moveTo>
                    <a:pt x="3008" y="0"/>
                  </a:moveTo>
                  <a:lnTo>
                    <a:pt x="3305" y="0"/>
                  </a:lnTo>
                  <a:lnTo>
                    <a:pt x="3305" y="286"/>
                  </a:lnTo>
                  <a:lnTo>
                    <a:pt x="3458" y="297"/>
                  </a:lnTo>
                  <a:lnTo>
                    <a:pt x="3609" y="317"/>
                  </a:lnTo>
                  <a:lnTo>
                    <a:pt x="3668" y="42"/>
                  </a:lnTo>
                  <a:lnTo>
                    <a:pt x="3958" y="103"/>
                  </a:lnTo>
                  <a:lnTo>
                    <a:pt x="3899" y="380"/>
                  </a:lnTo>
                  <a:lnTo>
                    <a:pt x="4046" y="422"/>
                  </a:lnTo>
                  <a:lnTo>
                    <a:pt x="4191" y="473"/>
                  </a:lnTo>
                  <a:lnTo>
                    <a:pt x="4305" y="217"/>
                  </a:lnTo>
                  <a:lnTo>
                    <a:pt x="4576" y="339"/>
                  </a:lnTo>
                  <a:lnTo>
                    <a:pt x="4462" y="593"/>
                  </a:lnTo>
                  <a:lnTo>
                    <a:pt x="4597" y="668"/>
                  </a:lnTo>
                  <a:lnTo>
                    <a:pt x="4727" y="748"/>
                  </a:lnTo>
                  <a:lnTo>
                    <a:pt x="4891" y="525"/>
                  </a:lnTo>
                  <a:lnTo>
                    <a:pt x="5130" y="700"/>
                  </a:lnTo>
                  <a:lnTo>
                    <a:pt x="4968" y="921"/>
                  </a:lnTo>
                  <a:lnTo>
                    <a:pt x="5086" y="1021"/>
                  </a:lnTo>
                  <a:lnTo>
                    <a:pt x="5197" y="1128"/>
                  </a:lnTo>
                  <a:lnTo>
                    <a:pt x="5399" y="946"/>
                  </a:lnTo>
                  <a:lnTo>
                    <a:pt x="5598" y="1168"/>
                  </a:lnTo>
                  <a:lnTo>
                    <a:pt x="5397" y="1347"/>
                  </a:lnTo>
                  <a:lnTo>
                    <a:pt x="5491" y="1469"/>
                  </a:lnTo>
                  <a:lnTo>
                    <a:pt x="5578" y="1597"/>
                  </a:lnTo>
                  <a:lnTo>
                    <a:pt x="5809" y="1465"/>
                  </a:lnTo>
                  <a:lnTo>
                    <a:pt x="5956" y="1723"/>
                  </a:lnTo>
                  <a:lnTo>
                    <a:pt x="5727" y="1855"/>
                  </a:lnTo>
                  <a:lnTo>
                    <a:pt x="5794" y="1994"/>
                  </a:lnTo>
                  <a:lnTo>
                    <a:pt x="5853" y="2137"/>
                  </a:lnTo>
                  <a:lnTo>
                    <a:pt x="6101" y="2059"/>
                  </a:lnTo>
                  <a:lnTo>
                    <a:pt x="6191" y="2341"/>
                  </a:lnTo>
                  <a:lnTo>
                    <a:pt x="5945" y="2419"/>
                  </a:lnTo>
                  <a:lnTo>
                    <a:pt x="5981" y="2570"/>
                  </a:lnTo>
                  <a:lnTo>
                    <a:pt x="6010" y="2725"/>
                  </a:lnTo>
                  <a:lnTo>
                    <a:pt x="6264" y="2698"/>
                  </a:lnTo>
                  <a:lnTo>
                    <a:pt x="6292" y="2996"/>
                  </a:lnTo>
                  <a:lnTo>
                    <a:pt x="6040" y="3020"/>
                  </a:lnTo>
                  <a:lnTo>
                    <a:pt x="6044" y="3169"/>
                  </a:lnTo>
                  <a:lnTo>
                    <a:pt x="6038" y="3331"/>
                  </a:lnTo>
                  <a:lnTo>
                    <a:pt x="6288" y="3360"/>
                  </a:lnTo>
                  <a:lnTo>
                    <a:pt x="6254" y="3654"/>
                  </a:lnTo>
                  <a:lnTo>
                    <a:pt x="6008" y="3627"/>
                  </a:lnTo>
                  <a:lnTo>
                    <a:pt x="5977" y="3782"/>
                  </a:lnTo>
                  <a:lnTo>
                    <a:pt x="5941" y="3933"/>
                  </a:lnTo>
                  <a:lnTo>
                    <a:pt x="6174" y="4011"/>
                  </a:lnTo>
                  <a:lnTo>
                    <a:pt x="6078" y="4293"/>
                  </a:lnTo>
                  <a:lnTo>
                    <a:pt x="5848" y="4215"/>
                  </a:lnTo>
                  <a:lnTo>
                    <a:pt x="5786" y="4360"/>
                  </a:lnTo>
                  <a:lnTo>
                    <a:pt x="5718" y="4501"/>
                  </a:lnTo>
                  <a:lnTo>
                    <a:pt x="5926" y="4623"/>
                  </a:lnTo>
                  <a:lnTo>
                    <a:pt x="5775" y="4879"/>
                  </a:lnTo>
                  <a:lnTo>
                    <a:pt x="5567" y="4757"/>
                  </a:lnTo>
                  <a:lnTo>
                    <a:pt x="5477" y="4887"/>
                  </a:lnTo>
                  <a:lnTo>
                    <a:pt x="5380" y="5009"/>
                  </a:lnTo>
                  <a:lnTo>
                    <a:pt x="5556" y="5171"/>
                  </a:lnTo>
                  <a:lnTo>
                    <a:pt x="5355" y="5390"/>
                  </a:lnTo>
                  <a:lnTo>
                    <a:pt x="5180" y="5228"/>
                  </a:lnTo>
                  <a:lnTo>
                    <a:pt x="5063" y="5335"/>
                  </a:lnTo>
                  <a:lnTo>
                    <a:pt x="4943" y="5436"/>
                  </a:lnTo>
                  <a:lnTo>
                    <a:pt x="5080" y="5629"/>
                  </a:lnTo>
                  <a:lnTo>
                    <a:pt x="4838" y="5801"/>
                  </a:lnTo>
                  <a:lnTo>
                    <a:pt x="4701" y="5608"/>
                  </a:lnTo>
                  <a:lnTo>
                    <a:pt x="4565" y="5688"/>
                  </a:lnTo>
                  <a:lnTo>
                    <a:pt x="4426" y="5762"/>
                  </a:lnTo>
                  <a:lnTo>
                    <a:pt x="4517" y="5978"/>
                  </a:lnTo>
                  <a:lnTo>
                    <a:pt x="4244" y="6096"/>
                  </a:lnTo>
                  <a:lnTo>
                    <a:pt x="4151" y="5879"/>
                  </a:lnTo>
                  <a:lnTo>
                    <a:pt x="4002" y="5928"/>
                  </a:lnTo>
                  <a:lnTo>
                    <a:pt x="3849" y="5970"/>
                  </a:lnTo>
                  <a:lnTo>
                    <a:pt x="3897" y="6201"/>
                  </a:lnTo>
                  <a:lnTo>
                    <a:pt x="3605" y="6260"/>
                  </a:lnTo>
                  <a:lnTo>
                    <a:pt x="3557" y="6028"/>
                  </a:lnTo>
                  <a:lnTo>
                    <a:pt x="3403" y="6045"/>
                  </a:lnTo>
                  <a:lnTo>
                    <a:pt x="3244" y="6052"/>
                  </a:lnTo>
                  <a:lnTo>
                    <a:pt x="3241" y="6291"/>
                  </a:lnTo>
                  <a:lnTo>
                    <a:pt x="2943" y="6287"/>
                  </a:lnTo>
                  <a:lnTo>
                    <a:pt x="2947" y="6047"/>
                  </a:lnTo>
                  <a:lnTo>
                    <a:pt x="2790" y="6031"/>
                  </a:lnTo>
                  <a:lnTo>
                    <a:pt x="2636" y="6007"/>
                  </a:lnTo>
                  <a:lnTo>
                    <a:pt x="2582" y="6241"/>
                  </a:lnTo>
                  <a:lnTo>
                    <a:pt x="2292" y="6175"/>
                  </a:lnTo>
                  <a:lnTo>
                    <a:pt x="2345" y="5940"/>
                  </a:lnTo>
                  <a:lnTo>
                    <a:pt x="2197" y="5890"/>
                  </a:lnTo>
                  <a:lnTo>
                    <a:pt x="2050" y="5835"/>
                  </a:lnTo>
                  <a:lnTo>
                    <a:pt x="1949" y="6054"/>
                  </a:lnTo>
                  <a:lnTo>
                    <a:pt x="1678" y="5930"/>
                  </a:lnTo>
                  <a:lnTo>
                    <a:pt x="1781" y="5707"/>
                  </a:lnTo>
                  <a:lnTo>
                    <a:pt x="1645" y="5629"/>
                  </a:lnTo>
                  <a:lnTo>
                    <a:pt x="1515" y="5543"/>
                  </a:lnTo>
                  <a:lnTo>
                    <a:pt x="1366" y="5740"/>
                  </a:lnTo>
                  <a:lnTo>
                    <a:pt x="1128" y="5562"/>
                  </a:lnTo>
                  <a:lnTo>
                    <a:pt x="1281" y="5362"/>
                  </a:lnTo>
                  <a:lnTo>
                    <a:pt x="1164" y="5257"/>
                  </a:lnTo>
                  <a:lnTo>
                    <a:pt x="1053" y="5146"/>
                  </a:lnTo>
                  <a:lnTo>
                    <a:pt x="863" y="5312"/>
                  </a:lnTo>
                  <a:lnTo>
                    <a:pt x="668" y="5087"/>
                  </a:lnTo>
                  <a:lnTo>
                    <a:pt x="861" y="4919"/>
                  </a:lnTo>
                  <a:lnTo>
                    <a:pt x="771" y="4793"/>
                  </a:lnTo>
                  <a:lnTo>
                    <a:pt x="685" y="4663"/>
                  </a:lnTo>
                  <a:lnTo>
                    <a:pt x="462" y="4787"/>
                  </a:lnTo>
                  <a:lnTo>
                    <a:pt x="317" y="4526"/>
                  </a:lnTo>
                  <a:lnTo>
                    <a:pt x="546" y="4400"/>
                  </a:lnTo>
                  <a:lnTo>
                    <a:pt x="483" y="4259"/>
                  </a:lnTo>
                  <a:lnTo>
                    <a:pt x="429" y="4114"/>
                  </a:lnTo>
                  <a:lnTo>
                    <a:pt x="177" y="4190"/>
                  </a:lnTo>
                  <a:lnTo>
                    <a:pt x="92" y="3906"/>
                  </a:lnTo>
                  <a:lnTo>
                    <a:pt x="345" y="3828"/>
                  </a:lnTo>
                  <a:lnTo>
                    <a:pt x="315" y="3677"/>
                  </a:lnTo>
                  <a:lnTo>
                    <a:pt x="292" y="3524"/>
                  </a:lnTo>
                  <a:lnTo>
                    <a:pt x="25" y="3547"/>
                  </a:lnTo>
                  <a:lnTo>
                    <a:pt x="0" y="3249"/>
                  </a:lnTo>
                  <a:lnTo>
                    <a:pt x="271" y="3227"/>
                  </a:lnTo>
                  <a:lnTo>
                    <a:pt x="269" y="3169"/>
                  </a:lnTo>
                  <a:lnTo>
                    <a:pt x="273" y="3043"/>
                  </a:lnTo>
                  <a:lnTo>
                    <a:pt x="281" y="2919"/>
                  </a:lnTo>
                  <a:lnTo>
                    <a:pt x="10" y="2885"/>
                  </a:lnTo>
                  <a:lnTo>
                    <a:pt x="48" y="2591"/>
                  </a:lnTo>
                  <a:lnTo>
                    <a:pt x="321" y="2625"/>
                  </a:lnTo>
                  <a:lnTo>
                    <a:pt x="355" y="2475"/>
                  </a:lnTo>
                  <a:lnTo>
                    <a:pt x="395" y="2328"/>
                  </a:lnTo>
                  <a:lnTo>
                    <a:pt x="134" y="2236"/>
                  </a:lnTo>
                  <a:lnTo>
                    <a:pt x="231" y="1956"/>
                  </a:lnTo>
                  <a:lnTo>
                    <a:pt x="496" y="2047"/>
                  </a:lnTo>
                  <a:lnTo>
                    <a:pt x="559" y="1908"/>
                  </a:lnTo>
                  <a:lnTo>
                    <a:pt x="630" y="1772"/>
                  </a:lnTo>
                  <a:lnTo>
                    <a:pt x="389" y="1627"/>
                  </a:lnTo>
                  <a:lnTo>
                    <a:pt x="544" y="1374"/>
                  </a:lnTo>
                  <a:lnTo>
                    <a:pt x="786" y="1521"/>
                  </a:lnTo>
                  <a:lnTo>
                    <a:pt x="878" y="1398"/>
                  </a:lnTo>
                  <a:lnTo>
                    <a:pt x="973" y="1280"/>
                  </a:lnTo>
                  <a:lnTo>
                    <a:pt x="767" y="1086"/>
                  </a:lnTo>
                  <a:lnTo>
                    <a:pt x="971" y="868"/>
                  </a:lnTo>
                  <a:lnTo>
                    <a:pt x="1179" y="1066"/>
                  </a:lnTo>
                  <a:lnTo>
                    <a:pt x="1294" y="963"/>
                  </a:lnTo>
                  <a:lnTo>
                    <a:pt x="1412" y="868"/>
                  </a:lnTo>
                  <a:lnTo>
                    <a:pt x="1250" y="633"/>
                  </a:lnTo>
                  <a:lnTo>
                    <a:pt x="1496" y="465"/>
                  </a:lnTo>
                  <a:lnTo>
                    <a:pt x="1658" y="700"/>
                  </a:lnTo>
                  <a:lnTo>
                    <a:pt x="1790" y="626"/>
                  </a:lnTo>
                  <a:lnTo>
                    <a:pt x="1926" y="557"/>
                  </a:lnTo>
                  <a:lnTo>
                    <a:pt x="1817" y="292"/>
                  </a:lnTo>
                  <a:lnTo>
                    <a:pt x="2092" y="179"/>
                  </a:lnTo>
                  <a:lnTo>
                    <a:pt x="2202" y="444"/>
                  </a:lnTo>
                  <a:lnTo>
                    <a:pt x="2345" y="399"/>
                  </a:lnTo>
                  <a:lnTo>
                    <a:pt x="2494" y="359"/>
                  </a:lnTo>
                  <a:lnTo>
                    <a:pt x="2441" y="78"/>
                  </a:lnTo>
                  <a:lnTo>
                    <a:pt x="2735" y="25"/>
                  </a:lnTo>
                  <a:lnTo>
                    <a:pt x="2786" y="307"/>
                  </a:lnTo>
                  <a:lnTo>
                    <a:pt x="2897" y="294"/>
                  </a:lnTo>
                  <a:lnTo>
                    <a:pt x="3008" y="286"/>
                  </a:lnTo>
                  <a:lnTo>
                    <a:pt x="300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433" name="Group 432">
              <a:extLst>
                <a:ext uri="{FF2B5EF4-FFF2-40B4-BE49-F238E27FC236}">
                  <a16:creationId xmlns:a16="http://schemas.microsoft.com/office/drawing/2014/main" id="{13CF901E-AB8B-44FE-9486-5F984E334A84}"/>
                </a:ext>
              </a:extLst>
            </p:cNvPr>
            <p:cNvGrpSpPr/>
            <p:nvPr/>
          </p:nvGrpSpPr>
          <p:grpSpPr>
            <a:xfrm>
              <a:off x="4537715" y="1382411"/>
              <a:ext cx="324722" cy="324464"/>
              <a:chOff x="8091275" y="3370787"/>
              <a:chExt cx="3056908" cy="3054448"/>
            </a:xfrm>
            <a:solidFill>
              <a:schemeClr val="bg1">
                <a:lumMod val="75000"/>
              </a:schemeClr>
            </a:solidFill>
          </p:grpSpPr>
          <p:sp>
            <p:nvSpPr>
              <p:cNvPr id="473" name="Freeform 28">
                <a:extLst>
                  <a:ext uri="{FF2B5EF4-FFF2-40B4-BE49-F238E27FC236}">
                    <a16:creationId xmlns:a16="http://schemas.microsoft.com/office/drawing/2014/main" id="{FC20A2D0-637D-4509-844F-E4766892AE51}"/>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4" name="Freeform 29">
                <a:extLst>
                  <a:ext uri="{FF2B5EF4-FFF2-40B4-BE49-F238E27FC236}">
                    <a16:creationId xmlns:a16="http://schemas.microsoft.com/office/drawing/2014/main" id="{ED267D52-261D-4AB2-B875-769E22CBE901}"/>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5" name="Freeform 30">
                <a:extLst>
                  <a:ext uri="{FF2B5EF4-FFF2-40B4-BE49-F238E27FC236}">
                    <a16:creationId xmlns:a16="http://schemas.microsoft.com/office/drawing/2014/main" id="{27A51CAD-6581-4328-9EDB-D00BC640A0F5}"/>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6" name="Freeform 31">
                <a:extLst>
                  <a:ext uri="{FF2B5EF4-FFF2-40B4-BE49-F238E27FC236}">
                    <a16:creationId xmlns:a16="http://schemas.microsoft.com/office/drawing/2014/main" id="{AD586115-CB27-4328-9952-BB17B5249198}"/>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7" name="Freeform 32">
                <a:extLst>
                  <a:ext uri="{FF2B5EF4-FFF2-40B4-BE49-F238E27FC236}">
                    <a16:creationId xmlns:a16="http://schemas.microsoft.com/office/drawing/2014/main" id="{FEFC7398-ABB1-48A6-BC2D-D077CA4DF484}"/>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8" name="Freeform 33">
                <a:extLst>
                  <a:ext uri="{FF2B5EF4-FFF2-40B4-BE49-F238E27FC236}">
                    <a16:creationId xmlns:a16="http://schemas.microsoft.com/office/drawing/2014/main" id="{D89AA52B-A2D4-464D-BFE9-63B7A0E55255}"/>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9" name="Freeform 34">
                <a:extLst>
                  <a:ext uri="{FF2B5EF4-FFF2-40B4-BE49-F238E27FC236}">
                    <a16:creationId xmlns:a16="http://schemas.microsoft.com/office/drawing/2014/main" id="{2331A0E3-1E59-4FD9-B4D5-0EE4076A6941}"/>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0" name="Freeform 35">
                <a:extLst>
                  <a:ext uri="{FF2B5EF4-FFF2-40B4-BE49-F238E27FC236}">
                    <a16:creationId xmlns:a16="http://schemas.microsoft.com/office/drawing/2014/main" id="{457F7E46-320D-4887-BD1C-FA5250BD4F13}"/>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1" name="Freeform 36">
                <a:extLst>
                  <a:ext uri="{FF2B5EF4-FFF2-40B4-BE49-F238E27FC236}">
                    <a16:creationId xmlns:a16="http://schemas.microsoft.com/office/drawing/2014/main" id="{EBE1D2B9-C7D4-460A-9A5E-AA8196D98314}"/>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2" name="Freeform 37">
                <a:extLst>
                  <a:ext uri="{FF2B5EF4-FFF2-40B4-BE49-F238E27FC236}">
                    <a16:creationId xmlns:a16="http://schemas.microsoft.com/office/drawing/2014/main" id="{F3F55A28-AA28-4502-95BB-6AF89000ECBA}"/>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3" name="Freeform 38">
                <a:extLst>
                  <a:ext uri="{FF2B5EF4-FFF2-40B4-BE49-F238E27FC236}">
                    <a16:creationId xmlns:a16="http://schemas.microsoft.com/office/drawing/2014/main" id="{4D2FB031-120C-4FA4-AE01-E75C5A45878E}"/>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4" name="Freeform 39">
                <a:extLst>
                  <a:ext uri="{FF2B5EF4-FFF2-40B4-BE49-F238E27FC236}">
                    <a16:creationId xmlns:a16="http://schemas.microsoft.com/office/drawing/2014/main" id="{E8DCA2E1-63FC-4549-BEE8-80670021E522}"/>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5" name="Freeform 40">
                <a:extLst>
                  <a:ext uri="{FF2B5EF4-FFF2-40B4-BE49-F238E27FC236}">
                    <a16:creationId xmlns:a16="http://schemas.microsoft.com/office/drawing/2014/main" id="{6CF738D8-0AAE-4038-8E6C-11D9E185AAE0}"/>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6" name="Freeform 41">
                <a:extLst>
                  <a:ext uri="{FF2B5EF4-FFF2-40B4-BE49-F238E27FC236}">
                    <a16:creationId xmlns:a16="http://schemas.microsoft.com/office/drawing/2014/main" id="{14CB17E1-5A70-437B-B30B-927EFE0AA2BA}"/>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7" name="Freeform 42">
                <a:extLst>
                  <a:ext uri="{FF2B5EF4-FFF2-40B4-BE49-F238E27FC236}">
                    <a16:creationId xmlns:a16="http://schemas.microsoft.com/office/drawing/2014/main" id="{B90E6C30-D118-4AB1-9D60-4870981FD8E3}"/>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8" name="Freeform 43">
                <a:extLst>
                  <a:ext uri="{FF2B5EF4-FFF2-40B4-BE49-F238E27FC236}">
                    <a16:creationId xmlns:a16="http://schemas.microsoft.com/office/drawing/2014/main" id="{AF4F0700-2423-4C3F-83D0-6843B753FBC9}"/>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89" name="Freeform 44">
                <a:extLst>
                  <a:ext uri="{FF2B5EF4-FFF2-40B4-BE49-F238E27FC236}">
                    <a16:creationId xmlns:a16="http://schemas.microsoft.com/office/drawing/2014/main" id="{1D5C8F06-5959-49FB-9A2B-B640EFD9E568}"/>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0" name="Freeform 45">
                <a:extLst>
                  <a:ext uri="{FF2B5EF4-FFF2-40B4-BE49-F238E27FC236}">
                    <a16:creationId xmlns:a16="http://schemas.microsoft.com/office/drawing/2014/main" id="{DFF2FFD0-5CBF-4B22-8C24-3FB9D65285FC}"/>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1" name="Freeform 46">
                <a:extLst>
                  <a:ext uri="{FF2B5EF4-FFF2-40B4-BE49-F238E27FC236}">
                    <a16:creationId xmlns:a16="http://schemas.microsoft.com/office/drawing/2014/main" id="{1068C6A4-9C56-4093-9548-E8F9CAB69068}"/>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2" name="Freeform 47">
                <a:extLst>
                  <a:ext uri="{FF2B5EF4-FFF2-40B4-BE49-F238E27FC236}">
                    <a16:creationId xmlns:a16="http://schemas.microsoft.com/office/drawing/2014/main" id="{A732B672-BD12-415F-ACA7-D2F8F4C15C53}"/>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3" name="Freeform 48">
                <a:extLst>
                  <a:ext uri="{FF2B5EF4-FFF2-40B4-BE49-F238E27FC236}">
                    <a16:creationId xmlns:a16="http://schemas.microsoft.com/office/drawing/2014/main" id="{ACC70FBD-A73E-4F5C-8F92-B07B0E8DDD88}"/>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4" name="Freeform 49">
                <a:extLst>
                  <a:ext uri="{FF2B5EF4-FFF2-40B4-BE49-F238E27FC236}">
                    <a16:creationId xmlns:a16="http://schemas.microsoft.com/office/drawing/2014/main" id="{82ADD46A-14EC-4B73-9AA1-31D9628FE330}"/>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5" name="Freeform 50">
                <a:extLst>
                  <a:ext uri="{FF2B5EF4-FFF2-40B4-BE49-F238E27FC236}">
                    <a16:creationId xmlns:a16="http://schemas.microsoft.com/office/drawing/2014/main" id="{7DEBB1F0-BA82-4AB9-ADFF-F2AB7ED10DC6}"/>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6" name="Freeform 51">
                <a:extLst>
                  <a:ext uri="{FF2B5EF4-FFF2-40B4-BE49-F238E27FC236}">
                    <a16:creationId xmlns:a16="http://schemas.microsoft.com/office/drawing/2014/main" id="{C79467F3-A6C7-4BB8-A6BA-15AEA01D7A5D}"/>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7" name="Freeform 52">
                <a:extLst>
                  <a:ext uri="{FF2B5EF4-FFF2-40B4-BE49-F238E27FC236}">
                    <a16:creationId xmlns:a16="http://schemas.microsoft.com/office/drawing/2014/main" id="{763266B6-80D5-4D9F-9F4C-DD4B40E77695}"/>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8" name="Freeform 53">
                <a:extLst>
                  <a:ext uri="{FF2B5EF4-FFF2-40B4-BE49-F238E27FC236}">
                    <a16:creationId xmlns:a16="http://schemas.microsoft.com/office/drawing/2014/main" id="{32589AC3-9EB5-4238-8B36-2ACC3235D820}"/>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99" name="Freeform 54">
                <a:extLst>
                  <a:ext uri="{FF2B5EF4-FFF2-40B4-BE49-F238E27FC236}">
                    <a16:creationId xmlns:a16="http://schemas.microsoft.com/office/drawing/2014/main" id="{00EAD630-F9EE-4A95-87A6-9569CA701FF5}"/>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0" name="Freeform 55">
                <a:extLst>
                  <a:ext uri="{FF2B5EF4-FFF2-40B4-BE49-F238E27FC236}">
                    <a16:creationId xmlns:a16="http://schemas.microsoft.com/office/drawing/2014/main" id="{D154A8B6-7FC6-4C99-B8EE-ABCCD0AD7E1E}"/>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1" name="Freeform 56">
                <a:extLst>
                  <a:ext uri="{FF2B5EF4-FFF2-40B4-BE49-F238E27FC236}">
                    <a16:creationId xmlns:a16="http://schemas.microsoft.com/office/drawing/2014/main" id="{D249C902-EE20-4A9B-B4C9-4A2075A291E5}"/>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2" name="Freeform 57">
                <a:extLst>
                  <a:ext uri="{FF2B5EF4-FFF2-40B4-BE49-F238E27FC236}">
                    <a16:creationId xmlns:a16="http://schemas.microsoft.com/office/drawing/2014/main" id="{7431C0A3-9A82-468F-A45F-0DEC6C2C6851}"/>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3" name="Freeform 58">
                <a:extLst>
                  <a:ext uri="{FF2B5EF4-FFF2-40B4-BE49-F238E27FC236}">
                    <a16:creationId xmlns:a16="http://schemas.microsoft.com/office/drawing/2014/main" id="{4F1D900B-64A7-4045-B6CB-647028E1F831}"/>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4" name="Freeform 59">
                <a:extLst>
                  <a:ext uri="{FF2B5EF4-FFF2-40B4-BE49-F238E27FC236}">
                    <a16:creationId xmlns:a16="http://schemas.microsoft.com/office/drawing/2014/main" id="{9FF63B77-7882-40EE-AB4B-BB4738ED5C20}"/>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5" name="Freeform 60">
                <a:extLst>
                  <a:ext uri="{FF2B5EF4-FFF2-40B4-BE49-F238E27FC236}">
                    <a16:creationId xmlns:a16="http://schemas.microsoft.com/office/drawing/2014/main" id="{918CCC9C-C68E-4443-AA00-8E66D24A7B3F}"/>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6" name="Freeform 61">
                <a:extLst>
                  <a:ext uri="{FF2B5EF4-FFF2-40B4-BE49-F238E27FC236}">
                    <a16:creationId xmlns:a16="http://schemas.microsoft.com/office/drawing/2014/main" id="{96FFB268-2316-46BF-B30D-46F2CA8781BE}"/>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07" name="Freeform 62">
                <a:extLst>
                  <a:ext uri="{FF2B5EF4-FFF2-40B4-BE49-F238E27FC236}">
                    <a16:creationId xmlns:a16="http://schemas.microsoft.com/office/drawing/2014/main" id="{FE22DBBF-9182-4302-9C49-EBFD3B1BE21F}"/>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34" name="Freeform 63">
              <a:extLst>
                <a:ext uri="{FF2B5EF4-FFF2-40B4-BE49-F238E27FC236}">
                  <a16:creationId xmlns:a16="http://schemas.microsoft.com/office/drawing/2014/main" id="{87EE076D-F97B-4819-A5D7-73C768FA030E}"/>
                </a:ext>
              </a:extLst>
            </p:cNvPr>
            <p:cNvSpPr>
              <a:spLocks noEditPoints="1"/>
            </p:cNvSpPr>
            <p:nvPr/>
          </p:nvSpPr>
          <p:spPr bwMode="auto">
            <a:xfrm>
              <a:off x="5321657" y="2104315"/>
              <a:ext cx="178847" cy="178562"/>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5" name="Freeform 63">
              <a:extLst>
                <a:ext uri="{FF2B5EF4-FFF2-40B4-BE49-F238E27FC236}">
                  <a16:creationId xmlns:a16="http://schemas.microsoft.com/office/drawing/2014/main" id="{2D7A8DE5-EAB9-4001-8B6F-E60291E5C1DB}"/>
                </a:ext>
              </a:extLst>
            </p:cNvPr>
            <p:cNvSpPr>
              <a:spLocks noEditPoints="1"/>
            </p:cNvSpPr>
            <p:nvPr/>
          </p:nvSpPr>
          <p:spPr bwMode="auto">
            <a:xfrm>
              <a:off x="4408279" y="2083688"/>
              <a:ext cx="178847" cy="178562"/>
            </a:xfrm>
            <a:custGeom>
              <a:avLst/>
              <a:gdLst>
                <a:gd name="T0" fmla="*/ 853 w 1888"/>
                <a:gd name="T1" fmla="*/ 328 h 1885"/>
                <a:gd name="T2" fmla="*/ 681 w 1888"/>
                <a:gd name="T3" fmla="*/ 379 h 1885"/>
                <a:gd name="T4" fmla="*/ 533 w 1888"/>
                <a:gd name="T5" fmla="*/ 475 h 1885"/>
                <a:gd name="T6" fmla="*/ 417 w 1888"/>
                <a:gd name="T7" fmla="*/ 607 h 1885"/>
                <a:gd name="T8" fmla="*/ 344 w 1888"/>
                <a:gd name="T9" fmla="*/ 767 h 1885"/>
                <a:gd name="T10" fmla="*/ 317 w 1888"/>
                <a:gd name="T11" fmla="*/ 948 h 1885"/>
                <a:gd name="T12" fmla="*/ 344 w 1888"/>
                <a:gd name="T13" fmla="*/ 1129 h 1885"/>
                <a:gd name="T14" fmla="*/ 417 w 1888"/>
                <a:gd name="T15" fmla="*/ 1290 h 1885"/>
                <a:gd name="T16" fmla="*/ 533 w 1888"/>
                <a:gd name="T17" fmla="*/ 1421 h 1885"/>
                <a:gd name="T18" fmla="*/ 681 w 1888"/>
                <a:gd name="T19" fmla="*/ 1517 h 1885"/>
                <a:gd name="T20" fmla="*/ 853 w 1888"/>
                <a:gd name="T21" fmla="*/ 1568 h 1885"/>
                <a:gd name="T22" fmla="*/ 1038 w 1888"/>
                <a:gd name="T23" fmla="*/ 1568 h 1885"/>
                <a:gd name="T24" fmla="*/ 1210 w 1888"/>
                <a:gd name="T25" fmla="*/ 1517 h 1885"/>
                <a:gd name="T26" fmla="*/ 1357 w 1888"/>
                <a:gd name="T27" fmla="*/ 1421 h 1885"/>
                <a:gd name="T28" fmla="*/ 1471 w 1888"/>
                <a:gd name="T29" fmla="*/ 1290 h 1885"/>
                <a:gd name="T30" fmla="*/ 1544 w 1888"/>
                <a:gd name="T31" fmla="*/ 1129 h 1885"/>
                <a:gd name="T32" fmla="*/ 1571 w 1888"/>
                <a:gd name="T33" fmla="*/ 948 h 1885"/>
                <a:gd name="T34" fmla="*/ 1544 w 1888"/>
                <a:gd name="T35" fmla="*/ 767 h 1885"/>
                <a:gd name="T36" fmla="*/ 1471 w 1888"/>
                <a:gd name="T37" fmla="*/ 607 h 1885"/>
                <a:gd name="T38" fmla="*/ 1357 w 1888"/>
                <a:gd name="T39" fmla="*/ 475 h 1885"/>
                <a:gd name="T40" fmla="*/ 1210 w 1888"/>
                <a:gd name="T41" fmla="*/ 379 h 1885"/>
                <a:gd name="T42" fmla="*/ 1038 w 1888"/>
                <a:gd name="T43" fmla="*/ 328 h 1885"/>
                <a:gd name="T44" fmla="*/ 832 w 1888"/>
                <a:gd name="T45" fmla="*/ 0 h 1885"/>
                <a:gd name="T46" fmla="*/ 1053 w 1888"/>
                <a:gd name="T47" fmla="*/ 174 h 1885"/>
                <a:gd name="T48" fmla="*/ 1228 w 1888"/>
                <a:gd name="T49" fmla="*/ 220 h 1885"/>
                <a:gd name="T50" fmla="*/ 1507 w 1888"/>
                <a:gd name="T51" fmla="*/ 176 h 1885"/>
                <a:gd name="T52" fmla="*/ 1486 w 1888"/>
                <a:gd name="T53" fmla="*/ 388 h 1885"/>
                <a:gd name="T54" fmla="*/ 1698 w 1888"/>
                <a:gd name="T55" fmla="*/ 366 h 1885"/>
                <a:gd name="T56" fmla="*/ 1661 w 1888"/>
                <a:gd name="T57" fmla="*/ 645 h 1885"/>
                <a:gd name="T58" fmla="*/ 1710 w 1888"/>
                <a:gd name="T59" fmla="*/ 819 h 1885"/>
                <a:gd name="T60" fmla="*/ 1888 w 1888"/>
                <a:gd name="T61" fmla="*/ 1035 h 1885"/>
                <a:gd name="T62" fmla="*/ 1696 w 1888"/>
                <a:gd name="T63" fmla="*/ 1129 h 1885"/>
                <a:gd name="T64" fmla="*/ 1823 w 1888"/>
                <a:gd name="T65" fmla="*/ 1298 h 1885"/>
                <a:gd name="T66" fmla="*/ 1565 w 1888"/>
                <a:gd name="T67" fmla="*/ 1406 h 1885"/>
                <a:gd name="T68" fmla="*/ 1440 w 1888"/>
                <a:gd name="T69" fmla="*/ 1537 h 1885"/>
                <a:gd name="T70" fmla="*/ 1346 w 1888"/>
                <a:gd name="T71" fmla="*/ 1803 h 1885"/>
                <a:gd name="T72" fmla="*/ 1190 w 1888"/>
                <a:gd name="T73" fmla="*/ 1678 h 1885"/>
                <a:gd name="T74" fmla="*/ 1053 w 1888"/>
                <a:gd name="T75" fmla="*/ 1709 h 1885"/>
                <a:gd name="T76" fmla="*/ 832 w 1888"/>
                <a:gd name="T77" fmla="*/ 1885 h 1885"/>
                <a:gd name="T78" fmla="*/ 743 w 1888"/>
                <a:gd name="T79" fmla="*/ 1691 h 1885"/>
                <a:gd name="T80" fmla="*/ 571 w 1888"/>
                <a:gd name="T81" fmla="*/ 1814 h 1885"/>
                <a:gd name="T82" fmla="*/ 466 w 1888"/>
                <a:gd name="T83" fmla="*/ 1553 h 1885"/>
                <a:gd name="T84" fmla="*/ 339 w 1888"/>
                <a:gd name="T85" fmla="*/ 1426 h 1885"/>
                <a:gd name="T86" fmla="*/ 76 w 1888"/>
                <a:gd name="T87" fmla="*/ 1325 h 1885"/>
                <a:gd name="T88" fmla="*/ 199 w 1888"/>
                <a:gd name="T89" fmla="*/ 1151 h 1885"/>
                <a:gd name="T90" fmla="*/ 4 w 1888"/>
                <a:gd name="T91" fmla="*/ 1064 h 1885"/>
                <a:gd name="T92" fmla="*/ 176 w 1888"/>
                <a:gd name="T93" fmla="*/ 841 h 1885"/>
                <a:gd name="T94" fmla="*/ 221 w 1888"/>
                <a:gd name="T95" fmla="*/ 667 h 1885"/>
                <a:gd name="T96" fmla="*/ 172 w 1888"/>
                <a:gd name="T97" fmla="*/ 390 h 1885"/>
                <a:gd name="T98" fmla="*/ 386 w 1888"/>
                <a:gd name="T99" fmla="*/ 406 h 1885"/>
                <a:gd name="T100" fmla="*/ 359 w 1888"/>
                <a:gd name="T101" fmla="*/ 194 h 1885"/>
                <a:gd name="T102" fmla="*/ 641 w 1888"/>
                <a:gd name="T103" fmla="*/ 229 h 1885"/>
                <a:gd name="T104" fmla="*/ 832 w 1888"/>
                <a:gd name="T105" fmla="*/ 176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8" h="1885">
                  <a:moveTo>
                    <a:pt x="944" y="321"/>
                  </a:moveTo>
                  <a:lnTo>
                    <a:pt x="853" y="328"/>
                  </a:lnTo>
                  <a:lnTo>
                    <a:pt x="763" y="348"/>
                  </a:lnTo>
                  <a:lnTo>
                    <a:pt x="681" y="379"/>
                  </a:lnTo>
                  <a:lnTo>
                    <a:pt x="603" y="421"/>
                  </a:lnTo>
                  <a:lnTo>
                    <a:pt x="533" y="475"/>
                  </a:lnTo>
                  <a:lnTo>
                    <a:pt x="471" y="537"/>
                  </a:lnTo>
                  <a:lnTo>
                    <a:pt x="417" y="607"/>
                  </a:lnTo>
                  <a:lnTo>
                    <a:pt x="375" y="682"/>
                  </a:lnTo>
                  <a:lnTo>
                    <a:pt x="344" y="767"/>
                  </a:lnTo>
                  <a:lnTo>
                    <a:pt x="324" y="854"/>
                  </a:lnTo>
                  <a:lnTo>
                    <a:pt x="317" y="948"/>
                  </a:lnTo>
                  <a:lnTo>
                    <a:pt x="324" y="1040"/>
                  </a:lnTo>
                  <a:lnTo>
                    <a:pt x="344" y="1129"/>
                  </a:lnTo>
                  <a:lnTo>
                    <a:pt x="375" y="1211"/>
                  </a:lnTo>
                  <a:lnTo>
                    <a:pt x="417" y="1290"/>
                  </a:lnTo>
                  <a:lnTo>
                    <a:pt x="471" y="1359"/>
                  </a:lnTo>
                  <a:lnTo>
                    <a:pt x="533" y="1421"/>
                  </a:lnTo>
                  <a:lnTo>
                    <a:pt x="603" y="1475"/>
                  </a:lnTo>
                  <a:lnTo>
                    <a:pt x="681" y="1517"/>
                  </a:lnTo>
                  <a:lnTo>
                    <a:pt x="763" y="1548"/>
                  </a:lnTo>
                  <a:lnTo>
                    <a:pt x="853" y="1568"/>
                  </a:lnTo>
                  <a:lnTo>
                    <a:pt x="944" y="1575"/>
                  </a:lnTo>
                  <a:lnTo>
                    <a:pt x="1038" y="1568"/>
                  </a:lnTo>
                  <a:lnTo>
                    <a:pt x="1125" y="1548"/>
                  </a:lnTo>
                  <a:lnTo>
                    <a:pt x="1210" y="1517"/>
                  </a:lnTo>
                  <a:lnTo>
                    <a:pt x="1286" y="1475"/>
                  </a:lnTo>
                  <a:lnTo>
                    <a:pt x="1357" y="1421"/>
                  </a:lnTo>
                  <a:lnTo>
                    <a:pt x="1417" y="1359"/>
                  </a:lnTo>
                  <a:lnTo>
                    <a:pt x="1471" y="1290"/>
                  </a:lnTo>
                  <a:lnTo>
                    <a:pt x="1513" y="1211"/>
                  </a:lnTo>
                  <a:lnTo>
                    <a:pt x="1544" y="1129"/>
                  </a:lnTo>
                  <a:lnTo>
                    <a:pt x="1565" y="1040"/>
                  </a:lnTo>
                  <a:lnTo>
                    <a:pt x="1571" y="948"/>
                  </a:lnTo>
                  <a:lnTo>
                    <a:pt x="1565" y="854"/>
                  </a:lnTo>
                  <a:lnTo>
                    <a:pt x="1544" y="767"/>
                  </a:lnTo>
                  <a:lnTo>
                    <a:pt x="1513" y="682"/>
                  </a:lnTo>
                  <a:lnTo>
                    <a:pt x="1471" y="607"/>
                  </a:lnTo>
                  <a:lnTo>
                    <a:pt x="1417" y="537"/>
                  </a:lnTo>
                  <a:lnTo>
                    <a:pt x="1357" y="475"/>
                  </a:lnTo>
                  <a:lnTo>
                    <a:pt x="1286" y="421"/>
                  </a:lnTo>
                  <a:lnTo>
                    <a:pt x="1210" y="379"/>
                  </a:lnTo>
                  <a:lnTo>
                    <a:pt x="1125" y="348"/>
                  </a:lnTo>
                  <a:lnTo>
                    <a:pt x="1038" y="328"/>
                  </a:lnTo>
                  <a:lnTo>
                    <a:pt x="944" y="321"/>
                  </a:lnTo>
                  <a:close/>
                  <a:moveTo>
                    <a:pt x="832" y="0"/>
                  </a:moveTo>
                  <a:lnTo>
                    <a:pt x="1053" y="0"/>
                  </a:lnTo>
                  <a:lnTo>
                    <a:pt x="1053" y="174"/>
                  </a:lnTo>
                  <a:lnTo>
                    <a:pt x="1143" y="191"/>
                  </a:lnTo>
                  <a:lnTo>
                    <a:pt x="1228" y="220"/>
                  </a:lnTo>
                  <a:lnTo>
                    <a:pt x="1315" y="67"/>
                  </a:lnTo>
                  <a:lnTo>
                    <a:pt x="1507" y="176"/>
                  </a:lnTo>
                  <a:lnTo>
                    <a:pt x="1419" y="330"/>
                  </a:lnTo>
                  <a:lnTo>
                    <a:pt x="1486" y="388"/>
                  </a:lnTo>
                  <a:lnTo>
                    <a:pt x="1547" y="455"/>
                  </a:lnTo>
                  <a:lnTo>
                    <a:pt x="1698" y="366"/>
                  </a:lnTo>
                  <a:lnTo>
                    <a:pt x="1810" y="555"/>
                  </a:lnTo>
                  <a:lnTo>
                    <a:pt x="1661" y="645"/>
                  </a:lnTo>
                  <a:lnTo>
                    <a:pt x="1690" y="729"/>
                  </a:lnTo>
                  <a:lnTo>
                    <a:pt x="1710" y="819"/>
                  </a:lnTo>
                  <a:lnTo>
                    <a:pt x="1886" y="816"/>
                  </a:lnTo>
                  <a:lnTo>
                    <a:pt x="1888" y="1035"/>
                  </a:lnTo>
                  <a:lnTo>
                    <a:pt x="1714" y="1037"/>
                  </a:lnTo>
                  <a:lnTo>
                    <a:pt x="1696" y="1129"/>
                  </a:lnTo>
                  <a:lnTo>
                    <a:pt x="1669" y="1214"/>
                  </a:lnTo>
                  <a:lnTo>
                    <a:pt x="1823" y="1298"/>
                  </a:lnTo>
                  <a:lnTo>
                    <a:pt x="1719" y="1490"/>
                  </a:lnTo>
                  <a:lnTo>
                    <a:pt x="1565" y="1406"/>
                  </a:lnTo>
                  <a:lnTo>
                    <a:pt x="1507" y="1475"/>
                  </a:lnTo>
                  <a:lnTo>
                    <a:pt x="1440" y="1537"/>
                  </a:lnTo>
                  <a:lnTo>
                    <a:pt x="1531" y="1687"/>
                  </a:lnTo>
                  <a:lnTo>
                    <a:pt x="1346" y="1803"/>
                  </a:lnTo>
                  <a:lnTo>
                    <a:pt x="1254" y="1653"/>
                  </a:lnTo>
                  <a:lnTo>
                    <a:pt x="1190" y="1678"/>
                  </a:lnTo>
                  <a:lnTo>
                    <a:pt x="1123" y="1696"/>
                  </a:lnTo>
                  <a:lnTo>
                    <a:pt x="1053" y="1709"/>
                  </a:lnTo>
                  <a:lnTo>
                    <a:pt x="1053" y="1885"/>
                  </a:lnTo>
                  <a:lnTo>
                    <a:pt x="832" y="1885"/>
                  </a:lnTo>
                  <a:lnTo>
                    <a:pt x="832" y="1709"/>
                  </a:lnTo>
                  <a:lnTo>
                    <a:pt x="743" y="1691"/>
                  </a:lnTo>
                  <a:lnTo>
                    <a:pt x="658" y="1662"/>
                  </a:lnTo>
                  <a:lnTo>
                    <a:pt x="571" y="1814"/>
                  </a:lnTo>
                  <a:lnTo>
                    <a:pt x="379" y="1705"/>
                  </a:lnTo>
                  <a:lnTo>
                    <a:pt x="466" y="1553"/>
                  </a:lnTo>
                  <a:lnTo>
                    <a:pt x="400" y="1493"/>
                  </a:lnTo>
                  <a:lnTo>
                    <a:pt x="339" y="1426"/>
                  </a:lnTo>
                  <a:lnTo>
                    <a:pt x="187" y="1515"/>
                  </a:lnTo>
                  <a:lnTo>
                    <a:pt x="76" y="1325"/>
                  </a:lnTo>
                  <a:lnTo>
                    <a:pt x="228" y="1236"/>
                  </a:lnTo>
                  <a:lnTo>
                    <a:pt x="199" y="1151"/>
                  </a:lnTo>
                  <a:lnTo>
                    <a:pt x="179" y="1062"/>
                  </a:lnTo>
                  <a:lnTo>
                    <a:pt x="4" y="1064"/>
                  </a:lnTo>
                  <a:lnTo>
                    <a:pt x="0" y="845"/>
                  </a:lnTo>
                  <a:lnTo>
                    <a:pt x="176" y="841"/>
                  </a:lnTo>
                  <a:lnTo>
                    <a:pt x="192" y="752"/>
                  </a:lnTo>
                  <a:lnTo>
                    <a:pt x="221" y="667"/>
                  </a:lnTo>
                  <a:lnTo>
                    <a:pt x="67" y="582"/>
                  </a:lnTo>
                  <a:lnTo>
                    <a:pt x="172" y="390"/>
                  </a:lnTo>
                  <a:lnTo>
                    <a:pt x="326" y="475"/>
                  </a:lnTo>
                  <a:lnTo>
                    <a:pt x="386" y="406"/>
                  </a:lnTo>
                  <a:lnTo>
                    <a:pt x="451" y="343"/>
                  </a:lnTo>
                  <a:lnTo>
                    <a:pt x="359" y="194"/>
                  </a:lnTo>
                  <a:lnTo>
                    <a:pt x="547" y="80"/>
                  </a:lnTo>
                  <a:lnTo>
                    <a:pt x="641" y="229"/>
                  </a:lnTo>
                  <a:lnTo>
                    <a:pt x="734" y="196"/>
                  </a:lnTo>
                  <a:lnTo>
                    <a:pt x="832" y="176"/>
                  </a:lnTo>
                  <a:lnTo>
                    <a:pt x="832"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6" name="Freeform 27">
              <a:extLst>
                <a:ext uri="{FF2B5EF4-FFF2-40B4-BE49-F238E27FC236}">
                  <a16:creationId xmlns:a16="http://schemas.microsoft.com/office/drawing/2014/main" id="{68D0191A-219F-447B-A5C6-6A805860A731}"/>
                </a:ext>
              </a:extLst>
            </p:cNvPr>
            <p:cNvSpPr>
              <a:spLocks noEditPoints="1"/>
            </p:cNvSpPr>
            <p:nvPr/>
          </p:nvSpPr>
          <p:spPr bwMode="auto">
            <a:xfrm>
              <a:off x="5171662" y="1410514"/>
              <a:ext cx="246455" cy="246454"/>
            </a:xfrm>
            <a:custGeom>
              <a:avLst/>
              <a:gdLst>
                <a:gd name="T0" fmla="*/ 723 w 1567"/>
                <a:gd name="T1" fmla="*/ 535 h 1567"/>
                <a:gd name="T2" fmla="*/ 620 w 1567"/>
                <a:gd name="T3" fmla="*/ 585 h 1567"/>
                <a:gd name="T4" fmla="*/ 549 w 1567"/>
                <a:gd name="T5" fmla="*/ 674 h 1567"/>
                <a:gd name="T6" fmla="*/ 522 w 1567"/>
                <a:gd name="T7" fmla="*/ 788 h 1567"/>
                <a:gd name="T8" fmla="*/ 549 w 1567"/>
                <a:gd name="T9" fmla="*/ 904 h 1567"/>
                <a:gd name="T10" fmla="*/ 620 w 1567"/>
                <a:gd name="T11" fmla="*/ 991 h 1567"/>
                <a:gd name="T12" fmla="*/ 723 w 1567"/>
                <a:gd name="T13" fmla="*/ 1042 h 1567"/>
                <a:gd name="T14" fmla="*/ 844 w 1567"/>
                <a:gd name="T15" fmla="*/ 1042 h 1567"/>
                <a:gd name="T16" fmla="*/ 946 w 1567"/>
                <a:gd name="T17" fmla="*/ 991 h 1567"/>
                <a:gd name="T18" fmla="*/ 1018 w 1567"/>
                <a:gd name="T19" fmla="*/ 904 h 1567"/>
                <a:gd name="T20" fmla="*/ 1044 w 1567"/>
                <a:gd name="T21" fmla="*/ 788 h 1567"/>
                <a:gd name="T22" fmla="*/ 1018 w 1567"/>
                <a:gd name="T23" fmla="*/ 674 h 1567"/>
                <a:gd name="T24" fmla="*/ 946 w 1567"/>
                <a:gd name="T25" fmla="*/ 585 h 1567"/>
                <a:gd name="T26" fmla="*/ 844 w 1567"/>
                <a:gd name="T27" fmla="*/ 535 h 1567"/>
                <a:gd name="T28" fmla="*/ 716 w 1567"/>
                <a:gd name="T29" fmla="*/ 0 h 1567"/>
                <a:gd name="T30" fmla="*/ 904 w 1567"/>
                <a:gd name="T31" fmla="*/ 181 h 1567"/>
                <a:gd name="T32" fmla="*/ 1114 w 1567"/>
                <a:gd name="T33" fmla="*/ 71 h 1567"/>
                <a:gd name="T34" fmla="*/ 1187 w 1567"/>
                <a:gd name="T35" fmla="*/ 319 h 1567"/>
                <a:gd name="T36" fmla="*/ 1248 w 1567"/>
                <a:gd name="T37" fmla="*/ 377 h 1567"/>
                <a:gd name="T38" fmla="*/ 1495 w 1567"/>
                <a:gd name="T39" fmla="*/ 448 h 1567"/>
                <a:gd name="T40" fmla="*/ 1381 w 1567"/>
                <a:gd name="T41" fmla="*/ 623 h 1567"/>
                <a:gd name="T42" fmla="*/ 1567 w 1567"/>
                <a:gd name="T43" fmla="*/ 714 h 1567"/>
                <a:gd name="T44" fmla="*/ 1393 w 1567"/>
                <a:gd name="T45" fmla="*/ 899 h 1567"/>
                <a:gd name="T46" fmla="*/ 1498 w 1567"/>
                <a:gd name="T47" fmla="*/ 1111 h 1567"/>
                <a:gd name="T48" fmla="*/ 1259 w 1567"/>
                <a:gd name="T49" fmla="*/ 1187 h 1567"/>
                <a:gd name="T50" fmla="*/ 1192 w 1567"/>
                <a:gd name="T51" fmla="*/ 1254 h 1567"/>
                <a:gd name="T52" fmla="*/ 1118 w 1567"/>
                <a:gd name="T53" fmla="*/ 1493 h 1567"/>
                <a:gd name="T54" fmla="*/ 948 w 1567"/>
                <a:gd name="T55" fmla="*/ 1386 h 1567"/>
                <a:gd name="T56" fmla="*/ 855 w 1567"/>
                <a:gd name="T57" fmla="*/ 1567 h 1567"/>
                <a:gd name="T58" fmla="*/ 669 w 1567"/>
                <a:gd name="T59" fmla="*/ 1397 h 1567"/>
                <a:gd name="T60" fmla="*/ 582 w 1567"/>
                <a:gd name="T61" fmla="*/ 1375 h 1567"/>
                <a:gd name="T62" fmla="*/ 339 w 1567"/>
                <a:gd name="T63" fmla="*/ 1430 h 1567"/>
                <a:gd name="T64" fmla="*/ 346 w 1567"/>
                <a:gd name="T65" fmla="*/ 1227 h 1567"/>
                <a:gd name="T66" fmla="*/ 143 w 1567"/>
                <a:gd name="T67" fmla="*/ 1236 h 1567"/>
                <a:gd name="T68" fmla="*/ 199 w 1567"/>
                <a:gd name="T69" fmla="*/ 991 h 1567"/>
                <a:gd name="T70" fmla="*/ 174 w 1567"/>
                <a:gd name="T71" fmla="*/ 904 h 1567"/>
                <a:gd name="T72" fmla="*/ 0 w 1567"/>
                <a:gd name="T73" fmla="*/ 721 h 1567"/>
                <a:gd name="T74" fmla="*/ 196 w 1567"/>
                <a:gd name="T75" fmla="*/ 589 h 1567"/>
                <a:gd name="T76" fmla="*/ 136 w 1567"/>
                <a:gd name="T77" fmla="*/ 339 h 1567"/>
                <a:gd name="T78" fmla="*/ 375 w 1567"/>
                <a:gd name="T79" fmla="*/ 323 h 1567"/>
                <a:gd name="T80" fmla="*/ 446 w 1567"/>
                <a:gd name="T81" fmla="*/ 73 h 1567"/>
                <a:gd name="T82" fmla="*/ 623 w 1567"/>
                <a:gd name="T83" fmla="*/ 190 h 1567"/>
                <a:gd name="T84" fmla="*/ 716 w 1567"/>
                <a:gd name="T85"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67" h="1567">
                  <a:moveTo>
                    <a:pt x="783" y="529"/>
                  </a:moveTo>
                  <a:lnTo>
                    <a:pt x="723" y="535"/>
                  </a:lnTo>
                  <a:lnTo>
                    <a:pt x="669" y="553"/>
                  </a:lnTo>
                  <a:lnTo>
                    <a:pt x="620" y="585"/>
                  </a:lnTo>
                  <a:lnTo>
                    <a:pt x="580" y="625"/>
                  </a:lnTo>
                  <a:lnTo>
                    <a:pt x="549" y="674"/>
                  </a:lnTo>
                  <a:lnTo>
                    <a:pt x="531" y="730"/>
                  </a:lnTo>
                  <a:lnTo>
                    <a:pt x="522" y="788"/>
                  </a:lnTo>
                  <a:lnTo>
                    <a:pt x="531" y="848"/>
                  </a:lnTo>
                  <a:lnTo>
                    <a:pt x="549" y="904"/>
                  </a:lnTo>
                  <a:lnTo>
                    <a:pt x="580" y="951"/>
                  </a:lnTo>
                  <a:lnTo>
                    <a:pt x="620" y="991"/>
                  </a:lnTo>
                  <a:lnTo>
                    <a:pt x="669" y="1022"/>
                  </a:lnTo>
                  <a:lnTo>
                    <a:pt x="723" y="1042"/>
                  </a:lnTo>
                  <a:lnTo>
                    <a:pt x="783" y="1049"/>
                  </a:lnTo>
                  <a:lnTo>
                    <a:pt x="844" y="1042"/>
                  </a:lnTo>
                  <a:lnTo>
                    <a:pt x="897" y="1022"/>
                  </a:lnTo>
                  <a:lnTo>
                    <a:pt x="946" y="991"/>
                  </a:lnTo>
                  <a:lnTo>
                    <a:pt x="986" y="951"/>
                  </a:lnTo>
                  <a:lnTo>
                    <a:pt x="1018" y="904"/>
                  </a:lnTo>
                  <a:lnTo>
                    <a:pt x="1038" y="848"/>
                  </a:lnTo>
                  <a:lnTo>
                    <a:pt x="1044" y="788"/>
                  </a:lnTo>
                  <a:lnTo>
                    <a:pt x="1038" y="730"/>
                  </a:lnTo>
                  <a:lnTo>
                    <a:pt x="1018" y="674"/>
                  </a:lnTo>
                  <a:lnTo>
                    <a:pt x="986" y="625"/>
                  </a:lnTo>
                  <a:lnTo>
                    <a:pt x="946" y="585"/>
                  </a:lnTo>
                  <a:lnTo>
                    <a:pt x="897" y="553"/>
                  </a:lnTo>
                  <a:lnTo>
                    <a:pt x="844" y="535"/>
                  </a:lnTo>
                  <a:lnTo>
                    <a:pt x="783" y="529"/>
                  </a:lnTo>
                  <a:close/>
                  <a:moveTo>
                    <a:pt x="716" y="0"/>
                  </a:moveTo>
                  <a:lnTo>
                    <a:pt x="850" y="0"/>
                  </a:lnTo>
                  <a:lnTo>
                    <a:pt x="904" y="181"/>
                  </a:lnTo>
                  <a:lnTo>
                    <a:pt x="980" y="201"/>
                  </a:lnTo>
                  <a:lnTo>
                    <a:pt x="1114" y="71"/>
                  </a:lnTo>
                  <a:lnTo>
                    <a:pt x="1232" y="138"/>
                  </a:lnTo>
                  <a:lnTo>
                    <a:pt x="1187" y="319"/>
                  </a:lnTo>
                  <a:lnTo>
                    <a:pt x="1219" y="346"/>
                  </a:lnTo>
                  <a:lnTo>
                    <a:pt x="1248" y="377"/>
                  </a:lnTo>
                  <a:lnTo>
                    <a:pt x="1426" y="332"/>
                  </a:lnTo>
                  <a:lnTo>
                    <a:pt x="1495" y="448"/>
                  </a:lnTo>
                  <a:lnTo>
                    <a:pt x="1368" y="582"/>
                  </a:lnTo>
                  <a:lnTo>
                    <a:pt x="1381" y="623"/>
                  </a:lnTo>
                  <a:lnTo>
                    <a:pt x="1390" y="665"/>
                  </a:lnTo>
                  <a:lnTo>
                    <a:pt x="1567" y="714"/>
                  </a:lnTo>
                  <a:lnTo>
                    <a:pt x="1567" y="850"/>
                  </a:lnTo>
                  <a:lnTo>
                    <a:pt x="1393" y="899"/>
                  </a:lnTo>
                  <a:lnTo>
                    <a:pt x="1373" y="984"/>
                  </a:lnTo>
                  <a:lnTo>
                    <a:pt x="1498" y="1111"/>
                  </a:lnTo>
                  <a:lnTo>
                    <a:pt x="1431" y="1230"/>
                  </a:lnTo>
                  <a:lnTo>
                    <a:pt x="1259" y="1187"/>
                  </a:lnTo>
                  <a:lnTo>
                    <a:pt x="1227" y="1223"/>
                  </a:lnTo>
                  <a:lnTo>
                    <a:pt x="1192" y="1254"/>
                  </a:lnTo>
                  <a:lnTo>
                    <a:pt x="1236" y="1426"/>
                  </a:lnTo>
                  <a:lnTo>
                    <a:pt x="1118" y="1493"/>
                  </a:lnTo>
                  <a:lnTo>
                    <a:pt x="991" y="1372"/>
                  </a:lnTo>
                  <a:lnTo>
                    <a:pt x="948" y="1386"/>
                  </a:lnTo>
                  <a:lnTo>
                    <a:pt x="902" y="1397"/>
                  </a:lnTo>
                  <a:lnTo>
                    <a:pt x="855" y="1567"/>
                  </a:lnTo>
                  <a:lnTo>
                    <a:pt x="719" y="1567"/>
                  </a:lnTo>
                  <a:lnTo>
                    <a:pt x="669" y="1397"/>
                  </a:lnTo>
                  <a:lnTo>
                    <a:pt x="625" y="1388"/>
                  </a:lnTo>
                  <a:lnTo>
                    <a:pt x="582" y="1375"/>
                  </a:lnTo>
                  <a:lnTo>
                    <a:pt x="457" y="1497"/>
                  </a:lnTo>
                  <a:lnTo>
                    <a:pt x="339" y="1430"/>
                  </a:lnTo>
                  <a:lnTo>
                    <a:pt x="379" y="1259"/>
                  </a:lnTo>
                  <a:lnTo>
                    <a:pt x="346" y="1227"/>
                  </a:lnTo>
                  <a:lnTo>
                    <a:pt x="315" y="1194"/>
                  </a:lnTo>
                  <a:lnTo>
                    <a:pt x="143" y="1236"/>
                  </a:lnTo>
                  <a:lnTo>
                    <a:pt x="74" y="1120"/>
                  </a:lnTo>
                  <a:lnTo>
                    <a:pt x="199" y="991"/>
                  </a:lnTo>
                  <a:lnTo>
                    <a:pt x="185" y="948"/>
                  </a:lnTo>
                  <a:lnTo>
                    <a:pt x="174" y="904"/>
                  </a:lnTo>
                  <a:lnTo>
                    <a:pt x="2" y="857"/>
                  </a:lnTo>
                  <a:lnTo>
                    <a:pt x="0" y="721"/>
                  </a:lnTo>
                  <a:lnTo>
                    <a:pt x="176" y="669"/>
                  </a:lnTo>
                  <a:lnTo>
                    <a:pt x="196" y="589"/>
                  </a:lnTo>
                  <a:lnTo>
                    <a:pt x="69" y="457"/>
                  </a:lnTo>
                  <a:lnTo>
                    <a:pt x="136" y="339"/>
                  </a:lnTo>
                  <a:lnTo>
                    <a:pt x="315" y="384"/>
                  </a:lnTo>
                  <a:lnTo>
                    <a:pt x="375" y="323"/>
                  </a:lnTo>
                  <a:lnTo>
                    <a:pt x="328" y="143"/>
                  </a:lnTo>
                  <a:lnTo>
                    <a:pt x="446" y="73"/>
                  </a:lnTo>
                  <a:lnTo>
                    <a:pt x="580" y="203"/>
                  </a:lnTo>
                  <a:lnTo>
                    <a:pt x="623" y="190"/>
                  </a:lnTo>
                  <a:lnTo>
                    <a:pt x="665" y="181"/>
                  </a:lnTo>
                  <a:lnTo>
                    <a:pt x="716"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437" name="Group 436">
              <a:extLst>
                <a:ext uri="{FF2B5EF4-FFF2-40B4-BE49-F238E27FC236}">
                  <a16:creationId xmlns:a16="http://schemas.microsoft.com/office/drawing/2014/main" id="{C96A1F09-041E-47EA-AD6C-1926AA7B6966}"/>
                </a:ext>
              </a:extLst>
            </p:cNvPr>
            <p:cNvGrpSpPr/>
            <p:nvPr/>
          </p:nvGrpSpPr>
          <p:grpSpPr>
            <a:xfrm>
              <a:off x="4840863" y="1131248"/>
              <a:ext cx="367436" cy="367133"/>
              <a:chOff x="8091275" y="3370787"/>
              <a:chExt cx="3056908" cy="3054448"/>
            </a:xfrm>
            <a:solidFill>
              <a:schemeClr val="bg1">
                <a:lumMod val="75000"/>
              </a:schemeClr>
            </a:solidFill>
          </p:grpSpPr>
          <p:sp>
            <p:nvSpPr>
              <p:cNvPr id="438" name="Freeform 28">
                <a:extLst>
                  <a:ext uri="{FF2B5EF4-FFF2-40B4-BE49-F238E27FC236}">
                    <a16:creationId xmlns:a16="http://schemas.microsoft.com/office/drawing/2014/main" id="{8747F684-D294-4367-9A72-67BC985E3392}"/>
                  </a:ext>
                </a:extLst>
              </p:cNvPr>
              <p:cNvSpPr>
                <a:spLocks/>
              </p:cNvSpPr>
              <p:nvPr/>
            </p:nvSpPr>
            <p:spPr bwMode="auto">
              <a:xfrm>
                <a:off x="9504111" y="3370787"/>
                <a:ext cx="231236" cy="197617"/>
              </a:xfrm>
              <a:custGeom>
                <a:avLst/>
                <a:gdLst>
                  <a:gd name="T0" fmla="*/ 72 w 282"/>
                  <a:gd name="T1" fmla="*/ 0 h 241"/>
                  <a:gd name="T2" fmla="*/ 210 w 282"/>
                  <a:gd name="T3" fmla="*/ 0 h 241"/>
                  <a:gd name="T4" fmla="*/ 282 w 282"/>
                  <a:gd name="T5" fmla="*/ 241 h 241"/>
                  <a:gd name="T6" fmla="*/ 0 w 282"/>
                  <a:gd name="T7" fmla="*/ 241 h 241"/>
                  <a:gd name="T8" fmla="*/ 72 w 282"/>
                  <a:gd name="T9" fmla="*/ 0 h 241"/>
                </a:gdLst>
                <a:ahLst/>
                <a:cxnLst>
                  <a:cxn ang="0">
                    <a:pos x="T0" y="T1"/>
                  </a:cxn>
                  <a:cxn ang="0">
                    <a:pos x="T2" y="T3"/>
                  </a:cxn>
                  <a:cxn ang="0">
                    <a:pos x="T4" y="T5"/>
                  </a:cxn>
                  <a:cxn ang="0">
                    <a:pos x="T6" y="T7"/>
                  </a:cxn>
                  <a:cxn ang="0">
                    <a:pos x="T8" y="T9"/>
                  </a:cxn>
                </a:cxnLst>
                <a:rect l="0" t="0" r="r" b="b"/>
                <a:pathLst>
                  <a:path w="282" h="241">
                    <a:moveTo>
                      <a:pt x="72" y="0"/>
                    </a:moveTo>
                    <a:lnTo>
                      <a:pt x="210" y="0"/>
                    </a:lnTo>
                    <a:lnTo>
                      <a:pt x="282" y="241"/>
                    </a:lnTo>
                    <a:lnTo>
                      <a:pt x="0" y="241"/>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39" name="Freeform 29">
                <a:extLst>
                  <a:ext uri="{FF2B5EF4-FFF2-40B4-BE49-F238E27FC236}">
                    <a16:creationId xmlns:a16="http://schemas.microsoft.com/office/drawing/2014/main" id="{7F42FB63-7058-4FAD-8B4E-8F401AB71B74}"/>
                  </a:ext>
                </a:extLst>
              </p:cNvPr>
              <p:cNvSpPr>
                <a:spLocks/>
              </p:cNvSpPr>
              <p:nvPr/>
            </p:nvSpPr>
            <p:spPr bwMode="auto">
              <a:xfrm>
                <a:off x="9756667" y="3387187"/>
                <a:ext cx="225496" cy="227136"/>
              </a:xfrm>
              <a:custGeom>
                <a:avLst/>
                <a:gdLst>
                  <a:gd name="T0" fmla="*/ 114 w 275"/>
                  <a:gd name="T1" fmla="*/ 0 h 277"/>
                  <a:gd name="T2" fmla="*/ 253 w 275"/>
                  <a:gd name="T3" fmla="*/ 27 h 277"/>
                  <a:gd name="T4" fmla="*/ 275 w 275"/>
                  <a:gd name="T5" fmla="*/ 277 h 277"/>
                  <a:gd name="T6" fmla="*/ 206 w 275"/>
                  <a:gd name="T7" fmla="*/ 264 h 277"/>
                  <a:gd name="T8" fmla="*/ 69 w 275"/>
                  <a:gd name="T9" fmla="*/ 237 h 277"/>
                  <a:gd name="T10" fmla="*/ 0 w 275"/>
                  <a:gd name="T11" fmla="*/ 226 h 277"/>
                  <a:gd name="T12" fmla="*/ 114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14" y="0"/>
                    </a:moveTo>
                    <a:lnTo>
                      <a:pt x="253" y="27"/>
                    </a:lnTo>
                    <a:lnTo>
                      <a:pt x="275" y="277"/>
                    </a:lnTo>
                    <a:lnTo>
                      <a:pt x="206" y="264"/>
                    </a:lnTo>
                    <a:lnTo>
                      <a:pt x="69" y="237"/>
                    </a:lnTo>
                    <a:lnTo>
                      <a:pt x="0" y="226"/>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0" name="Freeform 30">
                <a:extLst>
                  <a:ext uri="{FF2B5EF4-FFF2-40B4-BE49-F238E27FC236}">
                    <a16:creationId xmlns:a16="http://schemas.microsoft.com/office/drawing/2014/main" id="{FCD76D9D-63C8-4F33-A508-E0E984C1A16B}"/>
                  </a:ext>
                </a:extLst>
              </p:cNvPr>
              <p:cNvSpPr>
                <a:spLocks/>
              </p:cNvSpPr>
              <p:nvPr/>
            </p:nvSpPr>
            <p:spPr bwMode="auto">
              <a:xfrm>
                <a:off x="10004302" y="3456886"/>
                <a:ext cx="232056" cy="249276"/>
              </a:xfrm>
              <a:custGeom>
                <a:avLst/>
                <a:gdLst>
                  <a:gd name="T0" fmla="*/ 154 w 283"/>
                  <a:gd name="T1" fmla="*/ 0 h 304"/>
                  <a:gd name="T2" fmla="*/ 283 w 283"/>
                  <a:gd name="T3" fmla="*/ 54 h 304"/>
                  <a:gd name="T4" fmla="*/ 259 w 283"/>
                  <a:gd name="T5" fmla="*/ 304 h 304"/>
                  <a:gd name="T6" fmla="*/ 194 w 283"/>
                  <a:gd name="T7" fmla="*/ 277 h 304"/>
                  <a:gd name="T8" fmla="*/ 64 w 283"/>
                  <a:gd name="T9" fmla="*/ 225 h 304"/>
                  <a:gd name="T10" fmla="*/ 0 w 283"/>
                  <a:gd name="T11" fmla="*/ 201 h 304"/>
                  <a:gd name="T12" fmla="*/ 154 w 28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3" h="304">
                    <a:moveTo>
                      <a:pt x="154" y="0"/>
                    </a:moveTo>
                    <a:lnTo>
                      <a:pt x="283" y="54"/>
                    </a:lnTo>
                    <a:lnTo>
                      <a:pt x="259" y="304"/>
                    </a:lnTo>
                    <a:lnTo>
                      <a:pt x="194" y="277"/>
                    </a:lnTo>
                    <a:lnTo>
                      <a:pt x="64" y="225"/>
                    </a:lnTo>
                    <a:lnTo>
                      <a:pt x="0" y="201"/>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1" name="Freeform 31">
                <a:extLst>
                  <a:ext uri="{FF2B5EF4-FFF2-40B4-BE49-F238E27FC236}">
                    <a16:creationId xmlns:a16="http://schemas.microsoft.com/office/drawing/2014/main" id="{C78588B6-2335-495B-A5F6-8CB65DA6D42E}"/>
                  </a:ext>
                </a:extLst>
              </p:cNvPr>
              <p:cNvSpPr>
                <a:spLocks/>
              </p:cNvSpPr>
              <p:nvPr/>
            </p:nvSpPr>
            <p:spPr bwMode="auto">
              <a:xfrm>
                <a:off x="10237999" y="3579884"/>
                <a:ext cx="250916" cy="259936"/>
              </a:xfrm>
              <a:custGeom>
                <a:avLst/>
                <a:gdLst>
                  <a:gd name="T0" fmla="*/ 188 w 306"/>
                  <a:gd name="T1" fmla="*/ 0 h 317"/>
                  <a:gd name="T2" fmla="*/ 306 w 306"/>
                  <a:gd name="T3" fmla="*/ 75 h 317"/>
                  <a:gd name="T4" fmla="*/ 235 w 306"/>
                  <a:gd name="T5" fmla="*/ 317 h 317"/>
                  <a:gd name="T6" fmla="*/ 177 w 306"/>
                  <a:gd name="T7" fmla="*/ 279 h 317"/>
                  <a:gd name="T8" fmla="*/ 58 w 306"/>
                  <a:gd name="T9" fmla="*/ 205 h 317"/>
                  <a:gd name="T10" fmla="*/ 0 w 306"/>
                  <a:gd name="T11" fmla="*/ 167 h 317"/>
                  <a:gd name="T12" fmla="*/ 188 w 306"/>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6" h="317">
                    <a:moveTo>
                      <a:pt x="188" y="0"/>
                    </a:moveTo>
                    <a:lnTo>
                      <a:pt x="306" y="75"/>
                    </a:lnTo>
                    <a:lnTo>
                      <a:pt x="235" y="317"/>
                    </a:lnTo>
                    <a:lnTo>
                      <a:pt x="177" y="279"/>
                    </a:lnTo>
                    <a:lnTo>
                      <a:pt x="58" y="205"/>
                    </a:lnTo>
                    <a:lnTo>
                      <a:pt x="0" y="167"/>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2" name="Freeform 32">
                <a:extLst>
                  <a:ext uri="{FF2B5EF4-FFF2-40B4-BE49-F238E27FC236}">
                    <a16:creationId xmlns:a16="http://schemas.microsoft.com/office/drawing/2014/main" id="{F9BE2928-2FF5-4E58-8195-18F23C99B325}"/>
                  </a:ext>
                </a:extLst>
              </p:cNvPr>
              <p:cNvSpPr>
                <a:spLocks/>
              </p:cNvSpPr>
              <p:nvPr/>
            </p:nvSpPr>
            <p:spPr bwMode="auto">
              <a:xfrm>
                <a:off x="10448735" y="3747981"/>
                <a:ext cx="261576" cy="263216"/>
              </a:xfrm>
              <a:custGeom>
                <a:avLst/>
                <a:gdLst>
                  <a:gd name="T0" fmla="*/ 216 w 319"/>
                  <a:gd name="T1" fmla="*/ 0 h 321"/>
                  <a:gd name="T2" fmla="*/ 319 w 319"/>
                  <a:gd name="T3" fmla="*/ 96 h 321"/>
                  <a:gd name="T4" fmla="*/ 203 w 319"/>
                  <a:gd name="T5" fmla="*/ 321 h 321"/>
                  <a:gd name="T6" fmla="*/ 152 w 319"/>
                  <a:gd name="T7" fmla="*/ 272 h 321"/>
                  <a:gd name="T8" fmla="*/ 51 w 319"/>
                  <a:gd name="T9" fmla="*/ 176 h 321"/>
                  <a:gd name="T10" fmla="*/ 0 w 319"/>
                  <a:gd name="T11" fmla="*/ 129 h 321"/>
                  <a:gd name="T12" fmla="*/ 216 w 31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19" h="321">
                    <a:moveTo>
                      <a:pt x="216" y="0"/>
                    </a:moveTo>
                    <a:lnTo>
                      <a:pt x="319" y="96"/>
                    </a:lnTo>
                    <a:lnTo>
                      <a:pt x="203" y="321"/>
                    </a:lnTo>
                    <a:lnTo>
                      <a:pt x="152" y="272"/>
                    </a:lnTo>
                    <a:lnTo>
                      <a:pt x="51" y="176"/>
                    </a:lnTo>
                    <a:lnTo>
                      <a:pt x="0" y="129"/>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3" name="Freeform 33">
                <a:extLst>
                  <a:ext uri="{FF2B5EF4-FFF2-40B4-BE49-F238E27FC236}">
                    <a16:creationId xmlns:a16="http://schemas.microsoft.com/office/drawing/2014/main" id="{341B13E6-9C87-48E3-B83B-28F3725E0F41}"/>
                  </a:ext>
                </a:extLst>
              </p:cNvPr>
              <p:cNvSpPr>
                <a:spLocks/>
              </p:cNvSpPr>
              <p:nvPr/>
            </p:nvSpPr>
            <p:spPr bwMode="auto">
              <a:xfrm>
                <a:off x="10629952" y="3958717"/>
                <a:ext cx="261576" cy="255836"/>
              </a:xfrm>
              <a:custGeom>
                <a:avLst/>
                <a:gdLst>
                  <a:gd name="T0" fmla="*/ 236 w 319"/>
                  <a:gd name="T1" fmla="*/ 0 h 312"/>
                  <a:gd name="T2" fmla="*/ 319 w 319"/>
                  <a:gd name="T3" fmla="*/ 113 h 312"/>
                  <a:gd name="T4" fmla="*/ 163 w 319"/>
                  <a:gd name="T5" fmla="*/ 312 h 312"/>
                  <a:gd name="T6" fmla="*/ 123 w 319"/>
                  <a:gd name="T7" fmla="*/ 254 h 312"/>
                  <a:gd name="T8" fmla="*/ 42 w 319"/>
                  <a:gd name="T9" fmla="*/ 142 h 312"/>
                  <a:gd name="T10" fmla="*/ 0 w 319"/>
                  <a:gd name="T11" fmla="*/ 84 h 312"/>
                  <a:gd name="T12" fmla="*/ 236 w 319"/>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9" h="312">
                    <a:moveTo>
                      <a:pt x="236" y="0"/>
                    </a:moveTo>
                    <a:lnTo>
                      <a:pt x="319" y="113"/>
                    </a:lnTo>
                    <a:lnTo>
                      <a:pt x="163" y="312"/>
                    </a:lnTo>
                    <a:lnTo>
                      <a:pt x="123" y="254"/>
                    </a:lnTo>
                    <a:lnTo>
                      <a:pt x="42" y="142"/>
                    </a:lnTo>
                    <a:lnTo>
                      <a:pt x="0" y="84"/>
                    </a:lnTo>
                    <a:lnTo>
                      <a:pt x="2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4" name="Freeform 34">
                <a:extLst>
                  <a:ext uri="{FF2B5EF4-FFF2-40B4-BE49-F238E27FC236}">
                    <a16:creationId xmlns:a16="http://schemas.microsoft.com/office/drawing/2014/main" id="{121F7953-BF02-43A5-A859-B26BC7779D99}"/>
                  </a:ext>
                </a:extLst>
              </p:cNvPr>
              <p:cNvSpPr>
                <a:spLocks/>
              </p:cNvSpPr>
              <p:nvPr/>
            </p:nvSpPr>
            <p:spPr bwMode="auto">
              <a:xfrm>
                <a:off x="10775909" y="4201433"/>
                <a:ext cx="252556" cy="240256"/>
              </a:xfrm>
              <a:custGeom>
                <a:avLst/>
                <a:gdLst>
                  <a:gd name="T0" fmla="*/ 248 w 308"/>
                  <a:gd name="T1" fmla="*/ 0 h 293"/>
                  <a:gd name="T2" fmla="*/ 308 w 308"/>
                  <a:gd name="T3" fmla="*/ 128 h 293"/>
                  <a:gd name="T4" fmla="*/ 119 w 308"/>
                  <a:gd name="T5" fmla="*/ 293 h 293"/>
                  <a:gd name="T6" fmla="*/ 88 w 308"/>
                  <a:gd name="T7" fmla="*/ 230 h 293"/>
                  <a:gd name="T8" fmla="*/ 29 w 308"/>
                  <a:gd name="T9" fmla="*/ 103 h 293"/>
                  <a:gd name="T10" fmla="*/ 0 w 308"/>
                  <a:gd name="T11" fmla="*/ 41 h 293"/>
                  <a:gd name="T12" fmla="*/ 248 w 308"/>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308" h="293">
                    <a:moveTo>
                      <a:pt x="248" y="0"/>
                    </a:moveTo>
                    <a:lnTo>
                      <a:pt x="308" y="128"/>
                    </a:lnTo>
                    <a:lnTo>
                      <a:pt x="119" y="293"/>
                    </a:lnTo>
                    <a:lnTo>
                      <a:pt x="88" y="230"/>
                    </a:lnTo>
                    <a:lnTo>
                      <a:pt x="29" y="103"/>
                    </a:lnTo>
                    <a:lnTo>
                      <a:pt x="0" y="41"/>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5" name="Freeform 35">
                <a:extLst>
                  <a:ext uri="{FF2B5EF4-FFF2-40B4-BE49-F238E27FC236}">
                    <a16:creationId xmlns:a16="http://schemas.microsoft.com/office/drawing/2014/main" id="{7D2FFA6D-E286-4C20-AD80-29E396441272}"/>
                  </a:ext>
                </a:extLst>
              </p:cNvPr>
              <p:cNvSpPr>
                <a:spLocks/>
              </p:cNvSpPr>
              <p:nvPr/>
            </p:nvSpPr>
            <p:spPr bwMode="auto">
              <a:xfrm>
                <a:off x="10880868" y="4463829"/>
                <a:ext cx="233696" cy="223036"/>
              </a:xfrm>
              <a:custGeom>
                <a:avLst/>
                <a:gdLst>
                  <a:gd name="T0" fmla="*/ 0 w 285"/>
                  <a:gd name="T1" fmla="*/ 0 h 272"/>
                  <a:gd name="T2" fmla="*/ 250 w 285"/>
                  <a:gd name="T3" fmla="*/ 8 h 272"/>
                  <a:gd name="T4" fmla="*/ 285 w 285"/>
                  <a:gd name="T5" fmla="*/ 145 h 272"/>
                  <a:gd name="T6" fmla="*/ 67 w 285"/>
                  <a:gd name="T7" fmla="*/ 272 h 272"/>
                  <a:gd name="T8" fmla="*/ 51 w 285"/>
                  <a:gd name="T9" fmla="*/ 203 h 272"/>
                  <a:gd name="T10" fmla="*/ 15 w 285"/>
                  <a:gd name="T11" fmla="*/ 66 h 272"/>
                  <a:gd name="T12" fmla="*/ 0 w 285"/>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85" h="272">
                    <a:moveTo>
                      <a:pt x="0" y="0"/>
                    </a:moveTo>
                    <a:lnTo>
                      <a:pt x="250" y="8"/>
                    </a:lnTo>
                    <a:lnTo>
                      <a:pt x="285" y="145"/>
                    </a:lnTo>
                    <a:lnTo>
                      <a:pt x="67" y="272"/>
                    </a:lnTo>
                    <a:lnTo>
                      <a:pt x="51" y="203"/>
                    </a:lnTo>
                    <a:lnTo>
                      <a:pt x="15" y="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6" name="Freeform 36">
                <a:extLst>
                  <a:ext uri="{FF2B5EF4-FFF2-40B4-BE49-F238E27FC236}">
                    <a16:creationId xmlns:a16="http://schemas.microsoft.com/office/drawing/2014/main" id="{166B91AA-88EB-4EEE-B618-F80F77A98D26}"/>
                  </a:ext>
                </a:extLst>
              </p:cNvPr>
              <p:cNvSpPr>
                <a:spLocks/>
              </p:cNvSpPr>
              <p:nvPr/>
            </p:nvSpPr>
            <p:spPr bwMode="auto">
              <a:xfrm>
                <a:off x="10939086" y="4709004"/>
                <a:ext cx="209097" cy="228776"/>
              </a:xfrm>
              <a:custGeom>
                <a:avLst/>
                <a:gdLst>
                  <a:gd name="T0" fmla="*/ 0 w 255"/>
                  <a:gd name="T1" fmla="*/ 0 h 279"/>
                  <a:gd name="T2" fmla="*/ 246 w 255"/>
                  <a:gd name="T3" fmla="*/ 55 h 279"/>
                  <a:gd name="T4" fmla="*/ 255 w 255"/>
                  <a:gd name="T5" fmla="*/ 194 h 279"/>
                  <a:gd name="T6" fmla="*/ 16 w 255"/>
                  <a:gd name="T7" fmla="*/ 279 h 279"/>
                  <a:gd name="T8" fmla="*/ 11 w 255"/>
                  <a:gd name="T9" fmla="*/ 209 h 279"/>
                  <a:gd name="T10" fmla="*/ 5 w 255"/>
                  <a:gd name="T11" fmla="*/ 69 h 279"/>
                  <a:gd name="T12" fmla="*/ 0 w 25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55" h="279">
                    <a:moveTo>
                      <a:pt x="0" y="0"/>
                    </a:moveTo>
                    <a:lnTo>
                      <a:pt x="246" y="55"/>
                    </a:lnTo>
                    <a:lnTo>
                      <a:pt x="255" y="194"/>
                    </a:lnTo>
                    <a:lnTo>
                      <a:pt x="16" y="279"/>
                    </a:lnTo>
                    <a:lnTo>
                      <a:pt x="11" y="209"/>
                    </a:lnTo>
                    <a:lnTo>
                      <a:pt x="5"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7" name="Freeform 37">
                <a:extLst>
                  <a:ext uri="{FF2B5EF4-FFF2-40B4-BE49-F238E27FC236}">
                    <a16:creationId xmlns:a16="http://schemas.microsoft.com/office/drawing/2014/main" id="{39ACD177-52AA-4842-84F2-3B46A354E2B1}"/>
                  </a:ext>
                </a:extLst>
              </p:cNvPr>
              <p:cNvSpPr>
                <a:spLocks/>
              </p:cNvSpPr>
              <p:nvPr/>
            </p:nvSpPr>
            <p:spPr bwMode="auto">
              <a:xfrm>
                <a:off x="10921047" y="4959100"/>
                <a:ext cx="219756" cy="228776"/>
              </a:xfrm>
              <a:custGeom>
                <a:avLst/>
                <a:gdLst>
                  <a:gd name="T0" fmla="*/ 38 w 268"/>
                  <a:gd name="T1" fmla="*/ 0 h 279"/>
                  <a:gd name="T2" fmla="*/ 268 w 268"/>
                  <a:gd name="T3" fmla="*/ 103 h 279"/>
                  <a:gd name="T4" fmla="*/ 250 w 268"/>
                  <a:gd name="T5" fmla="*/ 241 h 279"/>
                  <a:gd name="T6" fmla="*/ 0 w 268"/>
                  <a:gd name="T7" fmla="*/ 279 h 279"/>
                  <a:gd name="T8" fmla="*/ 9 w 268"/>
                  <a:gd name="T9" fmla="*/ 210 h 279"/>
                  <a:gd name="T10" fmla="*/ 27 w 268"/>
                  <a:gd name="T11" fmla="*/ 70 h 279"/>
                  <a:gd name="T12" fmla="*/ 38 w 2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268" h="279">
                    <a:moveTo>
                      <a:pt x="38" y="0"/>
                    </a:moveTo>
                    <a:lnTo>
                      <a:pt x="268" y="103"/>
                    </a:lnTo>
                    <a:lnTo>
                      <a:pt x="250" y="241"/>
                    </a:lnTo>
                    <a:lnTo>
                      <a:pt x="0" y="279"/>
                    </a:lnTo>
                    <a:lnTo>
                      <a:pt x="9" y="210"/>
                    </a:lnTo>
                    <a:lnTo>
                      <a:pt x="27" y="70"/>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8" name="Freeform 38">
                <a:extLst>
                  <a:ext uri="{FF2B5EF4-FFF2-40B4-BE49-F238E27FC236}">
                    <a16:creationId xmlns:a16="http://schemas.microsoft.com/office/drawing/2014/main" id="{8EF7D2D5-ADFB-41DF-8C63-0FE8500C9899}"/>
                  </a:ext>
                </a:extLst>
              </p:cNvPr>
              <p:cNvSpPr>
                <a:spLocks/>
              </p:cNvSpPr>
              <p:nvPr/>
            </p:nvSpPr>
            <p:spPr bwMode="auto">
              <a:xfrm>
                <a:off x="10843968" y="5210016"/>
                <a:ext cx="241896" cy="225496"/>
              </a:xfrm>
              <a:custGeom>
                <a:avLst/>
                <a:gdLst>
                  <a:gd name="T0" fmla="*/ 87 w 295"/>
                  <a:gd name="T1" fmla="*/ 0 h 275"/>
                  <a:gd name="T2" fmla="*/ 295 w 295"/>
                  <a:gd name="T3" fmla="*/ 143 h 275"/>
                  <a:gd name="T4" fmla="*/ 250 w 295"/>
                  <a:gd name="T5" fmla="*/ 275 h 275"/>
                  <a:gd name="T6" fmla="*/ 0 w 295"/>
                  <a:gd name="T7" fmla="*/ 266 h 275"/>
                  <a:gd name="T8" fmla="*/ 22 w 295"/>
                  <a:gd name="T9" fmla="*/ 199 h 275"/>
                  <a:gd name="T10" fmla="*/ 65 w 295"/>
                  <a:gd name="T11" fmla="*/ 65 h 275"/>
                  <a:gd name="T12" fmla="*/ 87 w 29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95" h="275">
                    <a:moveTo>
                      <a:pt x="87" y="0"/>
                    </a:moveTo>
                    <a:lnTo>
                      <a:pt x="295" y="143"/>
                    </a:lnTo>
                    <a:lnTo>
                      <a:pt x="250" y="275"/>
                    </a:lnTo>
                    <a:lnTo>
                      <a:pt x="0" y="266"/>
                    </a:lnTo>
                    <a:lnTo>
                      <a:pt x="22" y="199"/>
                    </a:lnTo>
                    <a:lnTo>
                      <a:pt x="65" y="65"/>
                    </a:lnTo>
                    <a:lnTo>
                      <a:pt x="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49" name="Freeform 39">
                <a:extLst>
                  <a:ext uri="{FF2B5EF4-FFF2-40B4-BE49-F238E27FC236}">
                    <a16:creationId xmlns:a16="http://schemas.microsoft.com/office/drawing/2014/main" id="{65958286-6B3D-49D6-8A5F-97FDD1C82F76}"/>
                  </a:ext>
                </a:extLst>
              </p:cNvPr>
              <p:cNvSpPr>
                <a:spLocks/>
              </p:cNvSpPr>
              <p:nvPr/>
            </p:nvSpPr>
            <p:spPr bwMode="auto">
              <a:xfrm>
                <a:off x="10721790" y="5447812"/>
                <a:ext cx="257476" cy="247636"/>
              </a:xfrm>
              <a:custGeom>
                <a:avLst/>
                <a:gdLst>
                  <a:gd name="T0" fmla="*/ 138 w 314"/>
                  <a:gd name="T1" fmla="*/ 0 h 302"/>
                  <a:gd name="T2" fmla="*/ 314 w 314"/>
                  <a:gd name="T3" fmla="*/ 179 h 302"/>
                  <a:gd name="T4" fmla="*/ 245 w 314"/>
                  <a:gd name="T5" fmla="*/ 302 h 302"/>
                  <a:gd name="T6" fmla="*/ 0 w 314"/>
                  <a:gd name="T7" fmla="*/ 243 h 302"/>
                  <a:gd name="T8" fmla="*/ 35 w 314"/>
                  <a:gd name="T9" fmla="*/ 183 h 302"/>
                  <a:gd name="T10" fmla="*/ 102 w 314"/>
                  <a:gd name="T11" fmla="*/ 60 h 302"/>
                  <a:gd name="T12" fmla="*/ 138 w 314"/>
                  <a:gd name="T13" fmla="*/ 0 h 302"/>
                </a:gdLst>
                <a:ahLst/>
                <a:cxnLst>
                  <a:cxn ang="0">
                    <a:pos x="T0" y="T1"/>
                  </a:cxn>
                  <a:cxn ang="0">
                    <a:pos x="T2" y="T3"/>
                  </a:cxn>
                  <a:cxn ang="0">
                    <a:pos x="T4" y="T5"/>
                  </a:cxn>
                  <a:cxn ang="0">
                    <a:pos x="T6" y="T7"/>
                  </a:cxn>
                  <a:cxn ang="0">
                    <a:pos x="T8" y="T9"/>
                  </a:cxn>
                  <a:cxn ang="0">
                    <a:pos x="T10" y="T11"/>
                  </a:cxn>
                  <a:cxn ang="0">
                    <a:pos x="T12" y="T13"/>
                  </a:cxn>
                </a:cxnLst>
                <a:rect l="0" t="0" r="r" b="b"/>
                <a:pathLst>
                  <a:path w="314" h="302">
                    <a:moveTo>
                      <a:pt x="138" y="0"/>
                    </a:moveTo>
                    <a:lnTo>
                      <a:pt x="314" y="179"/>
                    </a:lnTo>
                    <a:lnTo>
                      <a:pt x="245" y="302"/>
                    </a:lnTo>
                    <a:lnTo>
                      <a:pt x="0" y="243"/>
                    </a:lnTo>
                    <a:lnTo>
                      <a:pt x="35" y="183"/>
                    </a:lnTo>
                    <a:lnTo>
                      <a:pt x="102" y="60"/>
                    </a:lnTo>
                    <a:lnTo>
                      <a:pt x="1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0" name="Freeform 40">
                <a:extLst>
                  <a:ext uri="{FF2B5EF4-FFF2-40B4-BE49-F238E27FC236}">
                    <a16:creationId xmlns:a16="http://schemas.microsoft.com/office/drawing/2014/main" id="{BEB33BC1-32EA-4F27-8F0E-61D5962DE450}"/>
                  </a:ext>
                </a:extLst>
              </p:cNvPr>
              <p:cNvSpPr>
                <a:spLocks/>
              </p:cNvSpPr>
              <p:nvPr/>
            </p:nvSpPr>
            <p:spPr bwMode="auto">
              <a:xfrm>
                <a:off x="10560253" y="5667568"/>
                <a:ext cx="263216" cy="258296"/>
              </a:xfrm>
              <a:custGeom>
                <a:avLst/>
                <a:gdLst>
                  <a:gd name="T0" fmla="*/ 181 w 321"/>
                  <a:gd name="T1" fmla="*/ 0 h 315"/>
                  <a:gd name="T2" fmla="*/ 321 w 321"/>
                  <a:gd name="T3" fmla="*/ 208 h 315"/>
                  <a:gd name="T4" fmla="*/ 232 w 321"/>
                  <a:gd name="T5" fmla="*/ 315 h 315"/>
                  <a:gd name="T6" fmla="*/ 0 w 321"/>
                  <a:gd name="T7" fmla="*/ 212 h 315"/>
                  <a:gd name="T8" fmla="*/ 47 w 321"/>
                  <a:gd name="T9" fmla="*/ 159 h 315"/>
                  <a:gd name="T10" fmla="*/ 136 w 321"/>
                  <a:gd name="T11" fmla="*/ 51 h 315"/>
                  <a:gd name="T12" fmla="*/ 181 w 321"/>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321" h="315">
                    <a:moveTo>
                      <a:pt x="181" y="0"/>
                    </a:moveTo>
                    <a:lnTo>
                      <a:pt x="321" y="208"/>
                    </a:lnTo>
                    <a:lnTo>
                      <a:pt x="232" y="315"/>
                    </a:lnTo>
                    <a:lnTo>
                      <a:pt x="0" y="212"/>
                    </a:lnTo>
                    <a:lnTo>
                      <a:pt x="47" y="159"/>
                    </a:lnTo>
                    <a:lnTo>
                      <a:pt x="136" y="51"/>
                    </a:lnTo>
                    <a:lnTo>
                      <a:pt x="1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1" name="Freeform 41">
                <a:extLst>
                  <a:ext uri="{FF2B5EF4-FFF2-40B4-BE49-F238E27FC236}">
                    <a16:creationId xmlns:a16="http://schemas.microsoft.com/office/drawing/2014/main" id="{F673CA7E-8DBD-4FB2-B1EE-380ADD88DF2F}"/>
                  </a:ext>
                </a:extLst>
              </p:cNvPr>
              <p:cNvSpPr>
                <a:spLocks/>
              </p:cNvSpPr>
              <p:nvPr/>
            </p:nvSpPr>
            <p:spPr bwMode="auto">
              <a:xfrm>
                <a:off x="10366736" y="5857805"/>
                <a:ext cx="259116" cy="261576"/>
              </a:xfrm>
              <a:custGeom>
                <a:avLst/>
                <a:gdLst>
                  <a:gd name="T0" fmla="*/ 216 w 316"/>
                  <a:gd name="T1" fmla="*/ 0 h 319"/>
                  <a:gd name="T2" fmla="*/ 316 w 316"/>
                  <a:gd name="T3" fmla="*/ 232 h 319"/>
                  <a:gd name="T4" fmla="*/ 207 w 316"/>
                  <a:gd name="T5" fmla="*/ 319 h 319"/>
                  <a:gd name="T6" fmla="*/ 0 w 316"/>
                  <a:gd name="T7" fmla="*/ 176 h 319"/>
                  <a:gd name="T8" fmla="*/ 55 w 316"/>
                  <a:gd name="T9" fmla="*/ 132 h 319"/>
                  <a:gd name="T10" fmla="*/ 162 w 316"/>
                  <a:gd name="T11" fmla="*/ 45 h 319"/>
                  <a:gd name="T12" fmla="*/ 216 w 316"/>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6" h="319">
                    <a:moveTo>
                      <a:pt x="216" y="0"/>
                    </a:moveTo>
                    <a:lnTo>
                      <a:pt x="316" y="232"/>
                    </a:lnTo>
                    <a:lnTo>
                      <a:pt x="207" y="319"/>
                    </a:lnTo>
                    <a:lnTo>
                      <a:pt x="0" y="176"/>
                    </a:lnTo>
                    <a:lnTo>
                      <a:pt x="55" y="132"/>
                    </a:lnTo>
                    <a:lnTo>
                      <a:pt x="162" y="45"/>
                    </a:lnTo>
                    <a:lnTo>
                      <a:pt x="2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2" name="Freeform 42">
                <a:extLst>
                  <a:ext uri="{FF2B5EF4-FFF2-40B4-BE49-F238E27FC236}">
                    <a16:creationId xmlns:a16="http://schemas.microsoft.com/office/drawing/2014/main" id="{3983285B-200A-4134-9564-0CEB3D13258B}"/>
                  </a:ext>
                </a:extLst>
              </p:cNvPr>
              <p:cNvSpPr>
                <a:spLocks/>
              </p:cNvSpPr>
              <p:nvPr/>
            </p:nvSpPr>
            <p:spPr bwMode="auto">
              <a:xfrm>
                <a:off x="10144520" y="6015242"/>
                <a:ext cx="245996" cy="256656"/>
              </a:xfrm>
              <a:custGeom>
                <a:avLst/>
                <a:gdLst>
                  <a:gd name="T0" fmla="*/ 248 w 300"/>
                  <a:gd name="T1" fmla="*/ 0 h 313"/>
                  <a:gd name="T2" fmla="*/ 300 w 300"/>
                  <a:gd name="T3" fmla="*/ 246 h 313"/>
                  <a:gd name="T4" fmla="*/ 177 w 300"/>
                  <a:gd name="T5" fmla="*/ 313 h 313"/>
                  <a:gd name="T6" fmla="*/ 0 w 300"/>
                  <a:gd name="T7" fmla="*/ 132 h 313"/>
                  <a:gd name="T8" fmla="*/ 63 w 300"/>
                  <a:gd name="T9" fmla="*/ 98 h 313"/>
                  <a:gd name="T10" fmla="*/ 186 w 300"/>
                  <a:gd name="T11" fmla="*/ 34 h 313"/>
                  <a:gd name="T12" fmla="*/ 248 w 300"/>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00" h="313">
                    <a:moveTo>
                      <a:pt x="248" y="0"/>
                    </a:moveTo>
                    <a:lnTo>
                      <a:pt x="300" y="246"/>
                    </a:lnTo>
                    <a:lnTo>
                      <a:pt x="177" y="313"/>
                    </a:lnTo>
                    <a:lnTo>
                      <a:pt x="0" y="132"/>
                    </a:lnTo>
                    <a:lnTo>
                      <a:pt x="63" y="98"/>
                    </a:lnTo>
                    <a:lnTo>
                      <a:pt x="186" y="34"/>
                    </a:lnTo>
                    <a:lnTo>
                      <a:pt x="2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3" name="Freeform 43">
                <a:extLst>
                  <a:ext uri="{FF2B5EF4-FFF2-40B4-BE49-F238E27FC236}">
                    <a16:creationId xmlns:a16="http://schemas.microsoft.com/office/drawing/2014/main" id="{49F74274-D1D0-44AA-BF0C-0C72E64C5569}"/>
                  </a:ext>
                </a:extLst>
              </p:cNvPr>
              <p:cNvSpPr>
                <a:spLocks/>
              </p:cNvSpPr>
              <p:nvPr/>
            </p:nvSpPr>
            <p:spPr bwMode="auto">
              <a:xfrm>
                <a:off x="9905084" y="6132500"/>
                <a:ext cx="223036" cy="239436"/>
              </a:xfrm>
              <a:custGeom>
                <a:avLst/>
                <a:gdLst>
                  <a:gd name="T0" fmla="*/ 268 w 272"/>
                  <a:gd name="T1" fmla="*/ 0 h 292"/>
                  <a:gd name="T2" fmla="*/ 272 w 272"/>
                  <a:gd name="T3" fmla="*/ 252 h 292"/>
                  <a:gd name="T4" fmla="*/ 141 w 272"/>
                  <a:gd name="T5" fmla="*/ 292 h 292"/>
                  <a:gd name="T6" fmla="*/ 0 w 272"/>
                  <a:gd name="T7" fmla="*/ 82 h 292"/>
                  <a:gd name="T8" fmla="*/ 67 w 272"/>
                  <a:gd name="T9" fmla="*/ 62 h 292"/>
                  <a:gd name="T10" fmla="*/ 201 w 272"/>
                  <a:gd name="T11" fmla="*/ 20 h 292"/>
                  <a:gd name="T12" fmla="*/ 268 w 272"/>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272" h="292">
                    <a:moveTo>
                      <a:pt x="268" y="0"/>
                    </a:moveTo>
                    <a:lnTo>
                      <a:pt x="272" y="252"/>
                    </a:lnTo>
                    <a:lnTo>
                      <a:pt x="141" y="292"/>
                    </a:lnTo>
                    <a:lnTo>
                      <a:pt x="0" y="82"/>
                    </a:lnTo>
                    <a:lnTo>
                      <a:pt x="67" y="62"/>
                    </a:lnTo>
                    <a:lnTo>
                      <a:pt x="201" y="20"/>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4" name="Freeform 44">
                <a:extLst>
                  <a:ext uri="{FF2B5EF4-FFF2-40B4-BE49-F238E27FC236}">
                    <a16:creationId xmlns:a16="http://schemas.microsoft.com/office/drawing/2014/main" id="{C2F5A834-3301-4238-A06F-87BFBA5B6150}"/>
                  </a:ext>
                </a:extLst>
              </p:cNvPr>
              <p:cNvSpPr>
                <a:spLocks/>
              </p:cNvSpPr>
              <p:nvPr/>
            </p:nvSpPr>
            <p:spPr bwMode="auto">
              <a:xfrm>
                <a:off x="9656628" y="6205479"/>
                <a:ext cx="226316" cy="216476"/>
              </a:xfrm>
              <a:custGeom>
                <a:avLst/>
                <a:gdLst>
                  <a:gd name="T0" fmla="*/ 276 w 276"/>
                  <a:gd name="T1" fmla="*/ 0 h 264"/>
                  <a:gd name="T2" fmla="*/ 234 w 276"/>
                  <a:gd name="T3" fmla="*/ 248 h 264"/>
                  <a:gd name="T4" fmla="*/ 96 w 276"/>
                  <a:gd name="T5" fmla="*/ 264 h 264"/>
                  <a:gd name="T6" fmla="*/ 0 w 276"/>
                  <a:gd name="T7" fmla="*/ 31 h 264"/>
                  <a:gd name="T8" fmla="*/ 69 w 276"/>
                  <a:gd name="T9" fmla="*/ 23 h 264"/>
                  <a:gd name="T10" fmla="*/ 207 w 276"/>
                  <a:gd name="T11" fmla="*/ 7 h 264"/>
                  <a:gd name="T12" fmla="*/ 276 w 276"/>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276" h="264">
                    <a:moveTo>
                      <a:pt x="276" y="0"/>
                    </a:moveTo>
                    <a:lnTo>
                      <a:pt x="234" y="248"/>
                    </a:lnTo>
                    <a:lnTo>
                      <a:pt x="96" y="264"/>
                    </a:lnTo>
                    <a:lnTo>
                      <a:pt x="0" y="31"/>
                    </a:lnTo>
                    <a:lnTo>
                      <a:pt x="69" y="23"/>
                    </a:lnTo>
                    <a:lnTo>
                      <a:pt x="207" y="7"/>
                    </a:lnTo>
                    <a:lnTo>
                      <a:pt x="2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5" name="Freeform 45">
                <a:extLst>
                  <a:ext uri="{FF2B5EF4-FFF2-40B4-BE49-F238E27FC236}">
                    <a16:creationId xmlns:a16="http://schemas.microsoft.com/office/drawing/2014/main" id="{14671347-9C3C-43D4-86A2-C81B468919B5}"/>
                  </a:ext>
                </a:extLst>
              </p:cNvPr>
              <p:cNvSpPr>
                <a:spLocks/>
              </p:cNvSpPr>
              <p:nvPr/>
            </p:nvSpPr>
            <p:spPr bwMode="auto">
              <a:xfrm>
                <a:off x="9404073" y="6214498"/>
                <a:ext cx="228776" cy="210737"/>
              </a:xfrm>
              <a:custGeom>
                <a:avLst/>
                <a:gdLst>
                  <a:gd name="T0" fmla="*/ 0 w 279"/>
                  <a:gd name="T1" fmla="*/ 0 h 257"/>
                  <a:gd name="T2" fmla="*/ 69 w 279"/>
                  <a:gd name="T3" fmla="*/ 5 h 257"/>
                  <a:gd name="T4" fmla="*/ 209 w 279"/>
                  <a:gd name="T5" fmla="*/ 16 h 257"/>
                  <a:gd name="T6" fmla="*/ 279 w 279"/>
                  <a:gd name="T7" fmla="*/ 20 h 257"/>
                  <a:gd name="T8" fmla="*/ 191 w 279"/>
                  <a:gd name="T9" fmla="*/ 257 h 257"/>
                  <a:gd name="T10" fmla="*/ 51 w 279"/>
                  <a:gd name="T11" fmla="*/ 246 h 257"/>
                  <a:gd name="T12" fmla="*/ 0 w 279"/>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279" h="257">
                    <a:moveTo>
                      <a:pt x="0" y="0"/>
                    </a:moveTo>
                    <a:lnTo>
                      <a:pt x="69" y="5"/>
                    </a:lnTo>
                    <a:lnTo>
                      <a:pt x="209" y="16"/>
                    </a:lnTo>
                    <a:lnTo>
                      <a:pt x="279" y="20"/>
                    </a:lnTo>
                    <a:lnTo>
                      <a:pt x="191" y="257"/>
                    </a:lnTo>
                    <a:lnTo>
                      <a:pt x="51"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6" name="Freeform 46">
                <a:extLst>
                  <a:ext uri="{FF2B5EF4-FFF2-40B4-BE49-F238E27FC236}">
                    <a16:creationId xmlns:a16="http://schemas.microsoft.com/office/drawing/2014/main" id="{82E87B85-EF09-419B-9AFB-71B5F21733CD}"/>
                  </a:ext>
                </a:extLst>
              </p:cNvPr>
              <p:cNvSpPr>
                <a:spLocks/>
              </p:cNvSpPr>
              <p:nvPr/>
            </p:nvSpPr>
            <p:spPr bwMode="auto">
              <a:xfrm>
                <a:off x="9160537" y="6150539"/>
                <a:ext cx="221396" cy="236156"/>
              </a:xfrm>
              <a:custGeom>
                <a:avLst/>
                <a:gdLst>
                  <a:gd name="T0" fmla="*/ 0 w 270"/>
                  <a:gd name="T1" fmla="*/ 0 h 288"/>
                  <a:gd name="T2" fmla="*/ 67 w 270"/>
                  <a:gd name="T3" fmla="*/ 18 h 288"/>
                  <a:gd name="T4" fmla="*/ 203 w 270"/>
                  <a:gd name="T5" fmla="*/ 54 h 288"/>
                  <a:gd name="T6" fmla="*/ 270 w 270"/>
                  <a:gd name="T7" fmla="*/ 74 h 288"/>
                  <a:gd name="T8" fmla="*/ 138 w 270"/>
                  <a:gd name="T9" fmla="*/ 288 h 288"/>
                  <a:gd name="T10" fmla="*/ 4 w 270"/>
                  <a:gd name="T11" fmla="*/ 252 h 288"/>
                  <a:gd name="T12" fmla="*/ 0 w 2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70" h="288">
                    <a:moveTo>
                      <a:pt x="0" y="0"/>
                    </a:moveTo>
                    <a:lnTo>
                      <a:pt x="67" y="18"/>
                    </a:lnTo>
                    <a:lnTo>
                      <a:pt x="203" y="54"/>
                    </a:lnTo>
                    <a:lnTo>
                      <a:pt x="270" y="74"/>
                    </a:lnTo>
                    <a:lnTo>
                      <a:pt x="138" y="288"/>
                    </a:lnTo>
                    <a:lnTo>
                      <a:pt x="4" y="25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7" name="Freeform 47">
                <a:extLst>
                  <a:ext uri="{FF2B5EF4-FFF2-40B4-BE49-F238E27FC236}">
                    <a16:creationId xmlns:a16="http://schemas.microsoft.com/office/drawing/2014/main" id="{39BBB0B8-E092-4418-97CB-772FCB1702BC}"/>
                  </a:ext>
                </a:extLst>
              </p:cNvPr>
              <p:cNvSpPr>
                <a:spLocks/>
              </p:cNvSpPr>
              <p:nvPr/>
            </p:nvSpPr>
            <p:spPr bwMode="auto">
              <a:xfrm>
                <a:off x="8896502" y="6043122"/>
                <a:ext cx="241896" cy="252556"/>
              </a:xfrm>
              <a:custGeom>
                <a:avLst/>
                <a:gdLst>
                  <a:gd name="T0" fmla="*/ 45 w 295"/>
                  <a:gd name="T1" fmla="*/ 0 h 308"/>
                  <a:gd name="T2" fmla="*/ 107 w 295"/>
                  <a:gd name="T3" fmla="*/ 29 h 308"/>
                  <a:gd name="T4" fmla="*/ 232 w 295"/>
                  <a:gd name="T5" fmla="*/ 91 h 308"/>
                  <a:gd name="T6" fmla="*/ 295 w 295"/>
                  <a:gd name="T7" fmla="*/ 120 h 308"/>
                  <a:gd name="T8" fmla="*/ 128 w 295"/>
                  <a:gd name="T9" fmla="*/ 308 h 308"/>
                  <a:gd name="T10" fmla="*/ 0 w 295"/>
                  <a:gd name="T11" fmla="*/ 247 h 308"/>
                  <a:gd name="T12" fmla="*/ 45 w 295"/>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295" h="308">
                    <a:moveTo>
                      <a:pt x="45" y="0"/>
                    </a:moveTo>
                    <a:lnTo>
                      <a:pt x="107" y="29"/>
                    </a:lnTo>
                    <a:lnTo>
                      <a:pt x="232" y="91"/>
                    </a:lnTo>
                    <a:lnTo>
                      <a:pt x="295" y="120"/>
                    </a:lnTo>
                    <a:lnTo>
                      <a:pt x="128" y="308"/>
                    </a:lnTo>
                    <a:lnTo>
                      <a:pt x="0" y="247"/>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8" name="Freeform 48">
                <a:extLst>
                  <a:ext uri="{FF2B5EF4-FFF2-40B4-BE49-F238E27FC236}">
                    <a16:creationId xmlns:a16="http://schemas.microsoft.com/office/drawing/2014/main" id="{C56ABDD3-0181-4883-B305-26086B7C56CD}"/>
                  </a:ext>
                </a:extLst>
              </p:cNvPr>
              <p:cNvSpPr>
                <a:spLocks/>
              </p:cNvSpPr>
              <p:nvPr/>
            </p:nvSpPr>
            <p:spPr bwMode="auto">
              <a:xfrm>
                <a:off x="8657066" y="5893064"/>
                <a:ext cx="255836" cy="261576"/>
              </a:xfrm>
              <a:custGeom>
                <a:avLst/>
                <a:gdLst>
                  <a:gd name="T0" fmla="*/ 89 w 312"/>
                  <a:gd name="T1" fmla="*/ 0 h 319"/>
                  <a:gd name="T2" fmla="*/ 145 w 312"/>
                  <a:gd name="T3" fmla="*/ 42 h 319"/>
                  <a:gd name="T4" fmla="*/ 257 w 312"/>
                  <a:gd name="T5" fmla="*/ 125 h 319"/>
                  <a:gd name="T6" fmla="*/ 312 w 312"/>
                  <a:gd name="T7" fmla="*/ 167 h 319"/>
                  <a:gd name="T8" fmla="*/ 112 w 312"/>
                  <a:gd name="T9" fmla="*/ 319 h 319"/>
                  <a:gd name="T10" fmla="*/ 0 w 312"/>
                  <a:gd name="T11" fmla="*/ 236 h 319"/>
                  <a:gd name="T12" fmla="*/ 89 w 312"/>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2" h="319">
                    <a:moveTo>
                      <a:pt x="89" y="0"/>
                    </a:moveTo>
                    <a:lnTo>
                      <a:pt x="145" y="42"/>
                    </a:lnTo>
                    <a:lnTo>
                      <a:pt x="257" y="125"/>
                    </a:lnTo>
                    <a:lnTo>
                      <a:pt x="312" y="167"/>
                    </a:lnTo>
                    <a:lnTo>
                      <a:pt x="112" y="319"/>
                    </a:lnTo>
                    <a:lnTo>
                      <a:pt x="0" y="236"/>
                    </a:lnTo>
                    <a:lnTo>
                      <a:pt x="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9" name="Freeform 49">
                <a:extLst>
                  <a:ext uri="{FF2B5EF4-FFF2-40B4-BE49-F238E27FC236}">
                    <a16:creationId xmlns:a16="http://schemas.microsoft.com/office/drawing/2014/main" id="{2C240AA0-23A6-4FA1-9728-2E8182516010}"/>
                  </a:ext>
                </a:extLst>
              </p:cNvPr>
              <p:cNvSpPr>
                <a:spLocks/>
              </p:cNvSpPr>
              <p:nvPr/>
            </p:nvSpPr>
            <p:spPr bwMode="auto">
              <a:xfrm>
                <a:off x="8450429" y="5707747"/>
                <a:ext cx="263216" cy="259936"/>
              </a:xfrm>
              <a:custGeom>
                <a:avLst/>
                <a:gdLst>
                  <a:gd name="T0" fmla="*/ 131 w 321"/>
                  <a:gd name="T1" fmla="*/ 0 h 317"/>
                  <a:gd name="T2" fmla="*/ 178 w 321"/>
                  <a:gd name="T3" fmla="*/ 51 h 317"/>
                  <a:gd name="T4" fmla="*/ 274 w 321"/>
                  <a:gd name="T5" fmla="*/ 154 h 317"/>
                  <a:gd name="T6" fmla="*/ 321 w 321"/>
                  <a:gd name="T7" fmla="*/ 205 h 317"/>
                  <a:gd name="T8" fmla="*/ 93 w 321"/>
                  <a:gd name="T9" fmla="*/ 317 h 317"/>
                  <a:gd name="T10" fmla="*/ 0 w 321"/>
                  <a:gd name="T11" fmla="*/ 214 h 317"/>
                  <a:gd name="T12" fmla="*/ 131 w 321"/>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21" h="317">
                    <a:moveTo>
                      <a:pt x="131" y="0"/>
                    </a:moveTo>
                    <a:lnTo>
                      <a:pt x="178" y="51"/>
                    </a:lnTo>
                    <a:lnTo>
                      <a:pt x="274" y="154"/>
                    </a:lnTo>
                    <a:lnTo>
                      <a:pt x="321" y="205"/>
                    </a:lnTo>
                    <a:lnTo>
                      <a:pt x="93" y="317"/>
                    </a:lnTo>
                    <a:lnTo>
                      <a:pt x="0" y="21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0" name="Freeform 50">
                <a:extLst>
                  <a:ext uri="{FF2B5EF4-FFF2-40B4-BE49-F238E27FC236}">
                    <a16:creationId xmlns:a16="http://schemas.microsoft.com/office/drawing/2014/main" id="{FE8BB5E1-8DC5-4254-AD47-D8BBACB1ED1E}"/>
                  </a:ext>
                </a:extLst>
              </p:cNvPr>
              <p:cNvSpPr>
                <a:spLocks/>
              </p:cNvSpPr>
              <p:nvPr/>
            </p:nvSpPr>
            <p:spPr bwMode="auto">
              <a:xfrm>
                <a:off x="8285612" y="5493731"/>
                <a:ext cx="259936" cy="250916"/>
              </a:xfrm>
              <a:custGeom>
                <a:avLst/>
                <a:gdLst>
                  <a:gd name="T0" fmla="*/ 169 w 317"/>
                  <a:gd name="T1" fmla="*/ 0 h 306"/>
                  <a:gd name="T2" fmla="*/ 207 w 317"/>
                  <a:gd name="T3" fmla="*/ 60 h 306"/>
                  <a:gd name="T4" fmla="*/ 281 w 317"/>
                  <a:gd name="T5" fmla="*/ 179 h 306"/>
                  <a:gd name="T6" fmla="*/ 317 w 317"/>
                  <a:gd name="T7" fmla="*/ 239 h 306"/>
                  <a:gd name="T8" fmla="*/ 74 w 317"/>
                  <a:gd name="T9" fmla="*/ 306 h 306"/>
                  <a:gd name="T10" fmla="*/ 0 w 317"/>
                  <a:gd name="T11" fmla="*/ 185 h 306"/>
                  <a:gd name="T12" fmla="*/ 169 w 3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317" h="306">
                    <a:moveTo>
                      <a:pt x="169" y="0"/>
                    </a:moveTo>
                    <a:lnTo>
                      <a:pt x="207" y="60"/>
                    </a:lnTo>
                    <a:lnTo>
                      <a:pt x="281" y="179"/>
                    </a:lnTo>
                    <a:lnTo>
                      <a:pt x="317" y="239"/>
                    </a:lnTo>
                    <a:lnTo>
                      <a:pt x="74" y="306"/>
                    </a:lnTo>
                    <a:lnTo>
                      <a:pt x="0" y="185"/>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1" name="Freeform 51">
                <a:extLst>
                  <a:ext uri="{FF2B5EF4-FFF2-40B4-BE49-F238E27FC236}">
                    <a16:creationId xmlns:a16="http://schemas.microsoft.com/office/drawing/2014/main" id="{87743521-5FED-4143-A85F-97555B9B19EF}"/>
                  </a:ext>
                </a:extLst>
              </p:cNvPr>
              <p:cNvSpPr>
                <a:spLocks/>
              </p:cNvSpPr>
              <p:nvPr/>
            </p:nvSpPr>
            <p:spPr bwMode="auto">
              <a:xfrm>
                <a:off x="8168354" y="5259215"/>
                <a:ext cx="246816" cy="231236"/>
              </a:xfrm>
              <a:custGeom>
                <a:avLst/>
                <a:gdLst>
                  <a:gd name="T0" fmla="*/ 203 w 301"/>
                  <a:gd name="T1" fmla="*/ 0 h 282"/>
                  <a:gd name="T2" fmla="*/ 228 w 301"/>
                  <a:gd name="T3" fmla="*/ 65 h 282"/>
                  <a:gd name="T4" fmla="*/ 277 w 301"/>
                  <a:gd name="T5" fmla="*/ 195 h 282"/>
                  <a:gd name="T6" fmla="*/ 301 w 301"/>
                  <a:gd name="T7" fmla="*/ 261 h 282"/>
                  <a:gd name="T8" fmla="*/ 49 w 301"/>
                  <a:gd name="T9" fmla="*/ 282 h 282"/>
                  <a:gd name="T10" fmla="*/ 0 w 301"/>
                  <a:gd name="T11" fmla="*/ 150 h 282"/>
                  <a:gd name="T12" fmla="*/ 203 w 301"/>
                  <a:gd name="T13" fmla="*/ 0 h 282"/>
                </a:gdLst>
                <a:ahLst/>
                <a:cxnLst>
                  <a:cxn ang="0">
                    <a:pos x="T0" y="T1"/>
                  </a:cxn>
                  <a:cxn ang="0">
                    <a:pos x="T2" y="T3"/>
                  </a:cxn>
                  <a:cxn ang="0">
                    <a:pos x="T4" y="T5"/>
                  </a:cxn>
                  <a:cxn ang="0">
                    <a:pos x="T6" y="T7"/>
                  </a:cxn>
                  <a:cxn ang="0">
                    <a:pos x="T8" y="T9"/>
                  </a:cxn>
                  <a:cxn ang="0">
                    <a:pos x="T10" y="T11"/>
                  </a:cxn>
                  <a:cxn ang="0">
                    <a:pos x="T12" y="T13"/>
                  </a:cxn>
                </a:cxnLst>
                <a:rect l="0" t="0" r="r" b="b"/>
                <a:pathLst>
                  <a:path w="301" h="282">
                    <a:moveTo>
                      <a:pt x="203" y="0"/>
                    </a:moveTo>
                    <a:lnTo>
                      <a:pt x="228" y="65"/>
                    </a:lnTo>
                    <a:lnTo>
                      <a:pt x="277" y="195"/>
                    </a:lnTo>
                    <a:lnTo>
                      <a:pt x="301" y="261"/>
                    </a:lnTo>
                    <a:lnTo>
                      <a:pt x="49" y="282"/>
                    </a:lnTo>
                    <a:lnTo>
                      <a:pt x="0" y="150"/>
                    </a:lnTo>
                    <a:lnTo>
                      <a:pt x="2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2" name="Freeform 52">
                <a:extLst>
                  <a:ext uri="{FF2B5EF4-FFF2-40B4-BE49-F238E27FC236}">
                    <a16:creationId xmlns:a16="http://schemas.microsoft.com/office/drawing/2014/main" id="{77E8092C-0593-4BB1-A30E-91FEAF8CFB08}"/>
                  </a:ext>
                </a:extLst>
              </p:cNvPr>
              <p:cNvSpPr>
                <a:spLocks/>
              </p:cNvSpPr>
              <p:nvPr/>
            </p:nvSpPr>
            <p:spPr bwMode="auto">
              <a:xfrm>
                <a:off x="8104395" y="5010759"/>
                <a:ext cx="224676" cy="224676"/>
              </a:xfrm>
              <a:custGeom>
                <a:avLst/>
                <a:gdLst>
                  <a:gd name="T0" fmla="*/ 225 w 274"/>
                  <a:gd name="T1" fmla="*/ 0 h 274"/>
                  <a:gd name="T2" fmla="*/ 239 w 274"/>
                  <a:gd name="T3" fmla="*/ 69 h 274"/>
                  <a:gd name="T4" fmla="*/ 261 w 274"/>
                  <a:gd name="T5" fmla="*/ 207 h 274"/>
                  <a:gd name="T6" fmla="*/ 274 w 274"/>
                  <a:gd name="T7" fmla="*/ 274 h 274"/>
                  <a:gd name="T8" fmla="*/ 22 w 274"/>
                  <a:gd name="T9" fmla="*/ 248 h 274"/>
                  <a:gd name="T10" fmla="*/ 0 w 274"/>
                  <a:gd name="T11" fmla="*/ 109 h 274"/>
                  <a:gd name="T12" fmla="*/ 225 w 274"/>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25" y="0"/>
                    </a:moveTo>
                    <a:lnTo>
                      <a:pt x="239" y="69"/>
                    </a:lnTo>
                    <a:lnTo>
                      <a:pt x="261" y="207"/>
                    </a:lnTo>
                    <a:lnTo>
                      <a:pt x="274" y="274"/>
                    </a:lnTo>
                    <a:lnTo>
                      <a:pt x="22" y="248"/>
                    </a:lnTo>
                    <a:lnTo>
                      <a:pt x="0" y="109"/>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3" name="Freeform 53">
                <a:extLst>
                  <a:ext uri="{FF2B5EF4-FFF2-40B4-BE49-F238E27FC236}">
                    <a16:creationId xmlns:a16="http://schemas.microsoft.com/office/drawing/2014/main" id="{6B40EE61-494A-458A-82C7-BCA981A4EC28}"/>
                  </a:ext>
                </a:extLst>
              </p:cNvPr>
              <p:cNvSpPr>
                <a:spLocks/>
              </p:cNvSpPr>
              <p:nvPr/>
            </p:nvSpPr>
            <p:spPr bwMode="auto">
              <a:xfrm>
                <a:off x="8091275" y="4758203"/>
                <a:ext cx="201717" cy="230416"/>
              </a:xfrm>
              <a:custGeom>
                <a:avLst/>
                <a:gdLst>
                  <a:gd name="T0" fmla="*/ 246 w 246"/>
                  <a:gd name="T1" fmla="*/ 0 h 281"/>
                  <a:gd name="T2" fmla="*/ 244 w 246"/>
                  <a:gd name="T3" fmla="*/ 71 h 281"/>
                  <a:gd name="T4" fmla="*/ 241 w 246"/>
                  <a:gd name="T5" fmla="*/ 210 h 281"/>
                  <a:gd name="T6" fmla="*/ 239 w 246"/>
                  <a:gd name="T7" fmla="*/ 281 h 281"/>
                  <a:gd name="T8" fmla="*/ 0 w 246"/>
                  <a:gd name="T9" fmla="*/ 205 h 281"/>
                  <a:gd name="T10" fmla="*/ 3 w 246"/>
                  <a:gd name="T11" fmla="*/ 67 h 281"/>
                  <a:gd name="T12" fmla="*/ 246 w 246"/>
                  <a:gd name="T13" fmla="*/ 0 h 281"/>
                </a:gdLst>
                <a:ahLst/>
                <a:cxnLst>
                  <a:cxn ang="0">
                    <a:pos x="T0" y="T1"/>
                  </a:cxn>
                  <a:cxn ang="0">
                    <a:pos x="T2" y="T3"/>
                  </a:cxn>
                  <a:cxn ang="0">
                    <a:pos x="T4" y="T5"/>
                  </a:cxn>
                  <a:cxn ang="0">
                    <a:pos x="T6" y="T7"/>
                  </a:cxn>
                  <a:cxn ang="0">
                    <a:pos x="T8" y="T9"/>
                  </a:cxn>
                  <a:cxn ang="0">
                    <a:pos x="T10" y="T11"/>
                  </a:cxn>
                  <a:cxn ang="0">
                    <a:pos x="T12" y="T13"/>
                  </a:cxn>
                </a:cxnLst>
                <a:rect l="0" t="0" r="r" b="b"/>
                <a:pathLst>
                  <a:path w="246" h="281">
                    <a:moveTo>
                      <a:pt x="246" y="0"/>
                    </a:moveTo>
                    <a:lnTo>
                      <a:pt x="244" y="71"/>
                    </a:lnTo>
                    <a:lnTo>
                      <a:pt x="241" y="210"/>
                    </a:lnTo>
                    <a:lnTo>
                      <a:pt x="239" y="281"/>
                    </a:lnTo>
                    <a:lnTo>
                      <a:pt x="0" y="205"/>
                    </a:lnTo>
                    <a:lnTo>
                      <a:pt x="3" y="67"/>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4" name="Freeform 54">
                <a:extLst>
                  <a:ext uri="{FF2B5EF4-FFF2-40B4-BE49-F238E27FC236}">
                    <a16:creationId xmlns:a16="http://schemas.microsoft.com/office/drawing/2014/main" id="{6C02BC06-B831-4361-81FB-3E32FC08B221}"/>
                  </a:ext>
                </a:extLst>
              </p:cNvPr>
              <p:cNvSpPr>
                <a:spLocks/>
              </p:cNvSpPr>
              <p:nvPr/>
            </p:nvSpPr>
            <p:spPr bwMode="auto">
              <a:xfrm>
                <a:off x="8111775" y="4511388"/>
                <a:ext cx="230416" cy="224676"/>
              </a:xfrm>
              <a:custGeom>
                <a:avLst/>
                <a:gdLst>
                  <a:gd name="T0" fmla="*/ 281 w 281"/>
                  <a:gd name="T1" fmla="*/ 0 h 274"/>
                  <a:gd name="T2" fmla="*/ 265 w 281"/>
                  <a:gd name="T3" fmla="*/ 69 h 274"/>
                  <a:gd name="T4" fmla="*/ 239 w 281"/>
                  <a:gd name="T5" fmla="*/ 205 h 274"/>
                  <a:gd name="T6" fmla="*/ 223 w 281"/>
                  <a:gd name="T7" fmla="*/ 274 h 274"/>
                  <a:gd name="T8" fmla="*/ 0 w 281"/>
                  <a:gd name="T9" fmla="*/ 156 h 274"/>
                  <a:gd name="T10" fmla="*/ 29 w 281"/>
                  <a:gd name="T11" fmla="*/ 20 h 274"/>
                  <a:gd name="T12" fmla="*/ 281 w 281"/>
                  <a:gd name="T13" fmla="*/ 0 h 274"/>
                </a:gdLst>
                <a:ahLst/>
                <a:cxnLst>
                  <a:cxn ang="0">
                    <a:pos x="T0" y="T1"/>
                  </a:cxn>
                  <a:cxn ang="0">
                    <a:pos x="T2" y="T3"/>
                  </a:cxn>
                  <a:cxn ang="0">
                    <a:pos x="T4" y="T5"/>
                  </a:cxn>
                  <a:cxn ang="0">
                    <a:pos x="T6" y="T7"/>
                  </a:cxn>
                  <a:cxn ang="0">
                    <a:pos x="T8" y="T9"/>
                  </a:cxn>
                  <a:cxn ang="0">
                    <a:pos x="T10" y="T11"/>
                  </a:cxn>
                  <a:cxn ang="0">
                    <a:pos x="T12" y="T13"/>
                  </a:cxn>
                </a:cxnLst>
                <a:rect l="0" t="0" r="r" b="b"/>
                <a:pathLst>
                  <a:path w="281" h="274">
                    <a:moveTo>
                      <a:pt x="281" y="0"/>
                    </a:moveTo>
                    <a:lnTo>
                      <a:pt x="265" y="69"/>
                    </a:lnTo>
                    <a:lnTo>
                      <a:pt x="239" y="205"/>
                    </a:lnTo>
                    <a:lnTo>
                      <a:pt x="223" y="274"/>
                    </a:lnTo>
                    <a:lnTo>
                      <a:pt x="0" y="156"/>
                    </a:lnTo>
                    <a:lnTo>
                      <a:pt x="29" y="20"/>
                    </a:lnTo>
                    <a:lnTo>
                      <a:pt x="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5" name="Freeform 55">
                <a:extLst>
                  <a:ext uri="{FF2B5EF4-FFF2-40B4-BE49-F238E27FC236}">
                    <a16:creationId xmlns:a16="http://schemas.microsoft.com/office/drawing/2014/main" id="{99B568D7-DFAD-4A05-A336-F006766AAC81}"/>
                  </a:ext>
                </a:extLst>
              </p:cNvPr>
              <p:cNvSpPr>
                <a:spLocks/>
              </p:cNvSpPr>
              <p:nvPr/>
            </p:nvSpPr>
            <p:spPr bwMode="auto">
              <a:xfrm>
                <a:off x="8188853" y="4254732"/>
                <a:ext cx="248456" cy="234516"/>
              </a:xfrm>
              <a:custGeom>
                <a:avLst/>
                <a:gdLst>
                  <a:gd name="T0" fmla="*/ 53 w 303"/>
                  <a:gd name="T1" fmla="*/ 0 h 286"/>
                  <a:gd name="T2" fmla="*/ 303 w 303"/>
                  <a:gd name="T3" fmla="*/ 29 h 286"/>
                  <a:gd name="T4" fmla="*/ 276 w 303"/>
                  <a:gd name="T5" fmla="*/ 94 h 286"/>
                  <a:gd name="T6" fmla="*/ 223 w 303"/>
                  <a:gd name="T7" fmla="*/ 223 h 286"/>
                  <a:gd name="T8" fmla="*/ 196 w 303"/>
                  <a:gd name="T9" fmla="*/ 286 h 286"/>
                  <a:gd name="T10" fmla="*/ 0 w 303"/>
                  <a:gd name="T11" fmla="*/ 130 h 286"/>
                  <a:gd name="T12" fmla="*/ 53 w 303"/>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303" h="286">
                    <a:moveTo>
                      <a:pt x="53" y="0"/>
                    </a:moveTo>
                    <a:lnTo>
                      <a:pt x="303" y="29"/>
                    </a:lnTo>
                    <a:lnTo>
                      <a:pt x="276" y="94"/>
                    </a:lnTo>
                    <a:lnTo>
                      <a:pt x="223" y="223"/>
                    </a:lnTo>
                    <a:lnTo>
                      <a:pt x="196" y="286"/>
                    </a:lnTo>
                    <a:lnTo>
                      <a:pt x="0" y="130"/>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6" name="Freeform 56">
                <a:extLst>
                  <a:ext uri="{FF2B5EF4-FFF2-40B4-BE49-F238E27FC236}">
                    <a16:creationId xmlns:a16="http://schemas.microsoft.com/office/drawing/2014/main" id="{CC0C6FD5-8811-43FD-A942-69A2EEB158F0}"/>
                  </a:ext>
                </a:extLst>
              </p:cNvPr>
              <p:cNvSpPr>
                <a:spLocks/>
              </p:cNvSpPr>
              <p:nvPr/>
            </p:nvSpPr>
            <p:spPr bwMode="auto">
              <a:xfrm>
                <a:off x="8315131" y="4006277"/>
                <a:ext cx="259936" cy="252556"/>
              </a:xfrm>
              <a:custGeom>
                <a:avLst/>
                <a:gdLst>
                  <a:gd name="T0" fmla="*/ 78 w 317"/>
                  <a:gd name="T1" fmla="*/ 0 h 308"/>
                  <a:gd name="T2" fmla="*/ 317 w 317"/>
                  <a:gd name="T3" fmla="*/ 75 h 308"/>
                  <a:gd name="T4" fmla="*/ 279 w 317"/>
                  <a:gd name="T5" fmla="*/ 133 h 308"/>
                  <a:gd name="T6" fmla="*/ 200 w 317"/>
                  <a:gd name="T7" fmla="*/ 250 h 308"/>
                  <a:gd name="T8" fmla="*/ 163 w 317"/>
                  <a:gd name="T9" fmla="*/ 308 h 308"/>
                  <a:gd name="T10" fmla="*/ 0 w 317"/>
                  <a:gd name="T11" fmla="*/ 116 h 308"/>
                  <a:gd name="T12" fmla="*/ 78 w 317"/>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317" h="308">
                    <a:moveTo>
                      <a:pt x="78" y="0"/>
                    </a:moveTo>
                    <a:lnTo>
                      <a:pt x="317" y="75"/>
                    </a:lnTo>
                    <a:lnTo>
                      <a:pt x="279" y="133"/>
                    </a:lnTo>
                    <a:lnTo>
                      <a:pt x="200" y="250"/>
                    </a:lnTo>
                    <a:lnTo>
                      <a:pt x="163" y="308"/>
                    </a:lnTo>
                    <a:lnTo>
                      <a:pt x="0" y="116"/>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7" name="Freeform 57">
                <a:extLst>
                  <a:ext uri="{FF2B5EF4-FFF2-40B4-BE49-F238E27FC236}">
                    <a16:creationId xmlns:a16="http://schemas.microsoft.com/office/drawing/2014/main" id="{54FBB3B4-9275-49C1-ACF6-71ACEC5FC96F}"/>
                  </a:ext>
                </a:extLst>
              </p:cNvPr>
              <p:cNvSpPr>
                <a:spLocks/>
              </p:cNvSpPr>
              <p:nvPr/>
            </p:nvSpPr>
            <p:spPr bwMode="auto">
              <a:xfrm>
                <a:off x="8497988" y="3779140"/>
                <a:ext cx="261576" cy="261576"/>
              </a:xfrm>
              <a:custGeom>
                <a:avLst/>
                <a:gdLst>
                  <a:gd name="T0" fmla="*/ 98 w 319"/>
                  <a:gd name="T1" fmla="*/ 0 h 319"/>
                  <a:gd name="T2" fmla="*/ 319 w 319"/>
                  <a:gd name="T3" fmla="*/ 120 h 319"/>
                  <a:gd name="T4" fmla="*/ 270 w 319"/>
                  <a:gd name="T5" fmla="*/ 169 h 319"/>
                  <a:gd name="T6" fmla="*/ 169 w 319"/>
                  <a:gd name="T7" fmla="*/ 270 h 319"/>
                  <a:gd name="T8" fmla="*/ 120 w 319"/>
                  <a:gd name="T9" fmla="*/ 319 h 319"/>
                  <a:gd name="T10" fmla="*/ 0 w 319"/>
                  <a:gd name="T11" fmla="*/ 98 h 319"/>
                  <a:gd name="T12" fmla="*/ 98 w 319"/>
                  <a:gd name="T13" fmla="*/ 0 h 319"/>
                </a:gdLst>
                <a:ahLst/>
                <a:cxnLst>
                  <a:cxn ang="0">
                    <a:pos x="T0" y="T1"/>
                  </a:cxn>
                  <a:cxn ang="0">
                    <a:pos x="T2" y="T3"/>
                  </a:cxn>
                  <a:cxn ang="0">
                    <a:pos x="T4" y="T5"/>
                  </a:cxn>
                  <a:cxn ang="0">
                    <a:pos x="T6" y="T7"/>
                  </a:cxn>
                  <a:cxn ang="0">
                    <a:pos x="T8" y="T9"/>
                  </a:cxn>
                  <a:cxn ang="0">
                    <a:pos x="T10" y="T11"/>
                  </a:cxn>
                  <a:cxn ang="0">
                    <a:pos x="T12" y="T13"/>
                  </a:cxn>
                </a:cxnLst>
                <a:rect l="0" t="0" r="r" b="b"/>
                <a:pathLst>
                  <a:path w="319" h="319">
                    <a:moveTo>
                      <a:pt x="98" y="0"/>
                    </a:moveTo>
                    <a:lnTo>
                      <a:pt x="319" y="120"/>
                    </a:lnTo>
                    <a:lnTo>
                      <a:pt x="270" y="169"/>
                    </a:lnTo>
                    <a:lnTo>
                      <a:pt x="169" y="270"/>
                    </a:lnTo>
                    <a:lnTo>
                      <a:pt x="120" y="319"/>
                    </a:lnTo>
                    <a:lnTo>
                      <a:pt x="0" y="98"/>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8" name="Freeform 58">
                <a:extLst>
                  <a:ext uri="{FF2B5EF4-FFF2-40B4-BE49-F238E27FC236}">
                    <a16:creationId xmlns:a16="http://schemas.microsoft.com/office/drawing/2014/main" id="{94D2A3B2-2BDF-4D4A-A757-48CDC04ECEA2}"/>
                  </a:ext>
                </a:extLst>
              </p:cNvPr>
              <p:cNvSpPr>
                <a:spLocks/>
              </p:cNvSpPr>
              <p:nvPr/>
            </p:nvSpPr>
            <p:spPr bwMode="auto">
              <a:xfrm>
                <a:off x="8728404" y="3592183"/>
                <a:ext cx="252556" cy="259936"/>
              </a:xfrm>
              <a:custGeom>
                <a:avLst/>
                <a:gdLst>
                  <a:gd name="T0" fmla="*/ 116 w 308"/>
                  <a:gd name="T1" fmla="*/ 0 h 317"/>
                  <a:gd name="T2" fmla="*/ 308 w 308"/>
                  <a:gd name="T3" fmla="*/ 163 h 317"/>
                  <a:gd name="T4" fmla="*/ 250 w 308"/>
                  <a:gd name="T5" fmla="*/ 201 h 317"/>
                  <a:gd name="T6" fmla="*/ 134 w 308"/>
                  <a:gd name="T7" fmla="*/ 279 h 317"/>
                  <a:gd name="T8" fmla="*/ 76 w 308"/>
                  <a:gd name="T9" fmla="*/ 317 h 317"/>
                  <a:gd name="T10" fmla="*/ 0 w 308"/>
                  <a:gd name="T11" fmla="*/ 76 h 317"/>
                  <a:gd name="T12" fmla="*/ 116 w 308"/>
                  <a:gd name="T13" fmla="*/ 0 h 317"/>
                </a:gdLst>
                <a:ahLst/>
                <a:cxnLst>
                  <a:cxn ang="0">
                    <a:pos x="T0" y="T1"/>
                  </a:cxn>
                  <a:cxn ang="0">
                    <a:pos x="T2" y="T3"/>
                  </a:cxn>
                  <a:cxn ang="0">
                    <a:pos x="T4" y="T5"/>
                  </a:cxn>
                  <a:cxn ang="0">
                    <a:pos x="T6" y="T7"/>
                  </a:cxn>
                  <a:cxn ang="0">
                    <a:pos x="T8" y="T9"/>
                  </a:cxn>
                  <a:cxn ang="0">
                    <a:pos x="T10" y="T11"/>
                  </a:cxn>
                  <a:cxn ang="0">
                    <a:pos x="T12" y="T13"/>
                  </a:cxn>
                </a:cxnLst>
                <a:rect l="0" t="0" r="r" b="b"/>
                <a:pathLst>
                  <a:path w="308" h="317">
                    <a:moveTo>
                      <a:pt x="116" y="0"/>
                    </a:moveTo>
                    <a:lnTo>
                      <a:pt x="308" y="163"/>
                    </a:lnTo>
                    <a:lnTo>
                      <a:pt x="250" y="201"/>
                    </a:lnTo>
                    <a:lnTo>
                      <a:pt x="134" y="279"/>
                    </a:lnTo>
                    <a:lnTo>
                      <a:pt x="76" y="317"/>
                    </a:lnTo>
                    <a:lnTo>
                      <a:pt x="0" y="76"/>
                    </a:lnTo>
                    <a:lnTo>
                      <a:pt x="1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9" name="Freeform 59">
                <a:extLst>
                  <a:ext uri="{FF2B5EF4-FFF2-40B4-BE49-F238E27FC236}">
                    <a16:creationId xmlns:a16="http://schemas.microsoft.com/office/drawing/2014/main" id="{D9F27FE1-AFB5-4869-A916-32CCAE09BEEF}"/>
                  </a:ext>
                </a:extLst>
              </p:cNvPr>
              <p:cNvSpPr>
                <a:spLocks/>
              </p:cNvSpPr>
              <p:nvPr/>
            </p:nvSpPr>
            <p:spPr bwMode="auto">
              <a:xfrm>
                <a:off x="8997360" y="3458526"/>
                <a:ext cx="232876" cy="249276"/>
              </a:xfrm>
              <a:custGeom>
                <a:avLst/>
                <a:gdLst>
                  <a:gd name="T0" fmla="*/ 130 w 284"/>
                  <a:gd name="T1" fmla="*/ 0 h 304"/>
                  <a:gd name="T2" fmla="*/ 284 w 284"/>
                  <a:gd name="T3" fmla="*/ 199 h 304"/>
                  <a:gd name="T4" fmla="*/ 219 w 284"/>
                  <a:gd name="T5" fmla="*/ 226 h 304"/>
                  <a:gd name="T6" fmla="*/ 89 w 284"/>
                  <a:gd name="T7" fmla="*/ 277 h 304"/>
                  <a:gd name="T8" fmla="*/ 25 w 284"/>
                  <a:gd name="T9" fmla="*/ 304 h 304"/>
                  <a:gd name="T10" fmla="*/ 0 w 284"/>
                  <a:gd name="T11" fmla="*/ 54 h 304"/>
                  <a:gd name="T12" fmla="*/ 130 w 284"/>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284" h="304">
                    <a:moveTo>
                      <a:pt x="130" y="0"/>
                    </a:moveTo>
                    <a:lnTo>
                      <a:pt x="284" y="199"/>
                    </a:lnTo>
                    <a:lnTo>
                      <a:pt x="219" y="226"/>
                    </a:lnTo>
                    <a:lnTo>
                      <a:pt x="89" y="277"/>
                    </a:lnTo>
                    <a:lnTo>
                      <a:pt x="25" y="304"/>
                    </a:lnTo>
                    <a:lnTo>
                      <a:pt x="0" y="54"/>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0" name="Freeform 60">
                <a:extLst>
                  <a:ext uri="{FF2B5EF4-FFF2-40B4-BE49-F238E27FC236}">
                    <a16:creationId xmlns:a16="http://schemas.microsoft.com/office/drawing/2014/main" id="{BEBC06F8-1333-4A6C-82D7-53F70644C03A}"/>
                  </a:ext>
                </a:extLst>
              </p:cNvPr>
              <p:cNvSpPr>
                <a:spLocks/>
              </p:cNvSpPr>
              <p:nvPr/>
            </p:nvSpPr>
            <p:spPr bwMode="auto">
              <a:xfrm>
                <a:off x="9258935" y="3387187"/>
                <a:ext cx="225496" cy="227136"/>
              </a:xfrm>
              <a:custGeom>
                <a:avLst/>
                <a:gdLst>
                  <a:gd name="T0" fmla="*/ 161 w 275"/>
                  <a:gd name="T1" fmla="*/ 0 h 277"/>
                  <a:gd name="T2" fmla="*/ 275 w 275"/>
                  <a:gd name="T3" fmla="*/ 223 h 277"/>
                  <a:gd name="T4" fmla="*/ 206 w 275"/>
                  <a:gd name="T5" fmla="*/ 237 h 277"/>
                  <a:gd name="T6" fmla="*/ 67 w 275"/>
                  <a:gd name="T7" fmla="*/ 264 h 277"/>
                  <a:gd name="T8" fmla="*/ 0 w 275"/>
                  <a:gd name="T9" fmla="*/ 277 h 277"/>
                  <a:gd name="T10" fmla="*/ 23 w 275"/>
                  <a:gd name="T11" fmla="*/ 25 h 277"/>
                  <a:gd name="T12" fmla="*/ 161 w 275"/>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275" h="277">
                    <a:moveTo>
                      <a:pt x="161" y="0"/>
                    </a:moveTo>
                    <a:lnTo>
                      <a:pt x="275" y="223"/>
                    </a:lnTo>
                    <a:lnTo>
                      <a:pt x="206" y="237"/>
                    </a:lnTo>
                    <a:lnTo>
                      <a:pt x="67" y="264"/>
                    </a:lnTo>
                    <a:lnTo>
                      <a:pt x="0" y="277"/>
                    </a:lnTo>
                    <a:lnTo>
                      <a:pt x="23" y="25"/>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1" name="Freeform 61">
                <a:extLst>
                  <a:ext uri="{FF2B5EF4-FFF2-40B4-BE49-F238E27FC236}">
                    <a16:creationId xmlns:a16="http://schemas.microsoft.com/office/drawing/2014/main" id="{11F5B08E-190D-4C6C-8706-9A77D79296BA}"/>
                  </a:ext>
                </a:extLst>
              </p:cNvPr>
              <p:cNvSpPr>
                <a:spLocks noEditPoints="1"/>
              </p:cNvSpPr>
              <p:nvPr/>
            </p:nvSpPr>
            <p:spPr bwMode="auto">
              <a:xfrm>
                <a:off x="8247073" y="3524945"/>
                <a:ext cx="2745313" cy="2744493"/>
              </a:xfrm>
              <a:custGeom>
                <a:avLst/>
                <a:gdLst>
                  <a:gd name="T0" fmla="*/ 1384 w 3348"/>
                  <a:gd name="T1" fmla="*/ 375 h 3347"/>
                  <a:gd name="T2" fmla="*/ 1051 w 3348"/>
                  <a:gd name="T3" fmla="*/ 497 h 3347"/>
                  <a:gd name="T4" fmla="*/ 768 w 3348"/>
                  <a:gd name="T5" fmla="*/ 700 h 3347"/>
                  <a:gd name="T6" fmla="*/ 699 w 3348"/>
                  <a:gd name="T7" fmla="*/ 767 h 3347"/>
                  <a:gd name="T8" fmla="*/ 498 w 3348"/>
                  <a:gd name="T9" fmla="*/ 1051 h 3347"/>
                  <a:gd name="T10" fmla="*/ 375 w 3348"/>
                  <a:gd name="T11" fmla="*/ 1383 h 3347"/>
                  <a:gd name="T12" fmla="*/ 1288 w 3348"/>
                  <a:gd name="T13" fmla="*/ 1627 h 3347"/>
                  <a:gd name="T14" fmla="*/ 355 w 3348"/>
                  <a:gd name="T15" fmla="*/ 1845 h 3347"/>
                  <a:gd name="T16" fmla="*/ 446 w 3348"/>
                  <a:gd name="T17" fmla="*/ 2191 h 3347"/>
                  <a:gd name="T18" fmla="*/ 625 w 3348"/>
                  <a:gd name="T19" fmla="*/ 2493 h 3347"/>
                  <a:gd name="T20" fmla="*/ 1435 w 3348"/>
                  <a:gd name="T21" fmla="*/ 1981 h 3347"/>
                  <a:gd name="T22" fmla="*/ 951 w 3348"/>
                  <a:gd name="T23" fmla="*/ 2792 h 3347"/>
                  <a:gd name="T24" fmla="*/ 1268 w 3348"/>
                  <a:gd name="T25" fmla="*/ 2943 h 3347"/>
                  <a:gd name="T26" fmla="*/ 1625 w 3348"/>
                  <a:gd name="T27" fmla="*/ 3004 h 3347"/>
                  <a:gd name="T28" fmla="*/ 1723 w 3348"/>
                  <a:gd name="T29" fmla="*/ 3004 h 3347"/>
                  <a:gd name="T30" fmla="*/ 2080 w 3348"/>
                  <a:gd name="T31" fmla="*/ 2943 h 3347"/>
                  <a:gd name="T32" fmla="*/ 2397 w 3348"/>
                  <a:gd name="T33" fmla="*/ 2792 h 3347"/>
                  <a:gd name="T34" fmla="*/ 1906 w 3348"/>
                  <a:gd name="T35" fmla="*/ 1975 h 3347"/>
                  <a:gd name="T36" fmla="*/ 2725 w 3348"/>
                  <a:gd name="T37" fmla="*/ 2493 h 3347"/>
                  <a:gd name="T38" fmla="*/ 2901 w 3348"/>
                  <a:gd name="T39" fmla="*/ 2191 h 3347"/>
                  <a:gd name="T40" fmla="*/ 2993 w 3348"/>
                  <a:gd name="T41" fmla="*/ 1845 h 3347"/>
                  <a:gd name="T42" fmla="*/ 2049 w 3348"/>
                  <a:gd name="T43" fmla="*/ 1627 h 3347"/>
                  <a:gd name="T44" fmla="*/ 2973 w 3348"/>
                  <a:gd name="T45" fmla="*/ 1383 h 3347"/>
                  <a:gd name="T46" fmla="*/ 2850 w 3348"/>
                  <a:gd name="T47" fmla="*/ 1051 h 3347"/>
                  <a:gd name="T48" fmla="*/ 2649 w 3348"/>
                  <a:gd name="T49" fmla="*/ 767 h 3347"/>
                  <a:gd name="T50" fmla="*/ 2580 w 3348"/>
                  <a:gd name="T51" fmla="*/ 700 h 3347"/>
                  <a:gd name="T52" fmla="*/ 2297 w 3348"/>
                  <a:gd name="T53" fmla="*/ 497 h 3347"/>
                  <a:gd name="T54" fmla="*/ 1964 w 3348"/>
                  <a:gd name="T55" fmla="*/ 375 h 3347"/>
                  <a:gd name="T56" fmla="*/ 1723 w 3348"/>
                  <a:gd name="T57" fmla="*/ 1299 h 3347"/>
                  <a:gd name="T58" fmla="*/ 1674 w 3348"/>
                  <a:gd name="T59" fmla="*/ 0 h 3347"/>
                  <a:gd name="T60" fmla="*/ 2118 w 3348"/>
                  <a:gd name="T61" fmla="*/ 60 h 3347"/>
                  <a:gd name="T62" fmla="*/ 2520 w 3348"/>
                  <a:gd name="T63" fmla="*/ 230 h 3347"/>
                  <a:gd name="T64" fmla="*/ 2857 w 3348"/>
                  <a:gd name="T65" fmla="*/ 491 h 3347"/>
                  <a:gd name="T66" fmla="*/ 3120 w 3348"/>
                  <a:gd name="T67" fmla="*/ 830 h 3347"/>
                  <a:gd name="T68" fmla="*/ 3288 w 3348"/>
                  <a:gd name="T69" fmla="*/ 1229 h 3347"/>
                  <a:gd name="T70" fmla="*/ 3348 w 3348"/>
                  <a:gd name="T71" fmla="*/ 1673 h 3347"/>
                  <a:gd name="T72" fmla="*/ 3288 w 3348"/>
                  <a:gd name="T73" fmla="*/ 2120 h 3347"/>
                  <a:gd name="T74" fmla="*/ 3120 w 3348"/>
                  <a:gd name="T75" fmla="*/ 2519 h 3347"/>
                  <a:gd name="T76" fmla="*/ 2857 w 3348"/>
                  <a:gd name="T77" fmla="*/ 2859 h 3347"/>
                  <a:gd name="T78" fmla="*/ 2520 w 3348"/>
                  <a:gd name="T79" fmla="*/ 3120 h 3347"/>
                  <a:gd name="T80" fmla="*/ 2118 w 3348"/>
                  <a:gd name="T81" fmla="*/ 3289 h 3347"/>
                  <a:gd name="T82" fmla="*/ 1674 w 3348"/>
                  <a:gd name="T83" fmla="*/ 3347 h 3347"/>
                  <a:gd name="T84" fmla="*/ 1230 w 3348"/>
                  <a:gd name="T85" fmla="*/ 3289 h 3347"/>
                  <a:gd name="T86" fmla="*/ 828 w 3348"/>
                  <a:gd name="T87" fmla="*/ 3120 h 3347"/>
                  <a:gd name="T88" fmla="*/ 491 w 3348"/>
                  <a:gd name="T89" fmla="*/ 2859 h 3347"/>
                  <a:gd name="T90" fmla="*/ 228 w 3348"/>
                  <a:gd name="T91" fmla="*/ 2519 h 3347"/>
                  <a:gd name="T92" fmla="*/ 60 w 3348"/>
                  <a:gd name="T93" fmla="*/ 2120 h 3347"/>
                  <a:gd name="T94" fmla="*/ 0 w 3348"/>
                  <a:gd name="T95" fmla="*/ 1673 h 3347"/>
                  <a:gd name="T96" fmla="*/ 60 w 3348"/>
                  <a:gd name="T97" fmla="*/ 1229 h 3347"/>
                  <a:gd name="T98" fmla="*/ 228 w 3348"/>
                  <a:gd name="T99" fmla="*/ 830 h 3347"/>
                  <a:gd name="T100" fmla="*/ 491 w 3348"/>
                  <a:gd name="T101" fmla="*/ 491 h 3347"/>
                  <a:gd name="T102" fmla="*/ 828 w 3348"/>
                  <a:gd name="T103" fmla="*/ 230 h 3347"/>
                  <a:gd name="T104" fmla="*/ 1230 w 3348"/>
                  <a:gd name="T105" fmla="*/ 60 h 3347"/>
                  <a:gd name="T106" fmla="*/ 1674 w 3348"/>
                  <a:gd name="T107"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48" h="3347">
                    <a:moveTo>
                      <a:pt x="1625" y="343"/>
                    </a:moveTo>
                    <a:lnTo>
                      <a:pt x="1502" y="354"/>
                    </a:lnTo>
                    <a:lnTo>
                      <a:pt x="1384" y="375"/>
                    </a:lnTo>
                    <a:lnTo>
                      <a:pt x="1268" y="406"/>
                    </a:lnTo>
                    <a:lnTo>
                      <a:pt x="1158" y="448"/>
                    </a:lnTo>
                    <a:lnTo>
                      <a:pt x="1051" y="497"/>
                    </a:lnTo>
                    <a:lnTo>
                      <a:pt x="951" y="558"/>
                    </a:lnTo>
                    <a:lnTo>
                      <a:pt x="857" y="625"/>
                    </a:lnTo>
                    <a:lnTo>
                      <a:pt x="768" y="700"/>
                    </a:lnTo>
                    <a:lnTo>
                      <a:pt x="1435" y="1365"/>
                    </a:lnTo>
                    <a:lnTo>
                      <a:pt x="1366" y="1435"/>
                    </a:lnTo>
                    <a:lnTo>
                      <a:pt x="699" y="767"/>
                    </a:lnTo>
                    <a:lnTo>
                      <a:pt x="625" y="857"/>
                    </a:lnTo>
                    <a:lnTo>
                      <a:pt x="556" y="950"/>
                    </a:lnTo>
                    <a:lnTo>
                      <a:pt x="498" y="1051"/>
                    </a:lnTo>
                    <a:lnTo>
                      <a:pt x="446" y="1158"/>
                    </a:lnTo>
                    <a:lnTo>
                      <a:pt x="406" y="1270"/>
                    </a:lnTo>
                    <a:lnTo>
                      <a:pt x="375" y="1383"/>
                    </a:lnTo>
                    <a:lnTo>
                      <a:pt x="355" y="1504"/>
                    </a:lnTo>
                    <a:lnTo>
                      <a:pt x="344" y="1627"/>
                    </a:lnTo>
                    <a:lnTo>
                      <a:pt x="1288" y="1627"/>
                    </a:lnTo>
                    <a:lnTo>
                      <a:pt x="1288" y="1723"/>
                    </a:lnTo>
                    <a:lnTo>
                      <a:pt x="344" y="1723"/>
                    </a:lnTo>
                    <a:lnTo>
                      <a:pt x="355" y="1845"/>
                    </a:lnTo>
                    <a:lnTo>
                      <a:pt x="375" y="1964"/>
                    </a:lnTo>
                    <a:lnTo>
                      <a:pt x="406" y="2080"/>
                    </a:lnTo>
                    <a:lnTo>
                      <a:pt x="446" y="2191"/>
                    </a:lnTo>
                    <a:lnTo>
                      <a:pt x="498" y="2296"/>
                    </a:lnTo>
                    <a:lnTo>
                      <a:pt x="556" y="2397"/>
                    </a:lnTo>
                    <a:lnTo>
                      <a:pt x="625" y="2493"/>
                    </a:lnTo>
                    <a:lnTo>
                      <a:pt x="699" y="2580"/>
                    </a:lnTo>
                    <a:lnTo>
                      <a:pt x="1366" y="1914"/>
                    </a:lnTo>
                    <a:lnTo>
                      <a:pt x="1435" y="1981"/>
                    </a:lnTo>
                    <a:lnTo>
                      <a:pt x="768" y="2649"/>
                    </a:lnTo>
                    <a:lnTo>
                      <a:pt x="857" y="2725"/>
                    </a:lnTo>
                    <a:lnTo>
                      <a:pt x="951" y="2792"/>
                    </a:lnTo>
                    <a:lnTo>
                      <a:pt x="1051" y="2852"/>
                    </a:lnTo>
                    <a:lnTo>
                      <a:pt x="1158" y="2901"/>
                    </a:lnTo>
                    <a:lnTo>
                      <a:pt x="1268" y="2943"/>
                    </a:lnTo>
                    <a:lnTo>
                      <a:pt x="1384" y="2975"/>
                    </a:lnTo>
                    <a:lnTo>
                      <a:pt x="1502" y="2995"/>
                    </a:lnTo>
                    <a:lnTo>
                      <a:pt x="1625" y="3004"/>
                    </a:lnTo>
                    <a:lnTo>
                      <a:pt x="1625" y="2062"/>
                    </a:lnTo>
                    <a:lnTo>
                      <a:pt x="1723" y="2062"/>
                    </a:lnTo>
                    <a:lnTo>
                      <a:pt x="1723" y="3004"/>
                    </a:lnTo>
                    <a:lnTo>
                      <a:pt x="1846" y="2995"/>
                    </a:lnTo>
                    <a:lnTo>
                      <a:pt x="1964" y="2975"/>
                    </a:lnTo>
                    <a:lnTo>
                      <a:pt x="2080" y="2943"/>
                    </a:lnTo>
                    <a:lnTo>
                      <a:pt x="2189" y="2901"/>
                    </a:lnTo>
                    <a:lnTo>
                      <a:pt x="2297" y="2852"/>
                    </a:lnTo>
                    <a:lnTo>
                      <a:pt x="2397" y="2792"/>
                    </a:lnTo>
                    <a:lnTo>
                      <a:pt x="2493" y="2725"/>
                    </a:lnTo>
                    <a:lnTo>
                      <a:pt x="2580" y="2649"/>
                    </a:lnTo>
                    <a:lnTo>
                      <a:pt x="1906" y="1975"/>
                    </a:lnTo>
                    <a:lnTo>
                      <a:pt x="1973" y="1906"/>
                    </a:lnTo>
                    <a:lnTo>
                      <a:pt x="2649" y="2580"/>
                    </a:lnTo>
                    <a:lnTo>
                      <a:pt x="2725" y="2493"/>
                    </a:lnTo>
                    <a:lnTo>
                      <a:pt x="2792" y="2397"/>
                    </a:lnTo>
                    <a:lnTo>
                      <a:pt x="2850" y="2296"/>
                    </a:lnTo>
                    <a:lnTo>
                      <a:pt x="2901" y="2191"/>
                    </a:lnTo>
                    <a:lnTo>
                      <a:pt x="2942" y="2080"/>
                    </a:lnTo>
                    <a:lnTo>
                      <a:pt x="2973" y="1964"/>
                    </a:lnTo>
                    <a:lnTo>
                      <a:pt x="2993" y="1845"/>
                    </a:lnTo>
                    <a:lnTo>
                      <a:pt x="3004" y="1723"/>
                    </a:lnTo>
                    <a:lnTo>
                      <a:pt x="2049" y="1723"/>
                    </a:lnTo>
                    <a:lnTo>
                      <a:pt x="2049" y="1627"/>
                    </a:lnTo>
                    <a:lnTo>
                      <a:pt x="3004" y="1627"/>
                    </a:lnTo>
                    <a:lnTo>
                      <a:pt x="2993" y="1504"/>
                    </a:lnTo>
                    <a:lnTo>
                      <a:pt x="2973" y="1383"/>
                    </a:lnTo>
                    <a:lnTo>
                      <a:pt x="2942" y="1270"/>
                    </a:lnTo>
                    <a:lnTo>
                      <a:pt x="2901" y="1158"/>
                    </a:lnTo>
                    <a:lnTo>
                      <a:pt x="2850" y="1051"/>
                    </a:lnTo>
                    <a:lnTo>
                      <a:pt x="2792" y="950"/>
                    </a:lnTo>
                    <a:lnTo>
                      <a:pt x="2725" y="857"/>
                    </a:lnTo>
                    <a:lnTo>
                      <a:pt x="2649" y="767"/>
                    </a:lnTo>
                    <a:lnTo>
                      <a:pt x="1973" y="1444"/>
                    </a:lnTo>
                    <a:lnTo>
                      <a:pt x="1906" y="1374"/>
                    </a:lnTo>
                    <a:lnTo>
                      <a:pt x="2580" y="700"/>
                    </a:lnTo>
                    <a:lnTo>
                      <a:pt x="2493" y="625"/>
                    </a:lnTo>
                    <a:lnTo>
                      <a:pt x="2397" y="558"/>
                    </a:lnTo>
                    <a:lnTo>
                      <a:pt x="2297" y="497"/>
                    </a:lnTo>
                    <a:lnTo>
                      <a:pt x="2189" y="448"/>
                    </a:lnTo>
                    <a:lnTo>
                      <a:pt x="2080" y="406"/>
                    </a:lnTo>
                    <a:lnTo>
                      <a:pt x="1964" y="375"/>
                    </a:lnTo>
                    <a:lnTo>
                      <a:pt x="1846" y="354"/>
                    </a:lnTo>
                    <a:lnTo>
                      <a:pt x="1723" y="343"/>
                    </a:lnTo>
                    <a:lnTo>
                      <a:pt x="1723" y="1299"/>
                    </a:lnTo>
                    <a:lnTo>
                      <a:pt x="1625" y="1299"/>
                    </a:lnTo>
                    <a:lnTo>
                      <a:pt x="1625" y="343"/>
                    </a:lnTo>
                    <a:close/>
                    <a:moveTo>
                      <a:pt x="1674" y="0"/>
                    </a:moveTo>
                    <a:lnTo>
                      <a:pt x="1826" y="6"/>
                    </a:lnTo>
                    <a:lnTo>
                      <a:pt x="1975" y="26"/>
                    </a:lnTo>
                    <a:lnTo>
                      <a:pt x="2118" y="60"/>
                    </a:lnTo>
                    <a:lnTo>
                      <a:pt x="2259" y="105"/>
                    </a:lnTo>
                    <a:lnTo>
                      <a:pt x="2393" y="163"/>
                    </a:lnTo>
                    <a:lnTo>
                      <a:pt x="2520" y="230"/>
                    </a:lnTo>
                    <a:lnTo>
                      <a:pt x="2640" y="308"/>
                    </a:lnTo>
                    <a:lnTo>
                      <a:pt x="2752" y="395"/>
                    </a:lnTo>
                    <a:lnTo>
                      <a:pt x="2857" y="491"/>
                    </a:lnTo>
                    <a:lnTo>
                      <a:pt x="2955" y="596"/>
                    </a:lnTo>
                    <a:lnTo>
                      <a:pt x="3042" y="709"/>
                    </a:lnTo>
                    <a:lnTo>
                      <a:pt x="3120" y="830"/>
                    </a:lnTo>
                    <a:lnTo>
                      <a:pt x="3187" y="957"/>
                    </a:lnTo>
                    <a:lnTo>
                      <a:pt x="3243" y="1091"/>
                    </a:lnTo>
                    <a:lnTo>
                      <a:pt x="3288" y="1229"/>
                    </a:lnTo>
                    <a:lnTo>
                      <a:pt x="3321" y="1374"/>
                    </a:lnTo>
                    <a:lnTo>
                      <a:pt x="3341" y="1522"/>
                    </a:lnTo>
                    <a:lnTo>
                      <a:pt x="3348" y="1673"/>
                    </a:lnTo>
                    <a:lnTo>
                      <a:pt x="3341" y="1827"/>
                    </a:lnTo>
                    <a:lnTo>
                      <a:pt x="3321" y="1975"/>
                    </a:lnTo>
                    <a:lnTo>
                      <a:pt x="3288" y="2120"/>
                    </a:lnTo>
                    <a:lnTo>
                      <a:pt x="3243" y="2258"/>
                    </a:lnTo>
                    <a:lnTo>
                      <a:pt x="3187" y="2392"/>
                    </a:lnTo>
                    <a:lnTo>
                      <a:pt x="3120" y="2519"/>
                    </a:lnTo>
                    <a:lnTo>
                      <a:pt x="3042" y="2640"/>
                    </a:lnTo>
                    <a:lnTo>
                      <a:pt x="2955" y="2754"/>
                    </a:lnTo>
                    <a:lnTo>
                      <a:pt x="2857" y="2859"/>
                    </a:lnTo>
                    <a:lnTo>
                      <a:pt x="2752" y="2955"/>
                    </a:lnTo>
                    <a:lnTo>
                      <a:pt x="2640" y="3042"/>
                    </a:lnTo>
                    <a:lnTo>
                      <a:pt x="2520" y="3120"/>
                    </a:lnTo>
                    <a:lnTo>
                      <a:pt x="2393" y="3187"/>
                    </a:lnTo>
                    <a:lnTo>
                      <a:pt x="2259" y="3245"/>
                    </a:lnTo>
                    <a:lnTo>
                      <a:pt x="2118" y="3289"/>
                    </a:lnTo>
                    <a:lnTo>
                      <a:pt x="1975" y="3321"/>
                    </a:lnTo>
                    <a:lnTo>
                      <a:pt x="1826" y="3341"/>
                    </a:lnTo>
                    <a:lnTo>
                      <a:pt x="1674" y="3347"/>
                    </a:lnTo>
                    <a:lnTo>
                      <a:pt x="1522" y="3341"/>
                    </a:lnTo>
                    <a:lnTo>
                      <a:pt x="1373" y="3321"/>
                    </a:lnTo>
                    <a:lnTo>
                      <a:pt x="1230" y="3289"/>
                    </a:lnTo>
                    <a:lnTo>
                      <a:pt x="1089" y="3245"/>
                    </a:lnTo>
                    <a:lnTo>
                      <a:pt x="955" y="3187"/>
                    </a:lnTo>
                    <a:lnTo>
                      <a:pt x="828" y="3120"/>
                    </a:lnTo>
                    <a:lnTo>
                      <a:pt x="708" y="3042"/>
                    </a:lnTo>
                    <a:lnTo>
                      <a:pt x="596" y="2955"/>
                    </a:lnTo>
                    <a:lnTo>
                      <a:pt x="491" y="2859"/>
                    </a:lnTo>
                    <a:lnTo>
                      <a:pt x="393" y="2754"/>
                    </a:lnTo>
                    <a:lnTo>
                      <a:pt x="306" y="2640"/>
                    </a:lnTo>
                    <a:lnTo>
                      <a:pt x="228" y="2519"/>
                    </a:lnTo>
                    <a:lnTo>
                      <a:pt x="161" y="2392"/>
                    </a:lnTo>
                    <a:lnTo>
                      <a:pt x="105" y="2258"/>
                    </a:lnTo>
                    <a:lnTo>
                      <a:pt x="60" y="2120"/>
                    </a:lnTo>
                    <a:lnTo>
                      <a:pt x="27" y="1975"/>
                    </a:lnTo>
                    <a:lnTo>
                      <a:pt x="7" y="1827"/>
                    </a:lnTo>
                    <a:lnTo>
                      <a:pt x="0" y="1673"/>
                    </a:lnTo>
                    <a:lnTo>
                      <a:pt x="7" y="1522"/>
                    </a:lnTo>
                    <a:lnTo>
                      <a:pt x="27" y="1374"/>
                    </a:lnTo>
                    <a:lnTo>
                      <a:pt x="60" y="1229"/>
                    </a:lnTo>
                    <a:lnTo>
                      <a:pt x="105" y="1091"/>
                    </a:lnTo>
                    <a:lnTo>
                      <a:pt x="161" y="957"/>
                    </a:lnTo>
                    <a:lnTo>
                      <a:pt x="228" y="830"/>
                    </a:lnTo>
                    <a:lnTo>
                      <a:pt x="306" y="709"/>
                    </a:lnTo>
                    <a:lnTo>
                      <a:pt x="393" y="596"/>
                    </a:lnTo>
                    <a:lnTo>
                      <a:pt x="491" y="491"/>
                    </a:lnTo>
                    <a:lnTo>
                      <a:pt x="596" y="395"/>
                    </a:lnTo>
                    <a:lnTo>
                      <a:pt x="708" y="308"/>
                    </a:lnTo>
                    <a:lnTo>
                      <a:pt x="828" y="230"/>
                    </a:lnTo>
                    <a:lnTo>
                      <a:pt x="955" y="163"/>
                    </a:lnTo>
                    <a:lnTo>
                      <a:pt x="1089" y="105"/>
                    </a:lnTo>
                    <a:lnTo>
                      <a:pt x="1230" y="60"/>
                    </a:lnTo>
                    <a:lnTo>
                      <a:pt x="1373" y="26"/>
                    </a:lnTo>
                    <a:lnTo>
                      <a:pt x="1522" y="6"/>
                    </a:lnTo>
                    <a:lnTo>
                      <a:pt x="1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2" name="Freeform 62">
                <a:extLst>
                  <a:ext uri="{FF2B5EF4-FFF2-40B4-BE49-F238E27FC236}">
                    <a16:creationId xmlns:a16="http://schemas.microsoft.com/office/drawing/2014/main" id="{B993B607-B5FB-4703-A251-7E1787D57CFF}"/>
                  </a:ext>
                </a:extLst>
              </p:cNvPr>
              <p:cNvSpPr>
                <a:spLocks noEditPoints="1"/>
              </p:cNvSpPr>
              <p:nvPr/>
            </p:nvSpPr>
            <p:spPr bwMode="auto">
              <a:xfrm>
                <a:off x="9202356" y="4481868"/>
                <a:ext cx="834746" cy="832286"/>
              </a:xfrm>
              <a:custGeom>
                <a:avLst/>
                <a:gdLst>
                  <a:gd name="T0" fmla="*/ 446 w 1018"/>
                  <a:gd name="T1" fmla="*/ 201 h 1015"/>
                  <a:gd name="T2" fmla="*/ 333 w 1018"/>
                  <a:gd name="T3" fmla="*/ 248 h 1015"/>
                  <a:gd name="T4" fmla="*/ 248 w 1018"/>
                  <a:gd name="T5" fmla="*/ 332 h 1015"/>
                  <a:gd name="T6" fmla="*/ 201 w 1018"/>
                  <a:gd name="T7" fmla="*/ 444 h 1015"/>
                  <a:gd name="T8" fmla="*/ 201 w 1018"/>
                  <a:gd name="T9" fmla="*/ 571 h 1015"/>
                  <a:gd name="T10" fmla="*/ 248 w 1018"/>
                  <a:gd name="T11" fmla="*/ 683 h 1015"/>
                  <a:gd name="T12" fmla="*/ 333 w 1018"/>
                  <a:gd name="T13" fmla="*/ 768 h 1015"/>
                  <a:gd name="T14" fmla="*/ 446 w 1018"/>
                  <a:gd name="T15" fmla="*/ 814 h 1015"/>
                  <a:gd name="T16" fmla="*/ 571 w 1018"/>
                  <a:gd name="T17" fmla="*/ 814 h 1015"/>
                  <a:gd name="T18" fmla="*/ 685 w 1018"/>
                  <a:gd name="T19" fmla="*/ 768 h 1015"/>
                  <a:gd name="T20" fmla="*/ 770 w 1018"/>
                  <a:gd name="T21" fmla="*/ 683 h 1015"/>
                  <a:gd name="T22" fmla="*/ 817 w 1018"/>
                  <a:gd name="T23" fmla="*/ 571 h 1015"/>
                  <a:gd name="T24" fmla="*/ 817 w 1018"/>
                  <a:gd name="T25" fmla="*/ 444 h 1015"/>
                  <a:gd name="T26" fmla="*/ 770 w 1018"/>
                  <a:gd name="T27" fmla="*/ 332 h 1015"/>
                  <a:gd name="T28" fmla="*/ 685 w 1018"/>
                  <a:gd name="T29" fmla="*/ 248 h 1015"/>
                  <a:gd name="T30" fmla="*/ 571 w 1018"/>
                  <a:gd name="T31" fmla="*/ 201 h 1015"/>
                  <a:gd name="T32" fmla="*/ 509 w 1018"/>
                  <a:gd name="T33" fmla="*/ 0 h 1015"/>
                  <a:gd name="T34" fmla="*/ 670 w 1018"/>
                  <a:gd name="T35" fmla="*/ 24 h 1015"/>
                  <a:gd name="T36" fmla="*/ 810 w 1018"/>
                  <a:gd name="T37" fmla="*/ 98 h 1015"/>
                  <a:gd name="T38" fmla="*/ 920 w 1018"/>
                  <a:gd name="T39" fmla="*/ 207 h 1015"/>
                  <a:gd name="T40" fmla="*/ 991 w 1018"/>
                  <a:gd name="T41" fmla="*/ 346 h 1015"/>
                  <a:gd name="T42" fmla="*/ 1018 w 1018"/>
                  <a:gd name="T43" fmla="*/ 506 h 1015"/>
                  <a:gd name="T44" fmla="*/ 991 w 1018"/>
                  <a:gd name="T45" fmla="*/ 667 h 1015"/>
                  <a:gd name="T46" fmla="*/ 920 w 1018"/>
                  <a:gd name="T47" fmla="*/ 808 h 1015"/>
                  <a:gd name="T48" fmla="*/ 810 w 1018"/>
                  <a:gd name="T49" fmla="*/ 917 h 1015"/>
                  <a:gd name="T50" fmla="*/ 670 w 1018"/>
                  <a:gd name="T51" fmla="*/ 991 h 1015"/>
                  <a:gd name="T52" fmla="*/ 509 w 1018"/>
                  <a:gd name="T53" fmla="*/ 1015 h 1015"/>
                  <a:gd name="T54" fmla="*/ 348 w 1018"/>
                  <a:gd name="T55" fmla="*/ 991 h 1015"/>
                  <a:gd name="T56" fmla="*/ 210 w 1018"/>
                  <a:gd name="T57" fmla="*/ 917 h 1015"/>
                  <a:gd name="T58" fmla="*/ 98 w 1018"/>
                  <a:gd name="T59" fmla="*/ 808 h 1015"/>
                  <a:gd name="T60" fmla="*/ 27 w 1018"/>
                  <a:gd name="T61" fmla="*/ 667 h 1015"/>
                  <a:gd name="T62" fmla="*/ 0 w 1018"/>
                  <a:gd name="T63" fmla="*/ 506 h 1015"/>
                  <a:gd name="T64" fmla="*/ 27 w 1018"/>
                  <a:gd name="T65" fmla="*/ 346 h 1015"/>
                  <a:gd name="T66" fmla="*/ 98 w 1018"/>
                  <a:gd name="T67" fmla="*/ 207 h 1015"/>
                  <a:gd name="T68" fmla="*/ 210 w 1018"/>
                  <a:gd name="T69" fmla="*/ 98 h 1015"/>
                  <a:gd name="T70" fmla="*/ 348 w 1018"/>
                  <a:gd name="T71" fmla="*/ 24 h 1015"/>
                  <a:gd name="T72" fmla="*/ 509 w 1018"/>
                  <a:gd name="T73" fmla="*/ 0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8" h="1015">
                    <a:moveTo>
                      <a:pt x="509" y="194"/>
                    </a:moveTo>
                    <a:lnTo>
                      <a:pt x="446" y="201"/>
                    </a:lnTo>
                    <a:lnTo>
                      <a:pt x="386" y="219"/>
                    </a:lnTo>
                    <a:lnTo>
                      <a:pt x="333" y="248"/>
                    </a:lnTo>
                    <a:lnTo>
                      <a:pt x="288" y="286"/>
                    </a:lnTo>
                    <a:lnTo>
                      <a:pt x="248" y="332"/>
                    </a:lnTo>
                    <a:lnTo>
                      <a:pt x="219" y="386"/>
                    </a:lnTo>
                    <a:lnTo>
                      <a:pt x="201" y="444"/>
                    </a:lnTo>
                    <a:lnTo>
                      <a:pt x="194" y="506"/>
                    </a:lnTo>
                    <a:lnTo>
                      <a:pt x="201" y="571"/>
                    </a:lnTo>
                    <a:lnTo>
                      <a:pt x="219" y="629"/>
                    </a:lnTo>
                    <a:lnTo>
                      <a:pt x="248" y="683"/>
                    </a:lnTo>
                    <a:lnTo>
                      <a:pt x="288" y="730"/>
                    </a:lnTo>
                    <a:lnTo>
                      <a:pt x="333" y="768"/>
                    </a:lnTo>
                    <a:lnTo>
                      <a:pt x="386" y="797"/>
                    </a:lnTo>
                    <a:lnTo>
                      <a:pt x="446" y="814"/>
                    </a:lnTo>
                    <a:lnTo>
                      <a:pt x="509" y="821"/>
                    </a:lnTo>
                    <a:lnTo>
                      <a:pt x="571" y="814"/>
                    </a:lnTo>
                    <a:lnTo>
                      <a:pt x="632" y="797"/>
                    </a:lnTo>
                    <a:lnTo>
                      <a:pt x="685" y="768"/>
                    </a:lnTo>
                    <a:lnTo>
                      <a:pt x="732" y="730"/>
                    </a:lnTo>
                    <a:lnTo>
                      <a:pt x="770" y="683"/>
                    </a:lnTo>
                    <a:lnTo>
                      <a:pt x="799" y="629"/>
                    </a:lnTo>
                    <a:lnTo>
                      <a:pt x="817" y="571"/>
                    </a:lnTo>
                    <a:lnTo>
                      <a:pt x="824" y="506"/>
                    </a:lnTo>
                    <a:lnTo>
                      <a:pt x="817" y="444"/>
                    </a:lnTo>
                    <a:lnTo>
                      <a:pt x="799" y="386"/>
                    </a:lnTo>
                    <a:lnTo>
                      <a:pt x="770" y="332"/>
                    </a:lnTo>
                    <a:lnTo>
                      <a:pt x="732" y="286"/>
                    </a:lnTo>
                    <a:lnTo>
                      <a:pt x="685" y="248"/>
                    </a:lnTo>
                    <a:lnTo>
                      <a:pt x="632" y="219"/>
                    </a:lnTo>
                    <a:lnTo>
                      <a:pt x="571" y="201"/>
                    </a:lnTo>
                    <a:lnTo>
                      <a:pt x="509" y="194"/>
                    </a:lnTo>
                    <a:close/>
                    <a:moveTo>
                      <a:pt x="509" y="0"/>
                    </a:moveTo>
                    <a:lnTo>
                      <a:pt x="591" y="7"/>
                    </a:lnTo>
                    <a:lnTo>
                      <a:pt x="670" y="24"/>
                    </a:lnTo>
                    <a:lnTo>
                      <a:pt x="743" y="56"/>
                    </a:lnTo>
                    <a:lnTo>
                      <a:pt x="810" y="98"/>
                    </a:lnTo>
                    <a:lnTo>
                      <a:pt x="868" y="147"/>
                    </a:lnTo>
                    <a:lnTo>
                      <a:pt x="920" y="207"/>
                    </a:lnTo>
                    <a:lnTo>
                      <a:pt x="960" y="274"/>
                    </a:lnTo>
                    <a:lnTo>
                      <a:pt x="991" y="346"/>
                    </a:lnTo>
                    <a:lnTo>
                      <a:pt x="1011" y="424"/>
                    </a:lnTo>
                    <a:lnTo>
                      <a:pt x="1018" y="506"/>
                    </a:lnTo>
                    <a:lnTo>
                      <a:pt x="1011" y="589"/>
                    </a:lnTo>
                    <a:lnTo>
                      <a:pt x="991" y="667"/>
                    </a:lnTo>
                    <a:lnTo>
                      <a:pt x="960" y="741"/>
                    </a:lnTo>
                    <a:lnTo>
                      <a:pt x="920" y="808"/>
                    </a:lnTo>
                    <a:lnTo>
                      <a:pt x="868" y="866"/>
                    </a:lnTo>
                    <a:lnTo>
                      <a:pt x="810" y="917"/>
                    </a:lnTo>
                    <a:lnTo>
                      <a:pt x="743" y="960"/>
                    </a:lnTo>
                    <a:lnTo>
                      <a:pt x="670" y="991"/>
                    </a:lnTo>
                    <a:lnTo>
                      <a:pt x="591" y="1009"/>
                    </a:lnTo>
                    <a:lnTo>
                      <a:pt x="509" y="1015"/>
                    </a:lnTo>
                    <a:lnTo>
                      <a:pt x="426" y="1009"/>
                    </a:lnTo>
                    <a:lnTo>
                      <a:pt x="348" y="991"/>
                    </a:lnTo>
                    <a:lnTo>
                      <a:pt x="275" y="960"/>
                    </a:lnTo>
                    <a:lnTo>
                      <a:pt x="210" y="917"/>
                    </a:lnTo>
                    <a:lnTo>
                      <a:pt x="150" y="866"/>
                    </a:lnTo>
                    <a:lnTo>
                      <a:pt x="98" y="808"/>
                    </a:lnTo>
                    <a:lnTo>
                      <a:pt x="58" y="741"/>
                    </a:lnTo>
                    <a:lnTo>
                      <a:pt x="27" y="667"/>
                    </a:lnTo>
                    <a:lnTo>
                      <a:pt x="7" y="589"/>
                    </a:lnTo>
                    <a:lnTo>
                      <a:pt x="0" y="506"/>
                    </a:lnTo>
                    <a:lnTo>
                      <a:pt x="7" y="424"/>
                    </a:lnTo>
                    <a:lnTo>
                      <a:pt x="27" y="346"/>
                    </a:lnTo>
                    <a:lnTo>
                      <a:pt x="58" y="274"/>
                    </a:lnTo>
                    <a:lnTo>
                      <a:pt x="98" y="207"/>
                    </a:lnTo>
                    <a:lnTo>
                      <a:pt x="150" y="147"/>
                    </a:lnTo>
                    <a:lnTo>
                      <a:pt x="210" y="98"/>
                    </a:lnTo>
                    <a:lnTo>
                      <a:pt x="275" y="56"/>
                    </a:lnTo>
                    <a:lnTo>
                      <a:pt x="348" y="24"/>
                    </a:lnTo>
                    <a:lnTo>
                      <a:pt x="426" y="7"/>
                    </a:lnTo>
                    <a:lnTo>
                      <a:pt x="5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546" name="標題 1">
            <a:extLst>
              <a:ext uri="{FF2B5EF4-FFF2-40B4-BE49-F238E27FC236}">
                <a16:creationId xmlns:a16="http://schemas.microsoft.com/office/drawing/2014/main" id="{D6C699CD-9562-48C8-9081-F6FA632C881D}"/>
              </a:ext>
            </a:extLst>
          </p:cNvPr>
          <p:cNvSpPr txBox="1">
            <a:spLocks/>
          </p:cNvSpPr>
          <p:nvPr/>
        </p:nvSpPr>
        <p:spPr>
          <a:xfrm>
            <a:off x="143339" y="164850"/>
            <a:ext cx="11961997" cy="81957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TW" sz="5867">
                <a:solidFill>
                  <a:schemeClr val="accent5">
                    <a:lumMod val="75000"/>
                  </a:schemeClr>
                </a:solidFill>
                <a:latin typeface="Segoe UI Light" panose="020B0502040204020203" pitchFamily="34" charset="0"/>
                <a:cs typeface="Segoe UI Light" panose="020B0502040204020203" pitchFamily="34" charset="0"/>
              </a:rPr>
              <a:t>AI Journey</a:t>
            </a:r>
            <a:endParaRPr lang="zh-TW" altLang="en-US" sz="5867">
              <a:solidFill>
                <a:schemeClr val="accent5">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8050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320"/>
                                        </p:tgtEl>
                                        <p:attrNameLst>
                                          <p:attrName>style.visibility</p:attrName>
                                        </p:attrNameLst>
                                      </p:cBhvr>
                                      <p:to>
                                        <p:strVal val="visible"/>
                                      </p:to>
                                    </p:set>
                                    <p:animEffect transition="in" filter="fade">
                                      <p:cBhvr>
                                        <p:cTn id="22" dur="200"/>
                                        <p:tgtEl>
                                          <p:spTgt spid="320"/>
                                        </p:tgtEl>
                                      </p:cBhvr>
                                    </p:animEffect>
                                  </p:childTnLst>
                                </p:cTn>
                              </p:par>
                            </p:childTnLst>
                          </p:cTn>
                        </p:par>
                        <p:par>
                          <p:cTn id="23" fill="hold">
                            <p:stCondLst>
                              <p:cond delay="200"/>
                            </p:stCondLst>
                            <p:childTnLst>
                              <p:par>
                                <p:cTn id="24" presetID="10" presetClass="entr" presetSubtype="0" fill="hold" nodeType="afterEffect">
                                  <p:stCondLst>
                                    <p:cond delay="0"/>
                                  </p:stCondLst>
                                  <p:childTnLst>
                                    <p:set>
                                      <p:cBhvr>
                                        <p:cTn id="25" dur="1" fill="hold">
                                          <p:stCondLst>
                                            <p:cond delay="0"/>
                                          </p:stCondLst>
                                        </p:cTn>
                                        <p:tgtEl>
                                          <p:spTgt spid="241"/>
                                        </p:tgtEl>
                                        <p:attrNameLst>
                                          <p:attrName>style.visibility</p:attrName>
                                        </p:attrNameLst>
                                      </p:cBhvr>
                                      <p:to>
                                        <p:strVal val="visible"/>
                                      </p:to>
                                    </p:set>
                                    <p:animEffect transition="in" filter="fade">
                                      <p:cBhvr>
                                        <p:cTn id="26" dur="200"/>
                                        <p:tgtEl>
                                          <p:spTgt spid="2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2"/>
                                        </p:tgtEl>
                                        <p:attrNameLst>
                                          <p:attrName>style.visibility</p:attrName>
                                        </p:attrNameLst>
                                      </p:cBhvr>
                                      <p:to>
                                        <p:strVal val="visible"/>
                                      </p:to>
                                    </p:set>
                                    <p:animEffect transition="in" filter="fade">
                                      <p:cBhvr>
                                        <p:cTn id="29" dur="200"/>
                                        <p:tgtEl>
                                          <p:spTgt spid="3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fade">
                                      <p:cBhvr>
                                        <p:cTn id="32" dur="200"/>
                                        <p:tgtEl>
                                          <p:spTgt spid="203"/>
                                        </p:tgtEl>
                                      </p:cBhvr>
                                    </p:animEffect>
                                  </p:childTnLst>
                                </p:cTn>
                              </p:par>
                            </p:childTnLst>
                          </p:cTn>
                        </p:par>
                        <p:par>
                          <p:cTn id="33" fill="hold">
                            <p:stCondLst>
                              <p:cond delay="400"/>
                            </p:stCondLst>
                            <p:childTnLst>
                              <p:par>
                                <p:cTn id="34" presetID="10" presetClass="entr" presetSubtype="0" fill="hold" grpId="0" nodeType="afterEffect">
                                  <p:stCondLst>
                                    <p:cond delay="0"/>
                                  </p:stCondLst>
                                  <p:childTnLst>
                                    <p:set>
                                      <p:cBhvr>
                                        <p:cTn id="35" dur="1" fill="hold">
                                          <p:stCondLst>
                                            <p:cond delay="0"/>
                                          </p:stCondLst>
                                        </p:cTn>
                                        <p:tgtEl>
                                          <p:spTgt spid="318"/>
                                        </p:tgtEl>
                                        <p:attrNameLst>
                                          <p:attrName>style.visibility</p:attrName>
                                        </p:attrNameLst>
                                      </p:cBhvr>
                                      <p:to>
                                        <p:strVal val="visible"/>
                                      </p:to>
                                    </p:set>
                                    <p:animEffect transition="in" filter="fade">
                                      <p:cBhvr>
                                        <p:cTn id="36" dur="200"/>
                                        <p:tgtEl>
                                          <p:spTgt spid="3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3"/>
                                        </p:tgtEl>
                                        <p:attrNameLst>
                                          <p:attrName>style.visibility</p:attrName>
                                        </p:attrNameLst>
                                      </p:cBhvr>
                                      <p:to>
                                        <p:strVal val="visible"/>
                                      </p:to>
                                    </p:set>
                                    <p:animEffect transition="in" filter="fade">
                                      <p:cBhvr>
                                        <p:cTn id="39" dur="200"/>
                                        <p:tgtEl>
                                          <p:spTgt spid="3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1"/>
                                        </p:tgtEl>
                                        <p:attrNameLst>
                                          <p:attrName>style.visibility</p:attrName>
                                        </p:attrNameLst>
                                      </p:cBhvr>
                                      <p:to>
                                        <p:strVal val="visible"/>
                                      </p:to>
                                    </p:set>
                                    <p:animEffect transition="in" filter="fade">
                                      <p:cBhvr>
                                        <p:cTn id="42" dur="200"/>
                                        <p:tgtEl>
                                          <p:spTgt spid="321"/>
                                        </p:tgtEl>
                                      </p:cBhvr>
                                    </p:animEffect>
                                  </p:childTnLst>
                                </p:cTn>
                              </p:par>
                            </p:childTnLst>
                          </p:cTn>
                        </p:par>
                        <p:par>
                          <p:cTn id="43" fill="hold">
                            <p:stCondLst>
                              <p:cond delay="600"/>
                            </p:stCondLst>
                            <p:childTnLst>
                              <p:par>
                                <p:cTn id="44" presetID="10" presetClass="entr" presetSubtype="0" fill="hold" nodeType="afterEffect">
                                  <p:stCondLst>
                                    <p:cond delay="0"/>
                                  </p:stCondLst>
                                  <p:childTnLst>
                                    <p:set>
                                      <p:cBhvr>
                                        <p:cTn id="45" dur="1" fill="hold">
                                          <p:stCondLst>
                                            <p:cond delay="0"/>
                                          </p:stCondLst>
                                        </p:cTn>
                                        <p:tgtEl>
                                          <p:spTgt spid="204"/>
                                        </p:tgtEl>
                                        <p:attrNameLst>
                                          <p:attrName>style.visibility</p:attrName>
                                        </p:attrNameLst>
                                      </p:cBhvr>
                                      <p:to>
                                        <p:strVal val="visible"/>
                                      </p:to>
                                    </p:set>
                                    <p:animEffect transition="in" filter="fade">
                                      <p:cBhvr>
                                        <p:cTn id="46" dur="200"/>
                                        <p:tgtEl>
                                          <p:spTgt spid="204"/>
                                        </p:tgtEl>
                                      </p:cBhvr>
                                    </p:animEffect>
                                  </p:childTnLst>
                                </p:cTn>
                              </p:par>
                              <p:par>
                                <p:cTn id="47" presetID="10" presetClass="entr" presetSubtype="0" fill="hold" nodeType="withEffect">
                                  <p:stCondLst>
                                    <p:cond delay="0"/>
                                  </p:stCondLst>
                                  <p:childTnLst>
                                    <p:set>
                                      <p:cBhvr>
                                        <p:cTn id="48" dur="1" fill="hold">
                                          <p:stCondLst>
                                            <p:cond delay="0"/>
                                          </p:stCondLst>
                                        </p:cTn>
                                        <p:tgtEl>
                                          <p:spTgt spid="277"/>
                                        </p:tgtEl>
                                        <p:attrNameLst>
                                          <p:attrName>style.visibility</p:attrName>
                                        </p:attrNameLst>
                                      </p:cBhvr>
                                      <p:to>
                                        <p:strVal val="visible"/>
                                      </p:to>
                                    </p:set>
                                    <p:animEffect transition="in" filter="fade">
                                      <p:cBhvr>
                                        <p:cTn id="49" dur="200"/>
                                        <p:tgtEl>
                                          <p:spTgt spid="277"/>
                                        </p:tgtEl>
                                      </p:cBhvr>
                                    </p:animEffect>
                                  </p:childTnLst>
                                </p:cTn>
                              </p:par>
                            </p:childTnLst>
                          </p:cTn>
                        </p:par>
                        <p:par>
                          <p:cTn id="50" fill="hold">
                            <p:stCondLst>
                              <p:cond delay="800"/>
                            </p:stCondLst>
                            <p:childTnLst>
                              <p:par>
                                <p:cTn id="51" presetID="10" presetClass="entr" presetSubtype="0" fill="hold" grpId="0" nodeType="afterEffect">
                                  <p:stCondLst>
                                    <p:cond delay="0"/>
                                  </p:stCondLst>
                                  <p:childTnLst>
                                    <p:set>
                                      <p:cBhvr>
                                        <p:cTn id="52" dur="1" fill="hold">
                                          <p:stCondLst>
                                            <p:cond delay="0"/>
                                          </p:stCondLst>
                                        </p:cTn>
                                        <p:tgtEl>
                                          <p:spTgt spid="240"/>
                                        </p:tgtEl>
                                        <p:attrNameLst>
                                          <p:attrName>style.visibility</p:attrName>
                                        </p:attrNameLst>
                                      </p:cBhvr>
                                      <p:to>
                                        <p:strVal val="visible"/>
                                      </p:to>
                                    </p:set>
                                    <p:animEffect transition="in" filter="fade">
                                      <p:cBhvr>
                                        <p:cTn id="53" dur="200"/>
                                        <p:tgtEl>
                                          <p:spTgt spid="2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0"/>
                                        </p:tgtEl>
                                        <p:attrNameLst>
                                          <p:attrName>style.visibility</p:attrName>
                                        </p:attrNameLst>
                                      </p:cBhvr>
                                      <p:to>
                                        <p:strVal val="visible"/>
                                      </p:to>
                                    </p:set>
                                    <p:animEffect transition="in" filter="fade">
                                      <p:cBhvr>
                                        <p:cTn id="56" dur="200"/>
                                        <p:tgtEl>
                                          <p:spTgt spid="200"/>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317"/>
                                        </p:tgtEl>
                                        <p:attrNameLst>
                                          <p:attrName>style.visibility</p:attrName>
                                        </p:attrNameLst>
                                      </p:cBhvr>
                                      <p:to>
                                        <p:strVal val="visible"/>
                                      </p:to>
                                    </p:set>
                                    <p:animEffect transition="in" filter="fade">
                                      <p:cBhvr>
                                        <p:cTn id="60" dur="500"/>
                                        <p:tgtEl>
                                          <p:spTgt spid="3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6"/>
                                        </p:tgtEl>
                                        <p:attrNameLst>
                                          <p:attrName>style.visibility</p:attrName>
                                        </p:attrNameLst>
                                      </p:cBhvr>
                                      <p:to>
                                        <p:strVal val="visible"/>
                                      </p:to>
                                    </p:set>
                                    <p:animEffect transition="in" filter="fade">
                                      <p:cBhvr>
                                        <p:cTn id="63" dur="200"/>
                                        <p:tgtEl>
                                          <p:spTgt spid="316"/>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315"/>
                                        </p:tgtEl>
                                        <p:attrNameLst>
                                          <p:attrName>style.visibility</p:attrName>
                                        </p:attrNameLst>
                                      </p:cBhvr>
                                      <p:to>
                                        <p:strVal val="visible"/>
                                      </p:to>
                                    </p:set>
                                    <p:animEffect transition="in" filter="fade">
                                      <p:cBhvr>
                                        <p:cTn id="67" dur="200"/>
                                        <p:tgtEl>
                                          <p:spTgt spid="315"/>
                                        </p:tgtEl>
                                      </p:cBhvr>
                                    </p:animEffect>
                                  </p:childTnLst>
                                </p:cTn>
                              </p:par>
                              <p:par>
                                <p:cTn id="68" presetID="10" presetClass="entr" presetSubtype="0" fill="hold" nodeType="withEffect">
                                  <p:stCondLst>
                                    <p:cond delay="0"/>
                                  </p:stCondLst>
                                  <p:childTnLst>
                                    <p:set>
                                      <p:cBhvr>
                                        <p:cTn id="69" dur="1" fill="hold">
                                          <p:stCondLst>
                                            <p:cond delay="0"/>
                                          </p:stCondLst>
                                        </p:cTn>
                                        <p:tgtEl>
                                          <p:spTgt spid="324"/>
                                        </p:tgtEl>
                                        <p:attrNameLst>
                                          <p:attrName>style.visibility</p:attrName>
                                        </p:attrNameLst>
                                      </p:cBhvr>
                                      <p:to>
                                        <p:strVal val="visible"/>
                                      </p:to>
                                    </p:set>
                                    <p:animEffect transition="in" filter="fade">
                                      <p:cBhvr>
                                        <p:cTn id="70" dur="200"/>
                                        <p:tgtEl>
                                          <p:spTgt spid="32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3"/>
                                        </p:tgtEl>
                                        <p:attrNameLst>
                                          <p:attrName>style.visibility</p:attrName>
                                        </p:attrNameLst>
                                      </p:cBhvr>
                                      <p:to>
                                        <p:strVal val="visible"/>
                                      </p:to>
                                    </p:set>
                                    <p:animEffect transition="in" filter="fade">
                                      <p:cBhvr>
                                        <p:cTn id="73" dur="200"/>
                                        <p:tgtEl>
                                          <p:spTgt spid="313"/>
                                        </p:tgtEl>
                                      </p:cBhvr>
                                    </p:animEffect>
                                  </p:childTnLst>
                                </p:cTn>
                              </p:par>
                            </p:childTnLst>
                          </p:cTn>
                        </p:par>
                        <p:par>
                          <p:cTn id="74" fill="hold">
                            <p:stCondLst>
                              <p:cond delay="1700"/>
                            </p:stCondLst>
                            <p:childTnLst>
                              <p:par>
                                <p:cTn id="75" presetID="10" presetClass="entr" presetSubtype="0" fill="hold" grpId="0" nodeType="afterEffect">
                                  <p:stCondLst>
                                    <p:cond delay="0"/>
                                  </p:stCondLst>
                                  <p:childTnLst>
                                    <p:set>
                                      <p:cBhvr>
                                        <p:cTn id="76" dur="1" fill="hold">
                                          <p:stCondLst>
                                            <p:cond delay="0"/>
                                          </p:stCondLst>
                                        </p:cTn>
                                        <p:tgtEl>
                                          <p:spTgt spid="314"/>
                                        </p:tgtEl>
                                        <p:attrNameLst>
                                          <p:attrName>style.visibility</p:attrName>
                                        </p:attrNameLst>
                                      </p:cBhvr>
                                      <p:to>
                                        <p:strVal val="visible"/>
                                      </p:to>
                                    </p:set>
                                    <p:animEffect transition="in" filter="fade">
                                      <p:cBhvr>
                                        <p:cTn id="77" dur="200"/>
                                        <p:tgtEl>
                                          <p:spTgt spid="31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19"/>
                                        </p:tgtEl>
                                        <p:attrNameLst>
                                          <p:attrName>style.visibility</p:attrName>
                                        </p:attrNameLst>
                                      </p:cBhvr>
                                      <p:to>
                                        <p:strVal val="visible"/>
                                      </p:to>
                                    </p:set>
                                    <p:animEffect transition="in" filter="fade">
                                      <p:cBhvr>
                                        <p:cTn id="80" dur="200"/>
                                        <p:tgtEl>
                                          <p:spTgt spid="319"/>
                                        </p:tgtEl>
                                      </p:cBhvr>
                                    </p:animEffect>
                                  </p:childTnLst>
                                </p:cTn>
                              </p:par>
                            </p:childTnLst>
                          </p:cTn>
                        </p:par>
                        <p:par>
                          <p:cTn id="81" fill="hold">
                            <p:stCondLst>
                              <p:cond delay="1900"/>
                            </p:stCondLst>
                            <p:childTnLst>
                              <p:par>
                                <p:cTn id="82" presetID="10" presetClass="entr" presetSubtype="0" fill="hold" grpId="0" nodeType="afterEffect">
                                  <p:stCondLst>
                                    <p:cond delay="0"/>
                                  </p:stCondLst>
                                  <p:childTnLst>
                                    <p:set>
                                      <p:cBhvr>
                                        <p:cTn id="83" dur="1" fill="hold">
                                          <p:stCondLst>
                                            <p:cond delay="0"/>
                                          </p:stCondLst>
                                        </p:cTn>
                                        <p:tgtEl>
                                          <p:spTgt spid="202"/>
                                        </p:tgtEl>
                                        <p:attrNameLst>
                                          <p:attrName>style.visibility</p:attrName>
                                        </p:attrNameLst>
                                      </p:cBhvr>
                                      <p:to>
                                        <p:strVal val="visible"/>
                                      </p:to>
                                    </p:set>
                                    <p:animEffect transition="in" filter="fade">
                                      <p:cBhvr>
                                        <p:cTn id="84" dur="200"/>
                                        <p:tgtEl>
                                          <p:spTgt spid="20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1"/>
                                        </p:tgtEl>
                                        <p:attrNameLst>
                                          <p:attrName>style.visibility</p:attrName>
                                        </p:attrNameLst>
                                      </p:cBhvr>
                                      <p:to>
                                        <p:strVal val="visible"/>
                                      </p:to>
                                    </p:set>
                                    <p:animEffect transition="in" filter="fade">
                                      <p:cBhvr>
                                        <p:cTn id="87" dur="200"/>
                                        <p:tgtEl>
                                          <p:spTgt spid="20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wipe(up)">
                                      <p:cBhvr>
                                        <p:cTn id="9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1" grpId="0" animBg="1"/>
      <p:bldP spid="198" grpId="0" animBg="1"/>
      <p:bldP spid="200" grpId="0" animBg="1"/>
      <p:bldP spid="201" grpId="0" animBg="1"/>
      <p:bldP spid="202" grpId="0" animBg="1"/>
      <p:bldP spid="203" grpId="0" animBg="1"/>
      <p:bldP spid="240"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3A7D-DA38-4CE2-95FE-5FCF34DE205F}"/>
              </a:ext>
            </a:extLst>
          </p:cNvPr>
          <p:cNvSpPr>
            <a:spLocks noGrp="1"/>
          </p:cNvSpPr>
          <p:nvPr>
            <p:ph type="title"/>
          </p:nvPr>
        </p:nvSpPr>
        <p:spPr>
          <a:xfrm>
            <a:off x="179109" y="86798"/>
            <a:ext cx="11174691" cy="480767"/>
          </a:xfrm>
        </p:spPr>
        <p:txBody>
          <a:bodyPr/>
          <a:lstStyle/>
          <a:p>
            <a:r>
              <a:rPr lang="en-US" dirty="0"/>
              <a:t>What will cover in this workshop?</a:t>
            </a:r>
          </a:p>
        </p:txBody>
      </p:sp>
      <p:sp>
        <p:nvSpPr>
          <p:cNvPr id="3" name="Content Placeholder 2">
            <a:extLst>
              <a:ext uri="{FF2B5EF4-FFF2-40B4-BE49-F238E27FC236}">
                <a16:creationId xmlns:a16="http://schemas.microsoft.com/office/drawing/2014/main" id="{524B06C7-3DD0-422D-8BC7-61B58FF8993D}"/>
              </a:ext>
            </a:extLst>
          </p:cNvPr>
          <p:cNvSpPr>
            <a:spLocks noGrp="1"/>
          </p:cNvSpPr>
          <p:nvPr>
            <p:ph idx="1"/>
          </p:nvPr>
        </p:nvSpPr>
        <p:spPr>
          <a:xfrm>
            <a:off x="838200" y="923827"/>
            <a:ext cx="10515600" cy="5488801"/>
          </a:xfrm>
        </p:spPr>
        <p:txBody>
          <a:bodyPr/>
          <a:lstStyle/>
          <a:p>
            <a:r>
              <a:rPr lang="en-US" dirty="0"/>
              <a:t>Machine learning introduction</a:t>
            </a:r>
          </a:p>
          <a:p>
            <a:pPr lvl="1"/>
            <a:r>
              <a:rPr lang="en-US" dirty="0"/>
              <a:t>Supervised Machine Learning</a:t>
            </a:r>
          </a:p>
          <a:p>
            <a:pPr lvl="1"/>
            <a:r>
              <a:rPr lang="en-US" dirty="0"/>
              <a:t>Unsupervised Machine Learning</a:t>
            </a:r>
          </a:p>
          <a:p>
            <a:r>
              <a:rPr lang="en-US" dirty="0"/>
              <a:t>Systemic machine learning process</a:t>
            </a:r>
          </a:p>
        </p:txBody>
      </p:sp>
      <p:pic>
        <p:nvPicPr>
          <p:cNvPr id="4" name="Picture 3">
            <a:extLst>
              <a:ext uri="{FF2B5EF4-FFF2-40B4-BE49-F238E27FC236}">
                <a16:creationId xmlns:a16="http://schemas.microsoft.com/office/drawing/2014/main" id="{4601752E-2DDA-42D9-B837-A36D23754130}"/>
              </a:ext>
            </a:extLst>
          </p:cNvPr>
          <p:cNvPicPr>
            <a:picLocks noChangeAspect="1"/>
          </p:cNvPicPr>
          <p:nvPr/>
        </p:nvPicPr>
        <p:blipFill>
          <a:blip r:embed="rId2"/>
          <a:stretch>
            <a:fillRect/>
          </a:stretch>
        </p:blipFill>
        <p:spPr>
          <a:xfrm>
            <a:off x="4798502" y="904973"/>
            <a:ext cx="7315200" cy="5029200"/>
          </a:xfrm>
          <a:prstGeom prst="rect">
            <a:avLst/>
          </a:prstGeom>
        </p:spPr>
      </p:pic>
    </p:spTree>
    <p:extLst>
      <p:ext uri="{BB962C8B-B14F-4D97-AF65-F5344CB8AC3E}">
        <p14:creationId xmlns:p14="http://schemas.microsoft.com/office/powerpoint/2010/main" val="228569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background knowledge is necessary? </a:t>
            </a:r>
          </a:p>
        </p:txBody>
      </p:sp>
      <p:sp>
        <p:nvSpPr>
          <p:cNvPr id="3" name="Content Placeholder 2"/>
          <p:cNvSpPr>
            <a:spLocks noGrp="1"/>
          </p:cNvSpPr>
          <p:nvPr>
            <p:ph idx="1"/>
          </p:nvPr>
        </p:nvSpPr>
        <p:spPr/>
        <p:txBody>
          <a:bodyPr/>
          <a:lstStyle/>
          <a:p>
            <a:r>
              <a:rPr lang="en-US" b="1" dirty="0"/>
              <a:t>Python programming </a:t>
            </a:r>
            <a:r>
              <a:rPr lang="en-US" dirty="0"/>
              <a:t>will be used in this course, I assume you have basic python programming skills.</a:t>
            </a:r>
          </a:p>
          <a:p>
            <a:pPr lvl="1">
              <a:buFont typeface="Wingdings" panose="05000000000000000000" pitchFamily="2" charset="2"/>
              <a:buChar char="§"/>
            </a:pPr>
            <a:r>
              <a:rPr lang="en-US" dirty="0"/>
              <a:t>Work effectively with loops, control flows, data structures, files, functions and OO programming.</a:t>
            </a:r>
          </a:p>
          <a:p>
            <a:pPr lvl="1">
              <a:buFont typeface="Wingdings" panose="05000000000000000000" pitchFamily="2" charset="2"/>
              <a:buChar char="§"/>
            </a:pPr>
            <a:r>
              <a:rPr lang="en-US" dirty="0"/>
              <a:t>Install python library with </a:t>
            </a:r>
            <a:r>
              <a:rPr lang="en-US" dirty="0" err="1"/>
              <a:t>conda</a:t>
            </a:r>
            <a:r>
              <a:rPr lang="en-US" dirty="0"/>
              <a:t> or pip</a:t>
            </a:r>
          </a:p>
          <a:p>
            <a:pPr lvl="1">
              <a:buFont typeface="Wingdings" panose="05000000000000000000" pitchFamily="2" charset="2"/>
              <a:buChar char="§"/>
            </a:pPr>
            <a:r>
              <a:rPr lang="en-US" dirty="0"/>
              <a:t>Python Jupiter Notebook, which will be the primary IDE</a:t>
            </a:r>
          </a:p>
          <a:p>
            <a:pPr lvl="1">
              <a:buFont typeface="Wingdings" panose="05000000000000000000" pitchFamily="2" charset="2"/>
              <a:buChar char="§"/>
            </a:pPr>
            <a:r>
              <a:rPr lang="en-US" dirty="0" err="1"/>
              <a:t>PyData</a:t>
            </a:r>
            <a:r>
              <a:rPr lang="en-US" dirty="0"/>
              <a:t> libraries</a:t>
            </a:r>
          </a:p>
          <a:p>
            <a:pPr lvl="2">
              <a:buFont typeface="Courier New" panose="02070309020205020404" pitchFamily="49" charset="0"/>
              <a:buChar char="o"/>
            </a:pPr>
            <a:r>
              <a:rPr lang="en-US" dirty="0"/>
              <a:t>Pandas</a:t>
            </a:r>
          </a:p>
          <a:p>
            <a:pPr lvl="2">
              <a:buFont typeface="Courier New" panose="02070309020205020404" pitchFamily="49" charset="0"/>
              <a:buChar char="o"/>
            </a:pPr>
            <a:r>
              <a:rPr lang="en-US" dirty="0" err="1"/>
              <a:t>Numpy</a:t>
            </a:r>
            <a:r>
              <a:rPr lang="en-US" dirty="0"/>
              <a:t> (Recommended) </a:t>
            </a:r>
          </a:p>
          <a:p>
            <a:pPr lvl="2">
              <a:buFont typeface="Courier New" panose="02070309020205020404" pitchFamily="49" charset="0"/>
              <a:buChar char="o"/>
            </a:pPr>
            <a:r>
              <a:rPr lang="en-US" dirty="0" err="1"/>
              <a:t>Matplotlib</a:t>
            </a:r>
            <a:endParaRPr lang="en-US" dirty="0"/>
          </a:p>
          <a:p>
            <a:pPr lvl="2">
              <a:buFont typeface="Courier New" panose="02070309020205020404" pitchFamily="49" charset="0"/>
              <a:buChar char="o"/>
            </a:pPr>
            <a:r>
              <a:rPr lang="en-US" dirty="0" err="1"/>
              <a:t>Scikit</a:t>
            </a:r>
            <a:r>
              <a:rPr lang="en-US" dirty="0"/>
              <a:t>-learn (Recommended)</a:t>
            </a:r>
          </a:p>
          <a:p>
            <a:r>
              <a:rPr lang="en-US" b="1" dirty="0"/>
              <a:t>Mathematics</a:t>
            </a:r>
            <a:r>
              <a:rPr lang="en-US" dirty="0"/>
              <a:t> (recommended):</a:t>
            </a:r>
          </a:p>
          <a:p>
            <a:pPr lvl="1">
              <a:buFont typeface="Wingdings" panose="05000000000000000000" pitchFamily="2" charset="2"/>
              <a:buChar char="§"/>
            </a:pPr>
            <a:r>
              <a:rPr lang="en-US" dirty="0"/>
              <a:t>A top-down approach (instead of bottom-Up) in a systematic way to do a machine project will be applied in this course. Even though, it’s good to has the basic knowledge on mathematics. </a:t>
            </a:r>
          </a:p>
          <a:p>
            <a:pPr lvl="2">
              <a:buFont typeface="Courier New" panose="02070309020205020404" pitchFamily="49" charset="0"/>
              <a:buChar char="o"/>
            </a:pPr>
            <a:r>
              <a:rPr lang="en-US" dirty="0"/>
              <a:t>Statistics &amp; Probability</a:t>
            </a:r>
          </a:p>
          <a:p>
            <a:pPr lvl="2">
              <a:buFont typeface="Courier New" panose="02070309020205020404" pitchFamily="49" charset="0"/>
              <a:buChar char="o"/>
            </a:pPr>
            <a:r>
              <a:rPr lang="en-US" dirty="0"/>
              <a:t>Linear Algebra</a:t>
            </a:r>
          </a:p>
          <a:p>
            <a:pPr lvl="2">
              <a:buFont typeface="Courier New" panose="02070309020205020404" pitchFamily="49" charset="0"/>
              <a:buChar char="o"/>
            </a:pPr>
            <a:r>
              <a:rPr lang="en-US" dirty="0"/>
              <a:t>Calculus</a:t>
            </a:r>
          </a:p>
        </p:txBody>
      </p:sp>
    </p:spTree>
    <p:extLst>
      <p:ext uri="{BB962C8B-B14F-4D97-AF65-F5344CB8AC3E}">
        <p14:creationId xmlns:p14="http://schemas.microsoft.com/office/powerpoint/2010/main" val="32563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sp>
        <p:nvSpPr>
          <p:cNvPr id="3" name="Content Placeholder 2"/>
          <p:cNvSpPr>
            <a:spLocks noGrp="1"/>
          </p:cNvSpPr>
          <p:nvPr>
            <p:ph idx="1"/>
          </p:nvPr>
        </p:nvSpPr>
        <p:spPr/>
        <p:txBody>
          <a:bodyPr/>
          <a:lstStyle/>
          <a:p>
            <a:r>
              <a:rPr lang="en-US" dirty="0"/>
              <a:t>Why choose python as the course language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217" y="1383428"/>
            <a:ext cx="6248400" cy="5029200"/>
          </a:xfrm>
          <a:prstGeom prst="rect">
            <a:avLst/>
          </a:prstGeom>
        </p:spPr>
      </p:pic>
    </p:spTree>
    <p:extLst>
      <p:ext uri="{BB962C8B-B14F-4D97-AF65-F5344CB8AC3E}">
        <p14:creationId xmlns:p14="http://schemas.microsoft.com/office/powerpoint/2010/main" val="368235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6">
            <a:extLst>
              <a:ext uri="{FF2B5EF4-FFF2-40B4-BE49-F238E27FC236}">
                <a16:creationId xmlns:a16="http://schemas.microsoft.com/office/drawing/2014/main" id="{C95B82D5-A8BB-45BF-BED8-C7B2068921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547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9">
            <a:extLst>
              <a:ext uri="{FF2B5EF4-FFF2-40B4-BE49-F238E27FC236}">
                <a16:creationId xmlns:a16="http://schemas.microsoft.com/office/drawing/2014/main" id="{296C61EC-FBF4-4216-BE67-6C864D30A0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DD19487D-D07D-41BE-8283-90E4A982127F}"/>
              </a:ext>
            </a:extLst>
          </p:cNvPr>
          <p:cNvPicPr>
            <a:picLocks noChangeAspect="1"/>
          </p:cNvPicPr>
          <p:nvPr/>
        </p:nvPicPr>
        <p:blipFill>
          <a:blip r:embed="rId2"/>
          <a:stretch>
            <a:fillRect/>
          </a:stretch>
        </p:blipFill>
        <p:spPr>
          <a:xfrm>
            <a:off x="881525" y="803049"/>
            <a:ext cx="2872957" cy="2470743"/>
          </a:xfrm>
          <a:prstGeom prst="rect">
            <a:avLst/>
          </a:prstGeom>
          <a:effectLst/>
        </p:spPr>
      </p:pic>
      <p:pic>
        <p:nvPicPr>
          <p:cNvPr id="4" name="Picture 3" descr="A screenshot of a cell phone&#10;&#10;Description generated with very high confidence">
            <a:extLst>
              <a:ext uri="{FF2B5EF4-FFF2-40B4-BE49-F238E27FC236}">
                <a16:creationId xmlns:a16="http://schemas.microsoft.com/office/drawing/2014/main" id="{7CA4382C-01DF-419B-BF7C-1C34434A75FE}"/>
              </a:ext>
            </a:extLst>
          </p:cNvPr>
          <p:cNvPicPr>
            <a:picLocks noChangeAspect="1"/>
          </p:cNvPicPr>
          <p:nvPr/>
        </p:nvPicPr>
        <p:blipFill>
          <a:blip r:embed="rId3"/>
          <a:stretch>
            <a:fillRect/>
          </a:stretch>
        </p:blipFill>
        <p:spPr>
          <a:xfrm>
            <a:off x="804672" y="3715795"/>
            <a:ext cx="3026663" cy="1929497"/>
          </a:xfrm>
          <a:prstGeom prst="rect">
            <a:avLst/>
          </a:prstGeom>
        </p:spPr>
      </p:pic>
      <p:sp>
        <p:nvSpPr>
          <p:cNvPr id="2" name="Title 1">
            <a:extLst>
              <a:ext uri="{FF2B5EF4-FFF2-40B4-BE49-F238E27FC236}">
                <a16:creationId xmlns:a16="http://schemas.microsoft.com/office/drawing/2014/main" id="{B96681DB-EB9A-4723-A134-69B73A4AEC2E}"/>
              </a:ext>
            </a:extLst>
          </p:cNvPr>
          <p:cNvSpPr>
            <a:spLocks noGrp="1"/>
          </p:cNvSpPr>
          <p:nvPr>
            <p:ph type="title"/>
          </p:nvPr>
        </p:nvSpPr>
        <p:spPr>
          <a:xfrm>
            <a:off x="5116878" y="629266"/>
            <a:ext cx="6422849" cy="1676603"/>
          </a:xfrm>
        </p:spPr>
        <p:txBody>
          <a:bodyPr>
            <a:normAutofit/>
          </a:bodyPr>
          <a:lstStyle/>
          <a:p>
            <a:r>
              <a:rPr lang="en-US"/>
              <a:t>Python &amp; Anaconda</a:t>
            </a:r>
          </a:p>
        </p:txBody>
      </p:sp>
      <p:sp>
        <p:nvSpPr>
          <p:cNvPr id="3" name="Content Placeholder 2">
            <a:extLst>
              <a:ext uri="{FF2B5EF4-FFF2-40B4-BE49-F238E27FC236}">
                <a16:creationId xmlns:a16="http://schemas.microsoft.com/office/drawing/2014/main" id="{E32EBD84-4770-43CF-976F-D97F314AE15E}"/>
              </a:ext>
            </a:extLst>
          </p:cNvPr>
          <p:cNvSpPr>
            <a:spLocks noGrp="1"/>
          </p:cNvSpPr>
          <p:nvPr>
            <p:ph idx="1"/>
          </p:nvPr>
        </p:nvSpPr>
        <p:spPr>
          <a:xfrm>
            <a:off x="5116880" y="2438400"/>
            <a:ext cx="6422848" cy="3785419"/>
          </a:xfrm>
        </p:spPr>
        <p:txBody>
          <a:bodyPr>
            <a:normAutofit/>
          </a:bodyPr>
          <a:lstStyle/>
          <a:p>
            <a:r>
              <a:rPr lang="en-US">
                <a:hlinkClick r:id="rId4"/>
              </a:rPr>
              <a:t>https://www.python.org/</a:t>
            </a:r>
            <a:endParaRPr lang="en-US"/>
          </a:p>
          <a:p>
            <a:r>
              <a:rPr lang="en-US"/>
              <a:t>https://www.anaconda.com/what-is-anaconda/</a:t>
            </a:r>
          </a:p>
        </p:txBody>
      </p:sp>
    </p:spTree>
    <p:extLst>
      <p:ext uri="{BB962C8B-B14F-4D97-AF65-F5344CB8AC3E}">
        <p14:creationId xmlns:p14="http://schemas.microsoft.com/office/powerpoint/2010/main" val="1928647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0D2A3B8E25F149862ADE1047410804" ma:contentTypeVersion="2" ma:contentTypeDescription="Create a new document." ma:contentTypeScope="" ma:versionID="7d38ffb1ed977498bfe20fca12a8ca72">
  <xsd:schema xmlns:xsd="http://www.w3.org/2001/XMLSchema" xmlns:xs="http://www.w3.org/2001/XMLSchema" xmlns:p="http://schemas.microsoft.com/office/2006/metadata/properties" xmlns:ns2="a5770b6f-473e-481d-a1c6-8a0376abbd89" targetNamespace="http://schemas.microsoft.com/office/2006/metadata/properties" ma:root="true" ma:fieldsID="573bebe858ef7b10e643a16a5184ec0f" ns2:_="">
    <xsd:import namespace="a5770b6f-473e-481d-a1c6-8a0376abbd8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70b6f-473e-481d-a1c6-8a0376abb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491E97-090E-4CBA-94CB-63354CE853DB}"/>
</file>

<file path=customXml/itemProps2.xml><?xml version="1.0" encoding="utf-8"?>
<ds:datastoreItem xmlns:ds="http://schemas.openxmlformats.org/officeDocument/2006/customXml" ds:itemID="{B59357BF-A5D3-4CDB-9F1D-E6430C83BB6E}"/>
</file>

<file path=customXml/itemProps3.xml><?xml version="1.0" encoding="utf-8"?>
<ds:datastoreItem xmlns:ds="http://schemas.openxmlformats.org/officeDocument/2006/customXml" ds:itemID="{79D497D0-46F4-40E1-8E8C-E1376336D1BE}"/>
</file>

<file path=docProps/app.xml><?xml version="1.0" encoding="utf-8"?>
<Properties xmlns="http://schemas.openxmlformats.org/officeDocument/2006/extended-properties" xmlns:vt="http://schemas.openxmlformats.org/officeDocument/2006/docPropsVTypes">
  <Template>TM03090434[[fn=Wood Type]]</Template>
  <TotalTime>1579</TotalTime>
  <Words>738</Words>
  <Application>Microsoft Office PowerPoint</Application>
  <PresentationFormat>Widescreen</PresentationFormat>
  <Paragraphs>122</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等线</vt:lpstr>
      <vt:lpstr>Open Sans</vt:lpstr>
      <vt:lpstr>新細明體</vt:lpstr>
      <vt:lpstr>Arial</vt:lpstr>
      <vt:lpstr>Calibri</vt:lpstr>
      <vt:lpstr>Calibri Light</vt:lpstr>
      <vt:lpstr>Courier New</vt:lpstr>
      <vt:lpstr>Segoe UI Light</vt:lpstr>
      <vt:lpstr>Times New Roman</vt:lpstr>
      <vt:lpstr>Wingdings</vt:lpstr>
      <vt:lpstr>Office Theme</vt:lpstr>
      <vt:lpstr>Machine Learning Workshop Kickoff</vt:lpstr>
      <vt:lpstr>Agenda</vt:lpstr>
      <vt:lpstr>Data Science Center of Excellence (CoE)  </vt:lpstr>
      <vt:lpstr>DSCOE</vt:lpstr>
      <vt:lpstr>PowerPoint Presentation</vt:lpstr>
      <vt:lpstr>What will cover in this workshop?</vt:lpstr>
      <vt:lpstr>What background knowledge is necessary? </vt:lpstr>
      <vt:lpstr>Why Python?</vt:lpstr>
      <vt:lpstr>Python &amp; Anaconda</vt:lpstr>
      <vt:lpstr>Python &amp; Anaconda cont.</vt:lpstr>
      <vt:lpstr>Pandas</vt:lpstr>
      <vt:lpstr>Matplotlib</vt:lpstr>
      <vt:lpstr>Scikit-learn</vt:lpstr>
      <vt:lpstr>Self-learning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MICHAEL GONG (ADEV-DEV-CS/ZHA)</dc:creator>
  <cp:lastModifiedBy>MICHAEL GONG (DSCOE-ISD-OOCLL/ZHA)</cp:lastModifiedBy>
  <cp:revision>43</cp:revision>
  <dcterms:created xsi:type="dcterms:W3CDTF">2017-08-24T07:26:43Z</dcterms:created>
  <dcterms:modified xsi:type="dcterms:W3CDTF">2018-04-27T02:47:50Z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0x010100590D2A3B8E25F149862ADE1047410804</vt:lpwstr>
  </property>
</Properties>
</file>