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335" r:id="rId5"/>
    <p:sldId id="373" r:id="rId6"/>
    <p:sldId id="298" r:id="rId7"/>
    <p:sldId id="374" r:id="rId8"/>
    <p:sldId id="375" r:id="rId9"/>
    <p:sldId id="376" r:id="rId1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374"/>
            <p14:sldId id="375"/>
            <p14:sldId id="335"/>
            <p14:sldId id="373"/>
            <p14:sldId id="298"/>
            <p14:sldId id="376"/>
          </p14:sldIdLst>
        </p14:section>
        <p14:section name="共同设计、表达自我、协同工作" id="{B9B51309-D148-4332-87C2-07BE32FBCA3B}">
          <p14:sldIdLst/>
        </p14:section>
        <p14:section name="了解详细信息" id="{2CC34DB2-6590-42C0-AD4B-A04C6060184E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大胖 张" initials="大胖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D2B4A6"/>
    <a:srgbClr val="734F29"/>
    <a:srgbClr val="D24726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22" d="100"/>
          <a:sy n="122" d="100"/>
        </p:scale>
        <p:origin x="96" y="234"/>
      </p:cViewPr>
      <p:guideLst>
        <p:guide orient="horz" pos="2101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CFD96-CC1B-42F3-A095-D2A9A0607167}" type="datetime1">
              <a:rPr lang="zh-CN" altLang="en-US" noProof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7B8C-8E11-4BE8-92AB-4542C96FA0CB}" type="slidenum">
              <a:rPr lang="en-US" altLang="zh-CN" noProof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noProof="1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3817120-FE20-47E6-92D2-B4094FC1BB7A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1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 rtl="0"/>
            <a:r>
              <a:rPr lang="zh-CN" altLang="en-US" noProof="1"/>
              <a:t>第二级</a:t>
            </a:r>
            <a:endParaRPr lang="zh-CN" altLang="en-US" noProof="1"/>
          </a:p>
          <a:p>
            <a:pPr lvl="2" rtl="0"/>
            <a:r>
              <a:rPr lang="zh-CN" altLang="en-US" noProof="1"/>
              <a:t>第三级</a:t>
            </a:r>
            <a:endParaRPr lang="zh-CN" altLang="en-US" noProof="1"/>
          </a:p>
          <a:p>
            <a:pPr lvl="3" rtl="0"/>
            <a:r>
              <a:rPr lang="zh-CN" altLang="en-US" noProof="1"/>
              <a:t>第四级</a:t>
            </a:r>
            <a:endParaRPr lang="zh-CN" altLang="en-US" noProof="1"/>
          </a:p>
          <a:p>
            <a:pPr lvl="4" rtl="0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altLang="zh-CN" noProof="1" smtClean="0"/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noProof="1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zh-CN" noProof="1" dirty="0" smtClean="0"/>
            </a:fld>
            <a:endParaRPr lang="zh-CN" altLang="en-US" noProof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1"/>
              <a:t>单击以编辑母版副标题样式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A1944A-E2DF-45B6-A60C-A27D14D72CBA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 rtl="0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 rtl="0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 rtl="0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5E890-9DB2-4D03-993B-73937DBB0595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 rtl="0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 rtl="0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 rtl="0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0576C9-7BD5-416B-83A6-3A459F90841D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 rtl="0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 rtl="0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 rtl="0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 rtl="0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868EE-4DD7-413D-AE5E-83AF066BD7BC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Microsoft YaHei UI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A32019-F8E6-4A76-935C-E3414CA717C6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8" name="长方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EF131C-040A-4332-8DFE-B61A7733D541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9" name="长方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EA2BFA-CB66-4899-A909-CE035F82A1F8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11" name="长方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长方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E7923-DB5B-40E6-9799-766ACDC7575D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  <p:sp>
        <p:nvSpPr>
          <p:cNvPr id="7" name="长方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1">
              <a:latin typeface="Microsoft YaHei UI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D5EF73-3977-4FBD-9A1F-2AF86F4BA937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A75697-E0B3-44C5-A484-742964AA8024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1"/>
              <a:t>单击图标，添加图片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4BBF4C-9153-4173-BA0F-756B7E433659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 rtl="0"/>
            <a:r>
              <a:rPr lang="zh-CN" altLang="en-US" noProof="1"/>
              <a:t>第二级</a:t>
            </a:r>
            <a:endParaRPr lang="zh-CN" altLang="en-US" noProof="1"/>
          </a:p>
          <a:p>
            <a:pPr lvl="2" rtl="0"/>
            <a:r>
              <a:rPr lang="zh-CN" altLang="en-US" noProof="1"/>
              <a:t>第三级</a:t>
            </a:r>
            <a:endParaRPr lang="zh-CN" altLang="en-US" noProof="1"/>
          </a:p>
          <a:p>
            <a:pPr lvl="3" rtl="0"/>
            <a:r>
              <a:rPr lang="zh-CN" altLang="en-US" noProof="1"/>
              <a:t>第四级</a:t>
            </a:r>
            <a:endParaRPr lang="zh-CN" altLang="en-US" noProof="1"/>
          </a:p>
          <a:p>
            <a:pPr lvl="4" rtl="0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8B60F440-79C9-460C-BBC3-D47398EA736A}" type="datetime1">
              <a:rPr lang="zh-CN" altLang="en-US" noProof="1" smtClean="0"/>
            </a:fld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1" smtClean="0"/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dirty="0" smtClean="0">
                <a:ea typeface="Microsoft YaHei UI" panose="020B0503020204020204" pitchFamily="34" charset="-122"/>
              </a:rPr>
              <a:t>DevOps</a:t>
            </a:r>
            <a:r>
              <a:rPr lang="zh-CN" altLang="en-US" dirty="0" smtClean="0">
                <a:ea typeface="Microsoft YaHei UI" panose="020B0503020204020204" pitchFamily="34" charset="-122"/>
              </a:rPr>
              <a:t>工具组合方案对比</a:t>
            </a:r>
            <a:endParaRPr lang="zh-CN" altLang="en-US" dirty="0" smtClean="0"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Microsoft YaHei UI" panose="020B0503020204020204" pitchFamily="34" charset="-122"/>
              </a:rPr>
              <a:t>DevOps</a:t>
            </a:r>
            <a:r>
              <a:rPr lang="zh-CN" altLang="en-US" dirty="0">
                <a:ea typeface="Microsoft YaHei UI" panose="020B0503020204020204" pitchFamily="34" charset="-122"/>
              </a:rPr>
              <a:t>工具的分类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6910" y="1520825"/>
            <a:ext cx="10253980" cy="5006975"/>
          </a:xfrm>
        </p:spPr>
        <p:txBody>
          <a:bodyPr rtlCol="0">
            <a:normAutofit fontScale="70000"/>
          </a:bodyPr>
          <a:lstStyle/>
          <a:p>
            <a:pPr marL="285750" indent="-285750" rtl="0">
              <a:buFont typeface="Arial" panose="020B0604020202090204" pitchFamily="34" charset="0"/>
              <a:buChar char="•"/>
            </a:pPr>
            <a:r>
              <a:rPr lang="zh-CN" altLang="en-US" sz="2400" dirty="0" smtClean="0">
                <a:ea typeface="Microsoft YaHei UI" panose="020B0503020204020204" pitchFamily="34" charset="-122"/>
              </a:rPr>
              <a:t>项目开发管理</a:t>
            </a:r>
            <a:endParaRPr lang="zh-CN" altLang="en-US" sz="2400" dirty="0" smtClean="0">
              <a:ea typeface="Microsoft YaHei UI" panose="020B0503020204020204" pitchFamily="34" charset="-122"/>
            </a:endParaRPr>
          </a:p>
          <a:p>
            <a:pPr marL="742950" lvl="1" indent="-285750" rtl="0">
              <a:buFont typeface="Arial" panose="020B0604020202090204" pitchFamily="34" charset="0"/>
              <a:buChar char="•"/>
            </a:pPr>
            <a:r>
              <a:rPr lang="zh-CN" altLang="en-US" sz="2100" dirty="0" smtClean="0">
                <a:ea typeface="Microsoft YaHei UI" panose="020B0503020204020204" pitchFamily="34" charset="-122"/>
              </a:rPr>
              <a:t>针对开发流程的所有角色，特别是产品经理，项目经理，技术经理</a:t>
            </a:r>
            <a:endParaRPr lang="zh-CN" altLang="en-US" sz="2100" dirty="0" smtClean="0">
              <a:solidFill>
                <a:schemeClr val="tx1"/>
              </a:solidFill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9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测试管理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  <a:ea typeface="Microsoft YaHei UI" panose="020B0503020204020204" pitchFamily="34" charset="-122"/>
            </a:endParaRPr>
          </a:p>
          <a:p>
            <a:pPr marL="742950" lvl="1" indent="-285750" rtl="0">
              <a:buFont typeface="Arial" panose="020B0604020202090204" pitchFamily="34" charset="0"/>
              <a:buChar char="•"/>
            </a:pPr>
            <a:r>
              <a:rPr lang="zh-CN" altLang="en-US" sz="21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针对质量管理部门及具备自动化测试能力的研发部门</a:t>
            </a:r>
            <a:endParaRPr lang="zh-CN" altLang="en-US" sz="2100" dirty="0" smtClean="0">
              <a:solidFill>
                <a:schemeClr val="bg1">
                  <a:lumMod val="50000"/>
                </a:schemeClr>
              </a:solidFill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9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持续交付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  <a:ea typeface="Microsoft YaHei UI" panose="020B0503020204020204" pitchFamily="34" charset="-122"/>
            </a:endParaRPr>
          </a:p>
          <a:p>
            <a:pPr marL="742950" lvl="1" indent="-285750" rtl="0">
              <a:buFont typeface="Arial" panose="020B0604020202090204" pitchFamily="34" charset="0"/>
              <a:buChar char="•"/>
            </a:pPr>
            <a:r>
              <a:rPr lang="zh-CN" altLang="en-US" sz="21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针对研发和测试部门，是为开发工程师和测试工程师服务的效率提升工具链</a:t>
            </a:r>
            <a:endParaRPr lang="zh-CN" altLang="en-US" sz="2100" dirty="0" smtClean="0">
              <a:solidFill>
                <a:schemeClr val="bg1">
                  <a:lumMod val="50000"/>
                </a:schemeClr>
              </a:solidFill>
              <a:ea typeface="Microsoft YaHei UI" panose="020B0503020204020204" pitchFamily="34" charset="-122"/>
            </a:endParaRPr>
          </a:p>
          <a:p>
            <a:pPr marL="285750" lvl="0" indent="-285750" rtl="0">
              <a:buFont typeface="Arial" panose="020B0604020202090204" pitchFamily="34" charset="0"/>
              <a:buChar char="•"/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自动化管理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  <a:ea typeface="Microsoft YaHei UI" panose="020B0503020204020204" pitchFamily="34" charset="-122"/>
            </a:endParaRPr>
          </a:p>
          <a:p>
            <a:pPr marL="742950" lvl="1" indent="-285750" rtl="0">
              <a:buFont typeface="Arial" panose="020B0604020202090204" pitchFamily="34" charset="0"/>
              <a:buChar char="•"/>
            </a:pPr>
            <a:r>
              <a:rPr lang="zh-CN" altLang="en-US" sz="2100" dirty="0" smtClean="0">
                <a:ea typeface="Microsoft YaHei UI" panose="020B0503020204020204" pitchFamily="34" charset="-122"/>
                <a:sym typeface="+mn-ea"/>
              </a:rPr>
              <a:t>针对研发和测试部门，用自动化用例保障软件质量；用自动化填充持续交付工具链，尽可能的代替重复的事务</a:t>
            </a:r>
            <a:endParaRPr lang="zh-CN" altLang="en-US" sz="2100" dirty="0" smtClean="0">
              <a:solidFill>
                <a:schemeClr val="bg1">
                  <a:lumMod val="50000"/>
                </a:schemeClr>
              </a:solidFill>
              <a:ea typeface="Microsoft YaHei UI" panose="020B0503020204020204" pitchFamily="34" charset="-122"/>
            </a:endParaRPr>
          </a:p>
          <a:p>
            <a:pPr marL="742950" lvl="1" indent="-285750" rtl="0">
              <a:buFont typeface="Arial" panose="020B0604020202090204" pitchFamily="34" charset="0"/>
              <a:buChar char="•"/>
            </a:pPr>
            <a:endParaRPr lang="en-US" sz="2100" dirty="0" smtClean="0">
              <a:solidFill>
                <a:schemeClr val="bg1">
                  <a:lumMod val="6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Microsoft YaHei UI" panose="020B0503020204020204" pitchFamily="34" charset="-122"/>
              </a:rPr>
              <a:t>DevOps</a:t>
            </a:r>
            <a:r>
              <a:rPr lang="zh-CN" altLang="en-US" dirty="0">
                <a:ea typeface="Microsoft YaHei UI" panose="020B0503020204020204" pitchFamily="34" charset="-122"/>
              </a:rPr>
              <a:t>工具组合的几种方案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1535" y="1777365"/>
            <a:ext cx="9799955" cy="311658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ea typeface="Microsoft YaHei UI" panose="020B0503020204020204" pitchFamily="34" charset="-122"/>
              </a:rPr>
              <a:t>部分商业工具（如</a:t>
            </a:r>
            <a:r>
              <a:rPr lang="en-US" altLang="zh-CN" sz="1600" dirty="0" smtClean="0">
                <a:ea typeface="Microsoft YaHei UI" panose="020B0503020204020204" pitchFamily="34" charset="-122"/>
              </a:rPr>
              <a:t>Jira</a:t>
            </a:r>
            <a:r>
              <a:rPr lang="zh-CN" altLang="en-US" sz="1600" dirty="0" smtClean="0">
                <a:ea typeface="Microsoft YaHei UI" panose="020B0503020204020204" pitchFamily="34" charset="-122"/>
              </a:rPr>
              <a:t>） </a:t>
            </a:r>
            <a:r>
              <a:rPr lang="en-US" altLang="zh-CN" sz="1600" dirty="0" smtClean="0">
                <a:ea typeface="Microsoft YaHei UI" panose="020B0503020204020204" pitchFamily="34" charset="-122"/>
              </a:rPr>
              <a:t>+ </a:t>
            </a:r>
            <a:r>
              <a:rPr lang="zh-CN" altLang="en-US" sz="1600" dirty="0" smtClean="0">
                <a:ea typeface="Microsoft YaHei UI" panose="020B0503020204020204" pitchFamily="34" charset="-122"/>
              </a:rPr>
              <a:t>开源工具（如</a:t>
            </a:r>
            <a:r>
              <a:rPr lang="en-US" altLang="zh-CN" sz="1600" dirty="0" smtClean="0">
                <a:ea typeface="Microsoft YaHei UI" panose="020B0503020204020204" pitchFamily="34" charset="-122"/>
              </a:rPr>
              <a:t>GitLab</a:t>
            </a:r>
            <a:r>
              <a:rPr lang="zh-CN" altLang="en-US" sz="1600" dirty="0" smtClean="0">
                <a:ea typeface="Microsoft YaHei UI" panose="020B0503020204020204" pitchFamily="34" charset="-122"/>
              </a:rPr>
              <a:t>，</a:t>
            </a:r>
            <a:r>
              <a:rPr lang="en-US" altLang="zh-CN" sz="1600" dirty="0" smtClean="0">
                <a:ea typeface="Microsoft YaHei UI" panose="020B0503020204020204" pitchFamily="34" charset="-122"/>
              </a:rPr>
              <a:t>Jenkins</a:t>
            </a:r>
            <a:r>
              <a:rPr lang="zh-CN" altLang="en-US" sz="1600" dirty="0" smtClean="0">
                <a:ea typeface="Microsoft YaHei UI" panose="020B0503020204020204" pitchFamily="34" charset="-122"/>
              </a:rPr>
              <a:t>等）</a:t>
            </a:r>
            <a:endParaRPr lang="zh-CN" altLang="en-US" sz="1600" dirty="0" smtClean="0">
              <a:solidFill>
                <a:schemeClr val="tx1"/>
              </a:solidFill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自研平台 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+ 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开源工具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ea typeface="Microsoft YaHei UI" panose="020B0503020204020204" pitchFamily="34" charset="-122"/>
            </a:endParaRPr>
          </a:p>
          <a:p>
            <a:pPr marL="285750" indent="-285750" rtl="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一体化平台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ea typeface="Microsoft YaHei UI" panose="020B0503020204020204" pitchFamily="34" charset="-122"/>
            </a:endParaRPr>
          </a:p>
          <a:p>
            <a:pPr marL="742950" lvl="1" indent="-285750" rtl="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公有云产品（华为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DevCloud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），阿里云效平台</a:t>
            </a:r>
            <a:endParaRPr lang="zh-CN" altLang="en-US" sz="1600" dirty="0" smtClean="0">
              <a:solidFill>
                <a:schemeClr val="bg1">
                  <a:lumMod val="50000"/>
                </a:schemeClr>
              </a:solidFill>
              <a:ea typeface="Microsoft YaHei UI" panose="020B0503020204020204" pitchFamily="34" charset="-122"/>
            </a:endParaRPr>
          </a:p>
          <a:p>
            <a:pPr marL="742950" lvl="1" indent="-285750" rtl="0">
              <a:buFont typeface="Arial" panose="020B060402020209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公有云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+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内网私有部署：</a:t>
            </a: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rPr>
              <a:t>ONES</a:t>
            </a:r>
            <a:endParaRPr lang="en-US" sz="1600" dirty="0" smtClean="0">
              <a:solidFill>
                <a:schemeClr val="bg1">
                  <a:lumMod val="65000"/>
                </a:schemeClr>
              </a:solidFill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ea typeface="Microsoft YaHei UI" panose="020B0503020204020204" pitchFamily="34" charset="-122"/>
                <a:sym typeface="+mn-ea"/>
              </a:rPr>
              <a:t>DevOps</a:t>
            </a:r>
            <a:r>
              <a:rPr lang="zh-CN" altLang="en-US" dirty="0">
                <a:ea typeface="Microsoft YaHei UI" panose="020B0503020204020204" pitchFamily="34" charset="-122"/>
                <a:sym typeface="+mn-ea"/>
              </a:rPr>
              <a:t>工具组合</a:t>
            </a:r>
            <a:r>
              <a:rPr lang="zh-CN" altLang="en-US" dirty="0">
                <a:ea typeface="Microsoft YaHei UI" panose="020B0503020204020204" pitchFamily="34" charset="-122"/>
              </a:rPr>
              <a:t>方案的对比</a:t>
            </a:r>
            <a:endParaRPr lang="zh-CN" altLang="en-US" dirty="0">
              <a:ea typeface="Microsoft YaHei UI" panose="020B0503020204020204" pitchFamily="34" charset="-122"/>
            </a:endParaRPr>
          </a:p>
        </p:txBody>
      </p:sp>
      <p:pic>
        <p:nvPicPr>
          <p:cNvPr id="6" name="图片 5" descr="截屏2020-05-24 下午9.18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1351280"/>
            <a:ext cx="11623040" cy="5498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  <a:sym typeface="+mn-ea"/>
              </a:rPr>
              <a:t>开源端到端流水线解决方案（服务端产品）</a:t>
            </a:r>
            <a:endParaRPr lang="zh-CN" altLang="en-US" dirty="0"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3" name="图片 2" descr="开源端到端流水线解决方案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3525" y="1348105"/>
            <a:ext cx="8954770" cy="5497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  <a:sym typeface="+mn-ea"/>
              </a:rPr>
              <a:t>华为</a:t>
            </a:r>
            <a:r>
              <a:rPr lang="en-US" altLang="zh-CN" dirty="0">
                <a:ea typeface="Microsoft YaHei UI" panose="020B0503020204020204" pitchFamily="34" charset="-122"/>
                <a:sym typeface="+mn-ea"/>
              </a:rPr>
              <a:t>DevCloud</a:t>
            </a:r>
            <a:r>
              <a:rPr lang="zh-CN" altLang="en-US" dirty="0">
                <a:ea typeface="Microsoft YaHei UI" panose="020B0503020204020204" pitchFamily="34" charset="-122"/>
                <a:sym typeface="+mn-ea"/>
              </a:rPr>
              <a:t>解决方案</a:t>
            </a:r>
            <a:endParaRPr lang="zh-CN" altLang="en-US" dirty="0"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4" name="图片 3" descr="华为DevCloud DevOps实施框架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34925"/>
            <a:ext cx="10104755" cy="6788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  <a:sym typeface="+mn-ea"/>
              </a:rPr>
              <a:t>企业对</a:t>
            </a:r>
            <a:r>
              <a:rPr lang="en-US" altLang="zh-CN" dirty="0">
                <a:ea typeface="Microsoft YaHei UI" panose="020B0503020204020204" pitchFamily="34" charset="-122"/>
                <a:sym typeface="+mn-ea"/>
              </a:rPr>
              <a:t>DevOps</a:t>
            </a:r>
            <a:r>
              <a:rPr lang="zh-CN" altLang="en-US" dirty="0">
                <a:ea typeface="Microsoft YaHei UI" panose="020B0503020204020204" pitchFamily="34" charset="-122"/>
                <a:sym typeface="+mn-ea"/>
              </a:rPr>
              <a:t>工具的选择（</a:t>
            </a:r>
            <a:r>
              <a:rPr lang="en-US" altLang="zh-CN" dirty="0">
                <a:ea typeface="Microsoft YaHei UI" panose="020B0503020204020204" pitchFamily="34" charset="-122"/>
                <a:sym typeface="+mn-ea"/>
              </a:rPr>
              <a:t>2019</a:t>
            </a:r>
            <a:r>
              <a:rPr lang="zh-CN" altLang="en-US" dirty="0">
                <a:ea typeface="Microsoft YaHei UI" panose="020B0503020204020204" pitchFamily="34" charset="-122"/>
                <a:sym typeface="+mn-ea"/>
              </a:rPr>
              <a:t>）</a:t>
            </a:r>
            <a:endParaRPr lang="zh-CN" altLang="en-US" dirty="0">
              <a:ea typeface="Microsoft YaHei UI" panose="020B0503020204020204" pitchFamily="34" charset="-122"/>
              <a:sym typeface="+mn-ea"/>
            </a:endParaRPr>
          </a:p>
        </p:txBody>
      </p:sp>
      <p:pic>
        <p:nvPicPr>
          <p:cNvPr id="3" name="图片 2" descr="截屏2020-05-24 下午9.39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7035" y="1323340"/>
            <a:ext cx="8115935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353</Words>
  <Application>WPS 表格</Application>
  <PresentationFormat>宽屏</PresentationFormat>
  <Paragraphs>30</Paragraphs>
  <Slides>7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方正书宋_GBK</vt:lpstr>
      <vt:lpstr>Wingdings</vt:lpstr>
      <vt:lpstr>Microsoft YaHei UI</vt:lpstr>
      <vt:lpstr>苹方-简</vt:lpstr>
      <vt:lpstr>微软雅黑</vt:lpstr>
      <vt:lpstr>汉仪旗黑KW</vt:lpstr>
      <vt:lpstr>宋体</vt:lpstr>
      <vt:lpstr>Arial Unicode MS</vt:lpstr>
      <vt:lpstr>Segoe UI Light</vt:lpstr>
      <vt:lpstr>Segoe UI</vt:lpstr>
      <vt:lpstr>汉仪书宋二KW</vt:lpstr>
      <vt:lpstr>欢迎文档</vt:lpstr>
      <vt:lpstr>DevOps工具组合方案对比</vt:lpstr>
      <vt:lpstr>DevOps工具的分类</vt:lpstr>
      <vt:lpstr>DevOps工具组合的几种方案</vt:lpstr>
      <vt:lpstr>DevOps工具组合方案的对比</vt:lpstr>
      <vt:lpstr>开源端到端流水线解决方案（服务端产品）</vt:lpstr>
      <vt:lpstr>华为DevCloud解决方案</vt:lpstr>
      <vt:lpstr>华为DevCloud解决方案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互联网产品的API测试分享</dc:title>
  <dc:creator>AutoBVT</dc:creator>
  <cp:lastModifiedBy>subifen</cp:lastModifiedBy>
  <cp:revision>77</cp:revision>
  <dcterms:created xsi:type="dcterms:W3CDTF">2020-05-25T00:56:31Z</dcterms:created>
  <dcterms:modified xsi:type="dcterms:W3CDTF">2020-05-25T00:56:31Z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  <property fmtid="{D5CDD505-2E9C-101B-9397-08002B2CF9AE}" pid="9" name="KSOProductBuildVer">
    <vt:lpwstr>2052-2.2.0.3563</vt:lpwstr>
  </property>
</Properties>
</file>