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1"/>
    <p:sldMasterId id="2147483891" r:id="rId2"/>
  </p:sldMasterIdLst>
  <p:notesMasterIdLst>
    <p:notesMasterId r:id="rId6"/>
  </p:notesMasterIdLst>
  <p:handoutMasterIdLst>
    <p:handoutMasterId r:id="rId7"/>
  </p:handoutMasterIdLst>
  <p:sldIdLst>
    <p:sldId id="440" r:id="rId3"/>
    <p:sldId id="439" r:id="rId4"/>
    <p:sldId id="441" r:id="rId5"/>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7CD"/>
    <a:srgbClr val="A2A9B0"/>
    <a:srgbClr val="D4BBFF"/>
    <a:srgbClr val="343A3F"/>
    <a:srgbClr val="491D8B"/>
    <a:srgbClr val="351062"/>
    <a:srgbClr val="0043CE"/>
    <a:srgbClr val="DFDFDF"/>
    <a:srgbClr val="002D9C"/>
    <a:srgbClr val="054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7"/>
    <p:restoredTop sz="96327"/>
  </p:normalViewPr>
  <p:slideViewPr>
    <p:cSldViewPr snapToGrid="0" snapToObjects="1">
      <p:cViewPr varScale="1">
        <p:scale>
          <a:sx n="127" d="100"/>
          <a:sy n="127" d="100"/>
        </p:scale>
        <p:origin x="200" y="4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4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panose="020B0503050203000203" pitchFamily="34" charset="0"/>
                <a:ea typeface="IBM Plex Sans" charset="0"/>
                <a:cs typeface="IBM Plex Sans" charset="0"/>
              </a:rPr>
              <a:pPr algn="l"/>
              <a:t>‹#›</a:t>
            </a:fld>
            <a:endParaRPr lang="en-US" sz="600" dirty="0">
              <a:solidFill>
                <a:schemeClr val="bg1"/>
              </a:solidFill>
              <a:latin typeface="IBM Plex Sans" panose="020B0503050203000203" pitchFamily="34" charset="0"/>
              <a:ea typeface="IBM Plex Sans" charset="0"/>
              <a:cs typeface="IBM Plex Sans"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panose="020B0503050203000203" pitchFamily="34" charset="0"/>
                <a:ea typeface="IBM Plex Sans" charset="0"/>
                <a:cs typeface="IBM Plex Sans" charset="0"/>
              </a:rPr>
              <a:t>Group Name / DOC ID / Month XX, 2019 / © 2019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7369"/>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r>
              <a:rPr lang="en-US" dirty="0"/>
              <a:t>Group Name / DOC ID / Month XX, 2019 / © 2019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000" b="0" i="0" kern="1200">
        <a:solidFill>
          <a:schemeClr val="bg1"/>
        </a:solidFill>
        <a:latin typeface="IBM Plex Sans" panose="020B0503050203000203" pitchFamily="34" charset="0"/>
        <a:ea typeface="+mn-ea"/>
        <a:cs typeface="+mn-cs"/>
      </a:defRPr>
    </a:lvl1pPr>
    <a:lvl2pPr marL="174625" indent="-169863" algn="l" defTabSz="914400" rtl="0" eaLnBrk="1" latinLnBrk="0" hangingPunct="1">
      <a:spcBef>
        <a:spcPts val="600"/>
      </a:spcBef>
      <a:buFont typeface="System Font Regular"/>
      <a:buChar char="–"/>
      <a:tabLst/>
      <a:defRPr sz="1000" b="0" i="0" kern="1200">
        <a:solidFill>
          <a:schemeClr val="bg1"/>
        </a:solidFill>
        <a:latin typeface="IBM Plex Sans" panose="020B0503050203000203" pitchFamily="34" charset="0"/>
        <a:ea typeface="+mn-ea"/>
        <a:cs typeface="+mn-cs"/>
      </a:defRPr>
    </a:lvl2pPr>
    <a:lvl3pPr marL="347472" indent="-173736" algn="l" defTabSz="914400" rtl="0" eaLnBrk="1" latinLnBrk="0" hangingPunct="1">
      <a:spcBef>
        <a:spcPts val="600"/>
      </a:spcBef>
      <a:buFont typeface="Arial" panose="020B0604020202020204" pitchFamily="34" charset="0"/>
      <a:buChar char="•"/>
      <a:tabLst/>
      <a:defRPr sz="1000" b="0" i="0" kern="1200">
        <a:solidFill>
          <a:schemeClr val="bg1"/>
        </a:solidFill>
        <a:latin typeface="IBM Plex Sans" panose="020B0503050203000203" pitchFamily="34" charset="0"/>
        <a:ea typeface="+mn-ea"/>
        <a:cs typeface="+mn-cs"/>
      </a:defRPr>
    </a:lvl3pPr>
    <a:lvl4pPr marL="630936" indent="-173736" algn="l" defTabSz="914400" rtl="0" eaLnBrk="1" latinLnBrk="0" hangingPunct="1">
      <a:spcBef>
        <a:spcPts val="600"/>
      </a:spcBef>
      <a:buFont typeface="System Font Regular"/>
      <a:buChar char="–"/>
      <a:tabLst/>
      <a:defRPr sz="1000" b="0" i="0" kern="1200">
        <a:solidFill>
          <a:schemeClr val="bg1"/>
        </a:solidFill>
        <a:latin typeface="IBM Plex Sans" panose="020B0503050203000203" pitchFamily="34" charset="0"/>
        <a:ea typeface="+mn-ea"/>
        <a:cs typeface="+mn-cs"/>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sz="1000" b="0" i="0" kern="1200">
        <a:solidFill>
          <a:schemeClr val="bg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10312" y="201170"/>
            <a:ext cx="4142232" cy="363606"/>
          </a:xfrm>
        </p:spPr>
        <p:txBody>
          <a:bodyPr/>
          <a:lstStyle>
            <a:lvl1pPr>
              <a:defRPr/>
            </a:lvl1pPr>
          </a:lstStyle>
          <a:p>
            <a:r>
              <a:rPr lang="en-US" dirty="0" err="1"/>
              <a:t>Qiskit</a:t>
            </a:r>
            <a:r>
              <a:rPr lang="en-US" dirty="0"/>
              <a:t> Template</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16662" y="990317"/>
            <a:ext cx="4118013" cy="251217"/>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16661" y="1256728"/>
            <a:ext cx="4118013" cy="251344"/>
          </a:xfrm>
        </p:spPr>
        <p:txBody>
          <a:bodyPr/>
          <a:lstStyle/>
          <a:p>
            <a:r>
              <a:rPr lang="en-US" dirty="0"/>
              <a:t>Job Title</a:t>
            </a:r>
          </a:p>
        </p:txBody>
      </p:sp>
      <p:cxnSp>
        <p:nvCxnSpPr>
          <p:cNvPr id="30" name="Straight Connector 29">
            <a:extLst>
              <a:ext uri="{FF2B5EF4-FFF2-40B4-BE49-F238E27FC236}">
                <a16:creationId xmlns:a16="http://schemas.microsoft.com/office/drawing/2014/main" id="{4B6B3688-93EC-8746-8C4C-EB11C8963E92}"/>
              </a:ext>
            </a:extLst>
          </p:cNvPr>
          <p:cNvCxnSpPr>
            <a:cxnSpLocks/>
          </p:cNvCxnSpPr>
          <p:nvPr userDrawn="1"/>
        </p:nvCxnSpPr>
        <p:spPr bwMode="auto">
          <a:xfrm>
            <a:off x="235892" y="771088"/>
            <a:ext cx="548574" cy="0"/>
          </a:xfrm>
          <a:prstGeom prst="line">
            <a:avLst/>
          </a:prstGeom>
          <a:ln w="25400" cap="rnd">
            <a:solidFill>
              <a:schemeClr val="accent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04D3608-45B3-5944-AE87-1A17A3C2796F}"/>
              </a:ext>
            </a:extLst>
          </p:cNvPr>
          <p:cNvPicPr>
            <a:picLocks noChangeAspect="1"/>
          </p:cNvPicPr>
          <p:nvPr userDrawn="1"/>
        </p:nvPicPr>
        <p:blipFill>
          <a:blip r:embed="rId2"/>
          <a:stretch>
            <a:fillRect/>
          </a:stretch>
        </p:blipFill>
        <p:spPr>
          <a:xfrm>
            <a:off x="7789333" y="4659672"/>
            <a:ext cx="1126000" cy="350898"/>
          </a:xfrm>
          <a:prstGeom prst="rect">
            <a:avLst/>
          </a:prstGeom>
        </p:spPr>
      </p:pic>
    </p:spTree>
    <p:extLst>
      <p:ext uri="{BB962C8B-B14F-4D97-AF65-F5344CB8AC3E}">
        <p14:creationId xmlns:p14="http://schemas.microsoft.com/office/powerpoint/2010/main" val="357668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Xlg text / fact + image">
    <p:spTree>
      <p:nvGrpSpPr>
        <p:cNvPr id="1" name=""/>
        <p:cNvGrpSpPr/>
        <p:nvPr/>
      </p:nvGrpSpPr>
      <p:grpSpPr>
        <a:xfrm>
          <a:off x="0" y="0"/>
          <a:ext cx="0" cy="0"/>
          <a:chOff x="0" y="0"/>
          <a:chExt cx="0" cy="0"/>
        </a:xfrm>
      </p:grpSpPr>
      <p:sp>
        <p:nvSpPr>
          <p:cNvPr id="6" name="Text Placeholder"/>
          <p:cNvSpPr>
            <a:spLocks noGrp="1"/>
          </p:cNvSpPr>
          <p:nvPr>
            <p:ph type="body" sz="quarter" idx="12" hasCustomPrompt="1"/>
          </p:nvPr>
        </p:nvSpPr>
        <p:spPr>
          <a:xfrm>
            <a:off x="155448" y="1152144"/>
            <a:ext cx="4206240" cy="3361944"/>
          </a:xfrm>
        </p:spPr>
        <p:txBody>
          <a:bodyPr/>
          <a:lstStyle>
            <a:lvl1pPr>
              <a:lnSpc>
                <a:spcPct val="90000"/>
              </a:lnSpc>
              <a:defRPr sz="9200" b="0" i="0">
                <a:solidFill>
                  <a:schemeClr val="accent4"/>
                </a:solidFill>
                <a:latin typeface="IBM Plex Sans SemiBold" panose="020B0503050203000203" pitchFamily="34" charset="77"/>
              </a:defRPr>
            </a:lvl1pPr>
          </a:lstStyle>
          <a:p>
            <a:pPr lvl="0"/>
            <a:r>
              <a:rPr lang="en-US" dirty="0"/>
              <a:t>100%</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ext Placeholder 10">
            <a:extLst>
              <a:ext uri="{FF2B5EF4-FFF2-40B4-BE49-F238E27FC236}">
                <a16:creationId xmlns:a16="http://schemas.microsoft.com/office/drawing/2014/main" id="{3819BBD0-4F00-B447-A473-76BA52FA8048}"/>
              </a:ext>
            </a:extLst>
          </p:cNvPr>
          <p:cNvSpPr>
            <a:spLocks noGrp="1"/>
          </p:cNvSpPr>
          <p:nvPr>
            <p:ph type="body" sz="quarter" idx="15" hasCustomPrompt="1"/>
          </p:nvPr>
        </p:nvSpPr>
        <p:spPr>
          <a:xfrm>
            <a:off x="219456" y="173736"/>
            <a:ext cx="3794760" cy="859536"/>
          </a:xfrm>
        </p:spPr>
        <p:txBody>
          <a:bodyPr/>
          <a:lstStyle>
            <a:lvl1pPr>
              <a:defRPr sz="2000"/>
            </a:lvl1pPr>
            <a:lvl2pPr marL="0" indent="0">
              <a:buNone/>
              <a:defRPr/>
            </a:lvl2pPr>
          </a:lstStyle>
          <a:p>
            <a:pPr lvl="0"/>
            <a:r>
              <a:rPr lang="en-US" dirty="0"/>
              <a:t>Title with </a:t>
            </a:r>
            <a:r>
              <a:rPr lang="en-US" dirty="0" err="1"/>
              <a:t>xlg</a:t>
            </a:r>
            <a:r>
              <a:rPr lang="en-US" dirty="0"/>
              <a:t> text + optional ½ image</a:t>
            </a:r>
          </a:p>
        </p:txBody>
      </p:sp>
      <p:pic>
        <p:nvPicPr>
          <p:cNvPr id="8" name="Picture 7">
            <a:extLst>
              <a:ext uri="{FF2B5EF4-FFF2-40B4-BE49-F238E27FC236}">
                <a16:creationId xmlns:a16="http://schemas.microsoft.com/office/drawing/2014/main" id="{7BA59259-AA31-654E-97CA-EC574BEA60AB}"/>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6EB3ECEA-C42B-5942-9D65-C3B4A8DEC1EE}"/>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7681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03DEF12C-8D9D-364C-AEC2-B435FF41B7C7}"/>
              </a:ext>
            </a:extLst>
          </p:cNvPr>
          <p:cNvSpPr>
            <a:spLocks noGrp="1"/>
          </p:cNvSpPr>
          <p:nvPr>
            <p:ph type="title" hasCustomPrompt="1"/>
          </p:nvPr>
        </p:nvSpPr>
        <p:spPr>
          <a:xfrm>
            <a:off x="73152" y="201168"/>
            <a:ext cx="5465275" cy="1729232"/>
          </a:xfrm>
        </p:spPr>
        <p:txBody>
          <a:bodyPr/>
          <a:lstStyle>
            <a:lvl1pPr marL="164592" indent="-164592">
              <a:defRPr>
                <a:solidFill>
                  <a:schemeClr val="accent4"/>
                </a:solidFill>
              </a:defRPr>
            </a:lvl1pPr>
          </a:lstStyle>
          <a:p>
            <a:r>
              <a:rPr lang="en-US" dirty="0"/>
              <a:t>“Template for a single quote: adjust optional author information to have similar spacing at the end of the quote.”</a:t>
            </a:r>
          </a:p>
        </p:txBody>
      </p:sp>
      <p:sp>
        <p:nvSpPr>
          <p:cNvPr id="12" name="Text Placeholder 11">
            <a:extLst>
              <a:ext uri="{FF2B5EF4-FFF2-40B4-BE49-F238E27FC236}">
                <a16:creationId xmlns:a16="http://schemas.microsoft.com/office/drawing/2014/main" id="{67826A83-0471-7649-B205-FFC505DA313F}"/>
              </a:ext>
            </a:extLst>
          </p:cNvPr>
          <p:cNvSpPr>
            <a:spLocks noGrp="1"/>
          </p:cNvSpPr>
          <p:nvPr>
            <p:ph type="body" sz="quarter" idx="14" hasCustomPrompt="1"/>
          </p:nvPr>
        </p:nvSpPr>
        <p:spPr>
          <a:xfrm>
            <a:off x="219456" y="1943280"/>
            <a:ext cx="4123944" cy="246888"/>
          </a:xfrm>
        </p:spPr>
        <p:txBody>
          <a:bodyPr/>
          <a:lstStyle>
            <a:lvl1pPr>
              <a:defRPr>
                <a:solidFill>
                  <a:schemeClr val="tx2"/>
                </a:solidFill>
              </a:defRPr>
            </a:lvl1pPr>
            <a:lvl2pPr marL="0" indent="0">
              <a:buNone/>
              <a:defRPr/>
            </a:lvl2pPr>
          </a:lstStyle>
          <a:p>
            <a:pPr lvl="0"/>
            <a:r>
              <a:rPr lang="en-US" dirty="0"/>
              <a:t>Richard P. Feynman</a:t>
            </a:r>
          </a:p>
        </p:txBody>
      </p:sp>
      <p:sp>
        <p:nvSpPr>
          <p:cNvPr id="14" name="Text Placeholder 13">
            <a:extLst>
              <a:ext uri="{FF2B5EF4-FFF2-40B4-BE49-F238E27FC236}">
                <a16:creationId xmlns:a16="http://schemas.microsoft.com/office/drawing/2014/main" id="{48B5E467-58C7-4043-A863-8B0F691F403C}"/>
              </a:ext>
            </a:extLst>
          </p:cNvPr>
          <p:cNvSpPr>
            <a:spLocks noGrp="1"/>
          </p:cNvSpPr>
          <p:nvPr>
            <p:ph type="body" sz="quarter" idx="15" hasCustomPrompt="1"/>
          </p:nvPr>
        </p:nvSpPr>
        <p:spPr>
          <a:xfrm>
            <a:off x="219456" y="2201719"/>
            <a:ext cx="4114800" cy="246888"/>
          </a:xfrm>
        </p:spPr>
        <p:txBody>
          <a:bodyPr/>
          <a:lstStyle>
            <a:lvl1pPr>
              <a:defRPr b="0" i="1">
                <a:solidFill>
                  <a:schemeClr val="tx2"/>
                </a:solidFill>
                <a:latin typeface="IBM Plex Sans" panose="020B0503050203000203" pitchFamily="34" charset="0"/>
              </a:defRPr>
            </a:lvl1pPr>
            <a:lvl2pPr marL="0" indent="0">
              <a:buNone/>
              <a:defRPr/>
            </a:lvl2pPr>
          </a:lstStyle>
          <a:p>
            <a:pPr lvl="0"/>
            <a:r>
              <a:rPr lang="en-US" dirty="0"/>
              <a:t>Simulating Physics with Computers, 1981</a:t>
            </a:r>
          </a:p>
        </p:txBody>
      </p:sp>
      <p:pic>
        <p:nvPicPr>
          <p:cNvPr id="8" name="Picture 7">
            <a:extLst>
              <a:ext uri="{FF2B5EF4-FFF2-40B4-BE49-F238E27FC236}">
                <a16:creationId xmlns:a16="http://schemas.microsoft.com/office/drawing/2014/main" id="{4180B920-2FAB-3443-8C98-23FB9C0646C1}"/>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642A4B5D-B10D-D84A-BE8E-DF034002A939}"/>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ull width image ">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Picture Placeholder">
            <a:extLst>
              <a:ext uri="{FF2B5EF4-FFF2-40B4-BE49-F238E27FC236}">
                <a16:creationId xmlns:a16="http://schemas.microsoft.com/office/drawing/2014/main" id="{4689A64A-A783-D24D-9765-5E12B636FF62}"/>
              </a:ext>
            </a:extLst>
          </p:cNvPr>
          <p:cNvSpPr>
            <a:spLocks noGrp="1"/>
          </p:cNvSpPr>
          <p:nvPr>
            <p:ph type="pic" sz="quarter" idx="12"/>
          </p:nvPr>
        </p:nvSpPr>
        <p:spPr>
          <a:xfrm>
            <a:off x="793488" y="1276350"/>
            <a:ext cx="7557025" cy="3867150"/>
          </a:xfrm>
        </p:spPr>
        <p:txBody>
          <a:bodyPr lIns="91440" tIns="91440" rIns="91440" bIns="91440"/>
          <a:lstStyle/>
          <a:p>
            <a:r>
              <a:rPr lang="en-US"/>
              <a:t>Click icon to add picture</a:t>
            </a:r>
            <a:endParaRPr lang="en-US" dirty="0"/>
          </a:p>
        </p:txBody>
      </p:sp>
      <p:sp>
        <p:nvSpPr>
          <p:cNvPr id="6" name="Title 5">
            <a:extLst>
              <a:ext uri="{FF2B5EF4-FFF2-40B4-BE49-F238E27FC236}">
                <a16:creationId xmlns:a16="http://schemas.microsoft.com/office/drawing/2014/main" id="{0DE8E457-FCF1-FB4D-B0AD-3250264B8242}"/>
              </a:ext>
            </a:extLst>
          </p:cNvPr>
          <p:cNvSpPr>
            <a:spLocks noGrp="1"/>
          </p:cNvSpPr>
          <p:nvPr>
            <p:ph type="title"/>
          </p:nvPr>
        </p:nvSpPr>
        <p:spPr>
          <a:xfrm>
            <a:off x="71803158" y="424434"/>
            <a:ext cx="4142232" cy="4294632"/>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F721CEEA-2F0E-BC48-998B-4A0A2A47691B}"/>
              </a:ext>
            </a:extLst>
          </p:cNvPr>
          <p:cNvSpPr>
            <a:spLocks noGrp="1"/>
          </p:cNvSpPr>
          <p:nvPr>
            <p:ph type="body" sz="quarter" idx="14" hasCustomPrompt="1"/>
          </p:nvPr>
        </p:nvSpPr>
        <p:spPr>
          <a:xfrm>
            <a:off x="219456" y="173736"/>
            <a:ext cx="4123944" cy="987552"/>
          </a:xfrm>
        </p:spPr>
        <p:txBody>
          <a:bodyPr/>
          <a:lstStyle>
            <a:lvl1pPr>
              <a:defRPr sz="2000"/>
            </a:lvl1pPr>
            <a:lvl2pPr marL="0" indent="0">
              <a:buNone/>
              <a:defRPr/>
            </a:lvl2pPr>
          </a:lstStyle>
          <a:p>
            <a:pPr lvl="0"/>
            <a:r>
              <a:rPr lang="en-US" dirty="0"/>
              <a:t>Title + image below</a:t>
            </a:r>
          </a:p>
        </p:txBody>
      </p:sp>
      <p:pic>
        <p:nvPicPr>
          <p:cNvPr id="8" name="Picture 7">
            <a:extLst>
              <a:ext uri="{FF2B5EF4-FFF2-40B4-BE49-F238E27FC236}">
                <a16:creationId xmlns:a16="http://schemas.microsoft.com/office/drawing/2014/main" id="{FBA4B59C-B36E-D54C-B946-91E1A82DB933}"/>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44261C11-94E5-3A46-AA2E-0CA319CFB44F}"/>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4294632"/>
          </a:xfrm>
        </p:spPr>
        <p:txBody>
          <a:bodyPr/>
          <a:lstStyle/>
          <a:p>
            <a:r>
              <a:rPr lang="en-US" dirty="0"/>
              <a:t>Title + content right</a:t>
            </a:r>
          </a:p>
        </p:txBody>
      </p:sp>
      <p:sp>
        <p:nvSpPr>
          <p:cNvPr id="6" name="Text Placeholder"/>
          <p:cNvSpPr>
            <a:spLocks noGrp="1"/>
          </p:cNvSpPr>
          <p:nvPr>
            <p:ph type="body" sz="quarter" idx="12"/>
          </p:nvPr>
        </p:nvSpPr>
        <p:spPr>
          <a:xfrm>
            <a:off x="4791456" y="201168"/>
            <a:ext cx="4123944" cy="4294632"/>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F9B03F50-56E0-3A44-B447-1A2FDAD9DD07}"/>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68459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1" y="201168"/>
            <a:ext cx="6437623" cy="804672"/>
          </a:xfrm>
        </p:spPr>
        <p:txBody>
          <a:bodyPr/>
          <a:lstStyle>
            <a:lvl1pPr>
              <a:defRPr/>
            </a:lvl1pPr>
          </a:lstStyle>
          <a:p>
            <a:r>
              <a:rPr lang="en-US" dirty="0"/>
              <a:t>Title + 1 column</a:t>
            </a:r>
          </a:p>
        </p:txBody>
      </p:sp>
      <p:sp>
        <p:nvSpPr>
          <p:cNvPr id="6" name="Text Placeholder"/>
          <p:cNvSpPr>
            <a:spLocks noGrp="1"/>
          </p:cNvSpPr>
          <p:nvPr>
            <p:ph type="body" sz="quarter" idx="12"/>
          </p:nvPr>
        </p:nvSpPr>
        <p:spPr>
          <a:xfrm>
            <a:off x="219456" y="1243584"/>
            <a:ext cx="8705269"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1CACC356-0F99-0E43-AB58-2F12C129B745}"/>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7" name="Footer Placeholder">
            <a:extLst>
              <a:ext uri="{FF2B5EF4-FFF2-40B4-BE49-F238E27FC236}">
                <a16:creationId xmlns:a16="http://schemas.microsoft.com/office/drawing/2014/main" id="{E77755DA-884E-AC40-B616-B912F333AA3F}"/>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337325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 columns (1/2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1" y="201168"/>
            <a:ext cx="6437623" cy="804672"/>
          </a:xfrm>
        </p:spPr>
        <p:txBody>
          <a:bodyPr/>
          <a:lstStyle>
            <a:lvl1pPr>
              <a:defRPr/>
            </a:lvl1pPr>
          </a:lstStyle>
          <a:p>
            <a:r>
              <a:rPr lang="en-US" dirty="0"/>
              <a:t>Title + 2 columns (½ - ½)</a:t>
            </a:r>
          </a:p>
        </p:txBody>
      </p:sp>
      <p:sp>
        <p:nvSpPr>
          <p:cNvPr id="7" name="Content Placeholder"/>
          <p:cNvSpPr>
            <a:spLocks noGrp="1"/>
          </p:cNvSpPr>
          <p:nvPr>
            <p:ph sz="quarter" idx="13"/>
          </p:nvPr>
        </p:nvSpPr>
        <p:spPr>
          <a:xfrm>
            <a:off x="4791456" y="1243584"/>
            <a:ext cx="4123944" cy="3252216"/>
          </a:xfrm>
        </p:spPr>
        <p:txBody>
          <a:bodyPr/>
          <a:lstStyle>
            <a:lvl1pPr>
              <a:defRPr sz="1400"/>
            </a:lvl1pPr>
          </a:lstStyle>
          <a:p>
            <a:pPr lvl="0"/>
            <a:r>
              <a:rPr lang="en-US"/>
              <a:t>Click to edit Master text styles</a:t>
            </a:r>
          </a:p>
        </p:txBody>
      </p:sp>
      <p:sp>
        <p:nvSpPr>
          <p:cNvPr id="6" name="Text Placeholder"/>
          <p:cNvSpPr>
            <a:spLocks noGrp="1"/>
          </p:cNvSpPr>
          <p:nvPr>
            <p:ph type="body" sz="quarter" idx="12"/>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AB1EA5C5-1290-BA40-A795-C9598C468C2D}"/>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8" name="Footer Placeholder">
            <a:extLst>
              <a:ext uri="{FF2B5EF4-FFF2-40B4-BE49-F238E27FC236}">
                <a16:creationId xmlns:a16="http://schemas.microsoft.com/office/drawing/2014/main" id="{A6CF4744-28C9-DE43-B37D-49FDECD28E05}"/>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535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1/4 - 3/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+ 2 columns (¼ - ¾)</a:t>
            </a:r>
          </a:p>
        </p:txBody>
      </p:sp>
      <p:sp>
        <p:nvSpPr>
          <p:cNvPr id="6" name="Text Placeholder 1"/>
          <p:cNvSpPr>
            <a:spLocks noGrp="1"/>
          </p:cNvSpPr>
          <p:nvPr>
            <p:ph type="body" sz="quarter" idx="12"/>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1243584"/>
            <a:ext cx="6400800"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147695-FEE4-5E4B-BC80-907AD3565FBE}"/>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CBBA70B4-ABBA-D14C-BBD7-84D09C6A157D}"/>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55676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columns (1/4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+ 3 columns (¼ - ¼ - ½) </a:t>
            </a:r>
          </a:p>
        </p:txBody>
      </p:sp>
      <p:sp>
        <p:nvSpPr>
          <p:cNvPr id="6" name="Text Placeholder 1"/>
          <p:cNvSpPr>
            <a:spLocks noGrp="1"/>
          </p:cNvSpPr>
          <p:nvPr>
            <p:ph type="body" sz="quarter" idx="12"/>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Content Placeholder">
            <a:extLst>
              <a:ext uri="{FF2B5EF4-FFF2-40B4-BE49-F238E27FC236}">
                <a16:creationId xmlns:a16="http://schemas.microsoft.com/office/drawing/2014/main" id="{28498EF9-40E8-9442-BA1B-A45C4AF83CB5}"/>
              </a:ext>
            </a:extLst>
          </p:cNvPr>
          <p:cNvSpPr>
            <a:spLocks noGrp="1"/>
          </p:cNvSpPr>
          <p:nvPr>
            <p:ph sz="quarter" idx="14"/>
          </p:nvPr>
        </p:nvSpPr>
        <p:spPr>
          <a:xfrm>
            <a:off x="4791456" y="1243584"/>
            <a:ext cx="4123944" cy="3252216"/>
          </a:xfrm>
        </p:spPr>
        <p:txBody>
          <a:bodyPr/>
          <a:lstStyle>
            <a:lvl1pPr>
              <a:defRPr sz="1400"/>
            </a:lvl1pPr>
          </a:lstStyle>
          <a:p>
            <a:pPr lvl="0"/>
            <a:r>
              <a:rPr lang="en-US"/>
              <a:t>Click to edit Master text styles</a:t>
            </a:r>
          </a:p>
        </p:txBody>
      </p:sp>
      <p:pic>
        <p:nvPicPr>
          <p:cNvPr id="10" name="Picture 9">
            <a:extLst>
              <a:ext uri="{FF2B5EF4-FFF2-40B4-BE49-F238E27FC236}">
                <a16:creationId xmlns:a16="http://schemas.microsoft.com/office/drawing/2014/main" id="{598177D5-D7B7-714F-9574-4AEF1B0BE672}"/>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4CD72831-DC8A-2449-9ABF-C1D04D0D92B4}"/>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829141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4 columns (1/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p>
            <a:r>
              <a:rPr lang="en-US" dirty="0"/>
              <a:t>Title + 4 columns (¼)</a:t>
            </a:r>
          </a:p>
        </p:txBody>
      </p:sp>
      <p:sp>
        <p:nvSpPr>
          <p:cNvPr id="6" name="Text Placeholder 1"/>
          <p:cNvSpPr>
            <a:spLocks noGrp="1"/>
          </p:cNvSpPr>
          <p:nvPr>
            <p:ph type="body" sz="quarter" idx="12"/>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243584"/>
            <a:ext cx="1837944" cy="3252216"/>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243584"/>
            <a:ext cx="1837944" cy="3252216"/>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1" name="Picture 10">
            <a:extLst>
              <a:ext uri="{FF2B5EF4-FFF2-40B4-BE49-F238E27FC236}">
                <a16:creationId xmlns:a16="http://schemas.microsoft.com/office/drawing/2014/main" id="{1C94505B-260A-D145-85B8-2E423631BC7D}"/>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3" name="Footer Placeholder">
            <a:extLst>
              <a:ext uri="{FF2B5EF4-FFF2-40B4-BE49-F238E27FC236}">
                <a16:creationId xmlns:a16="http://schemas.microsoft.com/office/drawing/2014/main" id="{F042AE0F-87EF-E549-B2B4-A378BF7C9582}"/>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230125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4 columns (with number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09944" cy="804672"/>
          </a:xfrm>
        </p:spPr>
        <p:txBody>
          <a:bodyPr/>
          <a:lstStyle/>
          <a:p>
            <a:r>
              <a:rPr lang="en-US" dirty="0"/>
              <a:t>Title + 4 columns (¼) with number or pictogram space</a:t>
            </a:r>
          </a:p>
        </p:txBody>
      </p:sp>
      <p:sp>
        <p:nvSpPr>
          <p:cNvPr id="6" name="Text Placeholder 1"/>
          <p:cNvSpPr>
            <a:spLocks noGrp="1"/>
          </p:cNvSpPr>
          <p:nvPr>
            <p:ph type="body" sz="quarter" idx="12"/>
          </p:nvPr>
        </p:nvSpPr>
        <p:spPr>
          <a:xfrm>
            <a:off x="219456" y="1929384"/>
            <a:ext cx="1837944" cy="2384898"/>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hasCustomPrompt="1"/>
          </p:nvPr>
        </p:nvSpPr>
        <p:spPr>
          <a:xfrm>
            <a:off x="2500884" y="1930400"/>
            <a:ext cx="1837944" cy="2384899"/>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929384"/>
            <a:ext cx="1837944" cy="2384900"/>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930399"/>
            <a:ext cx="1837944" cy="2384900"/>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1">
            <a:extLst>
              <a:ext uri="{FF2B5EF4-FFF2-40B4-BE49-F238E27FC236}">
                <a16:creationId xmlns:a16="http://schemas.microsoft.com/office/drawing/2014/main" id="{98802FAD-6C13-8842-9D68-EBEF9892F4CA}"/>
              </a:ext>
            </a:extLst>
          </p:cNvPr>
          <p:cNvSpPr>
            <a:spLocks noGrp="1"/>
          </p:cNvSpPr>
          <p:nvPr>
            <p:ph type="body" sz="quarter" idx="16" hasCustomPrompt="1"/>
          </p:nvPr>
        </p:nvSpPr>
        <p:spPr>
          <a:xfrm>
            <a:off x="228666" y="1289050"/>
            <a:ext cx="763296" cy="460715"/>
          </a:xfrm>
          <a:ln>
            <a:solidFill>
              <a:schemeClr val="accent1"/>
            </a:solidFill>
          </a:ln>
        </p:spPr>
        <p:txBody>
          <a:bodyPr/>
          <a:lstStyle>
            <a:lvl1pPr>
              <a:defRPr sz="2800" b="0">
                <a:solidFill>
                  <a:schemeClr val="accent4"/>
                </a:solidFill>
              </a:defRPr>
            </a:lvl1pPr>
          </a:lstStyle>
          <a:p>
            <a:pPr lvl="0"/>
            <a:r>
              <a:rPr lang="en-US" dirty="0"/>
              <a:t>1.</a:t>
            </a:r>
          </a:p>
        </p:txBody>
      </p:sp>
      <p:sp>
        <p:nvSpPr>
          <p:cNvPr id="11" name="Text Placeholder 1">
            <a:extLst>
              <a:ext uri="{FF2B5EF4-FFF2-40B4-BE49-F238E27FC236}">
                <a16:creationId xmlns:a16="http://schemas.microsoft.com/office/drawing/2014/main" id="{432D1B43-E0F6-4246-9ED3-5AF9DAAA1D0C}"/>
              </a:ext>
            </a:extLst>
          </p:cNvPr>
          <p:cNvSpPr>
            <a:spLocks noGrp="1"/>
          </p:cNvSpPr>
          <p:nvPr>
            <p:ph type="body" sz="quarter" idx="17" hasCustomPrompt="1"/>
          </p:nvPr>
        </p:nvSpPr>
        <p:spPr>
          <a:xfrm>
            <a:off x="2514666" y="1303009"/>
            <a:ext cx="763296" cy="460715"/>
          </a:xfrm>
        </p:spPr>
        <p:txBody>
          <a:bodyPr/>
          <a:lstStyle>
            <a:lvl1pPr>
              <a:defRPr sz="2800" b="0">
                <a:solidFill>
                  <a:schemeClr val="accent4"/>
                </a:solidFill>
              </a:defRPr>
            </a:lvl1pPr>
          </a:lstStyle>
          <a:p>
            <a:pPr lvl="0"/>
            <a:r>
              <a:rPr lang="en-US" dirty="0"/>
              <a:t>2.</a:t>
            </a:r>
          </a:p>
        </p:txBody>
      </p:sp>
      <p:sp>
        <p:nvSpPr>
          <p:cNvPr id="13" name="Text Placeholder 1">
            <a:extLst>
              <a:ext uri="{FF2B5EF4-FFF2-40B4-BE49-F238E27FC236}">
                <a16:creationId xmlns:a16="http://schemas.microsoft.com/office/drawing/2014/main" id="{AAC37EE1-F1D4-9045-9E89-26832C0CF036}"/>
              </a:ext>
            </a:extLst>
          </p:cNvPr>
          <p:cNvSpPr>
            <a:spLocks noGrp="1"/>
          </p:cNvSpPr>
          <p:nvPr>
            <p:ph type="body" sz="quarter" idx="18" hasCustomPrompt="1"/>
          </p:nvPr>
        </p:nvSpPr>
        <p:spPr>
          <a:xfrm>
            <a:off x="4800666" y="1303008"/>
            <a:ext cx="763296" cy="460715"/>
          </a:xfrm>
        </p:spPr>
        <p:txBody>
          <a:bodyPr/>
          <a:lstStyle>
            <a:lvl1pPr>
              <a:defRPr sz="2800" b="0">
                <a:solidFill>
                  <a:schemeClr val="accent4"/>
                </a:solidFill>
              </a:defRPr>
            </a:lvl1pPr>
          </a:lstStyle>
          <a:p>
            <a:pPr lvl="0"/>
            <a:r>
              <a:rPr lang="en-US" dirty="0"/>
              <a:t>3.</a:t>
            </a:r>
          </a:p>
        </p:txBody>
      </p:sp>
      <p:sp>
        <p:nvSpPr>
          <p:cNvPr id="14" name="Text Placeholder 1">
            <a:extLst>
              <a:ext uri="{FF2B5EF4-FFF2-40B4-BE49-F238E27FC236}">
                <a16:creationId xmlns:a16="http://schemas.microsoft.com/office/drawing/2014/main" id="{28AA39A6-3821-7B4E-BC00-3420DFF4E176}"/>
              </a:ext>
            </a:extLst>
          </p:cNvPr>
          <p:cNvSpPr>
            <a:spLocks noGrp="1"/>
          </p:cNvSpPr>
          <p:nvPr>
            <p:ph type="body" sz="quarter" idx="19" hasCustomPrompt="1"/>
          </p:nvPr>
        </p:nvSpPr>
        <p:spPr>
          <a:xfrm>
            <a:off x="7086600" y="1285916"/>
            <a:ext cx="763296" cy="460715"/>
          </a:xfrm>
        </p:spPr>
        <p:txBody>
          <a:bodyPr/>
          <a:lstStyle>
            <a:lvl1pPr>
              <a:defRPr sz="2800" b="0">
                <a:solidFill>
                  <a:schemeClr val="accent4"/>
                </a:solidFill>
              </a:defRPr>
            </a:lvl1pPr>
          </a:lstStyle>
          <a:p>
            <a:pPr lvl="0"/>
            <a:r>
              <a:rPr lang="en-US" dirty="0"/>
              <a:t>4.</a:t>
            </a:r>
          </a:p>
        </p:txBody>
      </p:sp>
      <p:pic>
        <p:nvPicPr>
          <p:cNvPr id="16" name="Picture 15">
            <a:extLst>
              <a:ext uri="{FF2B5EF4-FFF2-40B4-BE49-F238E27FC236}">
                <a16:creationId xmlns:a16="http://schemas.microsoft.com/office/drawing/2014/main" id="{3B0A8879-FC55-0D4E-8979-E28A1D74F9FE}"/>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5" name="Footer Placeholder">
            <a:extLst>
              <a:ext uri="{FF2B5EF4-FFF2-40B4-BE49-F238E27FC236}">
                <a16:creationId xmlns:a16="http://schemas.microsoft.com/office/drawing/2014/main" id="{6EA0F89A-A366-1047-ACF9-A397EF9480D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9380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10312" y="201169"/>
            <a:ext cx="4142232" cy="886221"/>
          </a:xfrm>
        </p:spPr>
        <p:txBody>
          <a:bodyPr/>
          <a:lstStyle>
            <a:lvl1pPr>
              <a:defRPr/>
            </a:lvl1pPr>
          </a:lstStyle>
          <a:p>
            <a:r>
              <a:rPr lang="en-US" dirty="0" err="1"/>
              <a:t>Qiskit</a:t>
            </a:r>
            <a:r>
              <a:rPr lang="en-US" dirty="0"/>
              <a:t> Template – </a:t>
            </a:r>
            <a:br>
              <a:rPr lang="en-US" dirty="0"/>
            </a:br>
            <a:r>
              <a:rPr lang="en-US" dirty="0"/>
              <a:t>2 line title</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16662" y="1372140"/>
            <a:ext cx="4138953" cy="247768"/>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16661" y="1638549"/>
            <a:ext cx="4135463" cy="243953"/>
          </a:xfrm>
        </p:spPr>
        <p:txBody>
          <a:bodyPr/>
          <a:lstStyle/>
          <a:p>
            <a:r>
              <a:rPr lang="en-US" dirty="0"/>
              <a:t>Job Title</a:t>
            </a:r>
          </a:p>
        </p:txBody>
      </p:sp>
      <p:cxnSp>
        <p:nvCxnSpPr>
          <p:cNvPr id="30" name="Straight Connector 29">
            <a:extLst>
              <a:ext uri="{FF2B5EF4-FFF2-40B4-BE49-F238E27FC236}">
                <a16:creationId xmlns:a16="http://schemas.microsoft.com/office/drawing/2014/main" id="{4B6B3688-93EC-8746-8C4C-EB11C8963E92}"/>
              </a:ext>
            </a:extLst>
          </p:cNvPr>
          <p:cNvCxnSpPr>
            <a:cxnSpLocks/>
          </p:cNvCxnSpPr>
          <p:nvPr userDrawn="1"/>
        </p:nvCxnSpPr>
        <p:spPr bwMode="auto">
          <a:xfrm>
            <a:off x="235892" y="1152910"/>
            <a:ext cx="548574" cy="0"/>
          </a:xfrm>
          <a:prstGeom prst="line">
            <a:avLst/>
          </a:prstGeom>
          <a:ln w="25400" cap="rnd">
            <a:solidFill>
              <a:schemeClr val="accent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6172BEEF-2781-524F-BA94-080DFFA168E7}"/>
              </a:ext>
            </a:extLst>
          </p:cNvPr>
          <p:cNvPicPr>
            <a:picLocks noChangeAspect="1"/>
          </p:cNvPicPr>
          <p:nvPr userDrawn="1"/>
        </p:nvPicPr>
        <p:blipFill>
          <a:blip r:embed="rId2"/>
          <a:stretch>
            <a:fillRect/>
          </a:stretch>
        </p:blipFill>
        <p:spPr>
          <a:xfrm>
            <a:off x="7789333" y="4659672"/>
            <a:ext cx="1126000" cy="350898"/>
          </a:xfrm>
          <a:prstGeom prst="rect">
            <a:avLst/>
          </a:prstGeom>
        </p:spPr>
      </p:pic>
    </p:spTree>
    <p:extLst>
      <p:ext uri="{BB962C8B-B14F-4D97-AF65-F5344CB8AC3E}">
        <p14:creationId xmlns:p14="http://schemas.microsoft.com/office/powerpoint/2010/main" val="83750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+ 1 column + full bleed image </a:t>
            </a:r>
          </a:p>
        </p:txBody>
      </p:sp>
      <p:sp>
        <p:nvSpPr>
          <p:cNvPr id="8" name="Text Placeholder"/>
          <p:cNvSpPr>
            <a:spLocks noGrp="1"/>
          </p:cNvSpPr>
          <p:nvPr>
            <p:ph type="body" sz="quarter" idx="13"/>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96FB959A-62A4-894A-AF90-D05521094BAF}"/>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E8383952-EDC9-CB44-994A-67C72199CE4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88799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+ 2 column + full bleed image </a:t>
            </a:r>
          </a:p>
        </p:txBody>
      </p:sp>
      <p:sp>
        <p:nvSpPr>
          <p:cNvPr id="8" name="Text Placeholder"/>
          <p:cNvSpPr>
            <a:spLocks noGrp="1"/>
          </p:cNvSpPr>
          <p:nvPr>
            <p:ph type="body" sz="quarter" idx="13"/>
          </p:nvPr>
        </p:nvSpPr>
        <p:spPr>
          <a:xfrm>
            <a:off x="219456" y="1243584"/>
            <a:ext cx="1837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0" name="Text Placeholder 9">
            <a:extLst>
              <a:ext uri="{FF2B5EF4-FFF2-40B4-BE49-F238E27FC236}">
                <a16:creationId xmlns:a16="http://schemas.microsoft.com/office/drawing/2014/main" id="{7EA6A383-07D5-524B-BF7F-0F76981746B1}"/>
              </a:ext>
            </a:extLst>
          </p:cNvPr>
          <p:cNvSpPr>
            <a:spLocks noGrp="1"/>
          </p:cNvSpPr>
          <p:nvPr>
            <p:ph type="body" sz="quarter" idx="16"/>
          </p:nvPr>
        </p:nvSpPr>
        <p:spPr>
          <a:xfrm>
            <a:off x="2505457" y="1243584"/>
            <a:ext cx="1837943" cy="3255264"/>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D759DD9A-3307-3745-916B-5B4AE1E254B2}"/>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1" name="Footer Placeholder">
            <a:extLst>
              <a:ext uri="{FF2B5EF4-FFF2-40B4-BE49-F238E27FC236}">
                <a16:creationId xmlns:a16="http://schemas.microsoft.com/office/drawing/2014/main" id="{B60D9D6E-4547-EB48-B414-CFF3FECD6B34}"/>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794904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title + 3/4 image/content">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201168"/>
            <a:ext cx="6400800" cy="4306887"/>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4D33261-655B-3E45-B50C-20AED52A1304}"/>
              </a:ext>
            </a:extLst>
          </p:cNvPr>
          <p:cNvSpPr>
            <a:spLocks noGrp="1"/>
          </p:cNvSpPr>
          <p:nvPr>
            <p:ph type="body" sz="quarter" idx="14" hasCustomPrompt="1"/>
          </p:nvPr>
        </p:nvSpPr>
        <p:spPr>
          <a:xfrm>
            <a:off x="219456" y="201168"/>
            <a:ext cx="1837944" cy="1729232"/>
          </a:xfrm>
        </p:spPr>
        <p:txBody>
          <a:bodyPr/>
          <a:lstStyle/>
          <a:p>
            <a:pPr lvl="0"/>
            <a:r>
              <a:rPr lang="en-US" dirty="0"/>
              <a:t>Small title, image or content on right  </a:t>
            </a:r>
          </a:p>
          <a:p>
            <a:pPr lvl="0"/>
            <a:endParaRPr lang="en-US" dirty="0"/>
          </a:p>
        </p:txBody>
      </p:sp>
      <p:sp>
        <p:nvSpPr>
          <p:cNvPr id="6" name="Footer Placeholder">
            <a:extLst>
              <a:ext uri="{FF2B5EF4-FFF2-40B4-BE49-F238E27FC236}">
                <a16:creationId xmlns:a16="http://schemas.microsoft.com/office/drawing/2014/main" id="{1910AF3D-614E-2249-9A52-8E60ED30BB2C}"/>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890131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panel title + 4 column">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bg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2505456" y="1243584"/>
            <a:ext cx="1833373" cy="3206750"/>
          </a:xfrm>
        </p:spPr>
        <p:txBody>
          <a:bodyPr/>
          <a:lstStyle>
            <a:lvl1pPr>
              <a:defRPr b="0" i="0">
                <a:solidFill>
                  <a:schemeClr val="tx1"/>
                </a:solidFill>
                <a:latin typeface="IBM Plex Sans" panose="020B0503050203000203" pitchFamily="34" charset="77"/>
              </a:defRPr>
            </a:lvl1pPr>
            <a:lvl2pPr>
              <a:buClr>
                <a:schemeClr val="tx1"/>
              </a:buClr>
              <a:defRPr b="0" i="0">
                <a:solidFill>
                  <a:schemeClr val="tx1"/>
                </a:solidFill>
                <a:latin typeface="IBM Plex Sans" panose="020B0503050203000203" pitchFamily="34" charset="77"/>
              </a:defRPr>
            </a:lvl2pPr>
            <a:lvl3pPr>
              <a:buClr>
                <a:schemeClr val="tx1"/>
              </a:buClr>
              <a:defRPr b="0" i="0">
                <a:solidFill>
                  <a:schemeClr val="tx1"/>
                </a:solidFill>
                <a:latin typeface="IBM Plex Sans" panose="020B0503050203000203" pitchFamily="34" charset="77"/>
              </a:defRPr>
            </a:lvl3pPr>
            <a:lvl4pPr>
              <a:buClr>
                <a:schemeClr val="tx1"/>
              </a:buClr>
              <a:defRPr b="0" i="0">
                <a:solidFill>
                  <a:schemeClr val="tx1"/>
                </a:solidFill>
                <a:latin typeface="IBM Plex Sans" panose="020B0503050203000203" pitchFamily="34" charset="77"/>
              </a:defRPr>
            </a:lvl4pPr>
            <a:lvl5pPr marL="915299" indent="-285750">
              <a:buClr>
                <a:schemeClr val="tx1"/>
              </a:buClr>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4791456" y="1243584"/>
            <a:ext cx="1833373" cy="3195066"/>
          </a:xfrm>
        </p:spPr>
        <p:txBody>
          <a:bodyPr/>
          <a:lstStyle>
            <a:lvl1pPr>
              <a:lnSpc>
                <a:spcPct val="130000"/>
              </a:lnSpc>
              <a:defRPr sz="1100" b="0" i="0">
                <a:solidFill>
                  <a:schemeClr val="tx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7086600" y="1243584"/>
            <a:ext cx="1833373" cy="3182811"/>
          </a:xfrm>
        </p:spPr>
        <p:txBody>
          <a:bodyPr/>
          <a:lstStyle>
            <a:lvl1pPr>
              <a:lnSpc>
                <a:spcPct val="110000"/>
              </a:lnSpc>
              <a:defRPr lang="en-US" dirty="0"/>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14" name="Text Placeholder 13">
            <a:extLst>
              <a:ext uri="{FF2B5EF4-FFF2-40B4-BE49-F238E27FC236}">
                <a16:creationId xmlns:a16="http://schemas.microsoft.com/office/drawing/2014/main" id="{BF4B8F92-FCB3-BE4F-A16C-6C34CAC842F0}"/>
              </a:ext>
            </a:extLst>
          </p:cNvPr>
          <p:cNvSpPr>
            <a:spLocks noGrp="1"/>
          </p:cNvSpPr>
          <p:nvPr>
            <p:ph type="body" sz="quarter" idx="17"/>
          </p:nvPr>
        </p:nvSpPr>
        <p:spPr>
          <a:xfrm>
            <a:off x="219456" y="1243583"/>
            <a:ext cx="1837943" cy="1325880"/>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F3766875-DA6A-9740-9D33-ECA36383356C}"/>
              </a:ext>
            </a:extLst>
          </p:cNvPr>
          <p:cNvSpPr>
            <a:spLocks noGrp="1"/>
          </p:cNvSpPr>
          <p:nvPr>
            <p:ph type="body" sz="quarter" idx="19" hasCustomPrompt="1"/>
          </p:nvPr>
        </p:nvSpPr>
        <p:spPr>
          <a:xfrm>
            <a:off x="219456" y="173736"/>
            <a:ext cx="1892807" cy="841248"/>
          </a:xfrm>
        </p:spPr>
        <p:txBody>
          <a:bodyPr/>
          <a:lstStyle>
            <a:lvl1pPr>
              <a:defRPr sz="2000"/>
            </a:lvl1pPr>
            <a:lvl2pPr marL="0" indent="0">
              <a:buNone/>
              <a:defRPr/>
            </a:lvl2pPr>
          </a:lstStyle>
          <a:p>
            <a:pPr lvl="0"/>
            <a:r>
              <a:rPr lang="en-US" dirty="0"/>
              <a:t>Left panel title + description</a:t>
            </a:r>
          </a:p>
          <a:p>
            <a:pPr lvl="0"/>
            <a:endParaRPr lang="en-US" dirty="0"/>
          </a:p>
        </p:txBody>
      </p:sp>
      <p:pic>
        <p:nvPicPr>
          <p:cNvPr id="12" name="Picture 11">
            <a:extLst>
              <a:ext uri="{FF2B5EF4-FFF2-40B4-BE49-F238E27FC236}">
                <a16:creationId xmlns:a16="http://schemas.microsoft.com/office/drawing/2014/main" id="{F63DCE21-9B45-354E-AA37-38CFCAC09784}"/>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3" name="Footer Placeholder">
            <a:extLst>
              <a:ext uri="{FF2B5EF4-FFF2-40B4-BE49-F238E27FC236}">
                <a16:creationId xmlns:a16="http://schemas.microsoft.com/office/drawing/2014/main" id="{DA1DFBDC-FB6B-0048-9E37-A2FE49D2A73D}"/>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05287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anel title + image">
    <p:bg>
      <p:bgPr>
        <a:solidFill>
          <a:schemeClr val="bg2"/>
        </a:solidFill>
        <a:effectLst/>
      </p:bgPr>
    </p:bg>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flipH="1">
            <a:off x="-1" y="0"/>
            <a:ext cx="2285999" cy="5143500"/>
          </a:xfrm>
          <a:solidFill>
            <a:schemeClr val="bg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p:cNvSpPr>
            <a:spLocks noGrp="1"/>
          </p:cNvSpPr>
          <p:nvPr>
            <p:ph type="pic" sz="quarter" idx="14"/>
          </p:nvPr>
        </p:nvSpPr>
        <p:spPr>
          <a:xfrm>
            <a:off x="2286000" y="0"/>
            <a:ext cx="6858000" cy="5148072"/>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8">
            <a:extLst>
              <a:ext uri="{FF2B5EF4-FFF2-40B4-BE49-F238E27FC236}">
                <a16:creationId xmlns:a16="http://schemas.microsoft.com/office/drawing/2014/main" id="{0FCF3F11-D5C2-4840-B6AA-0826FA672623}"/>
              </a:ext>
            </a:extLst>
          </p:cNvPr>
          <p:cNvSpPr>
            <a:spLocks noGrp="1"/>
          </p:cNvSpPr>
          <p:nvPr>
            <p:ph type="body" sz="quarter" idx="15" hasCustomPrompt="1"/>
          </p:nvPr>
        </p:nvSpPr>
        <p:spPr>
          <a:xfrm>
            <a:off x="219779" y="4327588"/>
            <a:ext cx="1865621" cy="166688"/>
          </a:xfrm>
        </p:spPr>
        <p:txBody>
          <a:bodyPr/>
          <a:lstStyle>
            <a:lvl1pPr>
              <a:defRPr lang="en-US" sz="1000" b="0" i="1" dirty="0">
                <a:solidFill>
                  <a:schemeClr val="tx2"/>
                </a:solidFill>
                <a:latin typeface="IBM Plex Sans" panose="020B0503050203000203" pitchFamily="34" charset="77"/>
                <a:ea typeface="IBM Plex Sans" panose="020B0503050203000203" pitchFamily="34" charset="0"/>
                <a:cs typeface="IBM Plex Sans" panose="020B0503050203000203" pitchFamily="34" charset="0"/>
              </a:defRPr>
            </a:lvl1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image caption styling</a:t>
            </a:r>
          </a:p>
        </p:txBody>
      </p:sp>
      <p:sp>
        <p:nvSpPr>
          <p:cNvPr id="14" name="Text Placeholder 13">
            <a:extLst>
              <a:ext uri="{FF2B5EF4-FFF2-40B4-BE49-F238E27FC236}">
                <a16:creationId xmlns:a16="http://schemas.microsoft.com/office/drawing/2014/main" id="{334CB433-950A-F74F-B4FC-8B9B9D4C23A1}"/>
              </a:ext>
            </a:extLst>
          </p:cNvPr>
          <p:cNvSpPr>
            <a:spLocks noGrp="1"/>
          </p:cNvSpPr>
          <p:nvPr>
            <p:ph type="body" sz="quarter" idx="18"/>
          </p:nvPr>
        </p:nvSpPr>
        <p:spPr>
          <a:xfrm>
            <a:off x="219456" y="1243585"/>
            <a:ext cx="1837944" cy="1328166"/>
          </a:xfrm>
        </p:spPr>
        <p:txBody>
          <a:bodyPr/>
          <a:lstStyle>
            <a:lvl2pPr marL="0" indent="0">
              <a:buNone/>
              <a:defRPr/>
            </a:lvl2pPr>
          </a:lstStyle>
          <a:p>
            <a:pPr lvl="0"/>
            <a:r>
              <a:rPr lang="en-US"/>
              <a:t>Click to edit Master text styles</a:t>
            </a:r>
          </a:p>
        </p:txBody>
      </p:sp>
      <p:sp>
        <p:nvSpPr>
          <p:cNvPr id="16" name="Text Placeholder 15">
            <a:extLst>
              <a:ext uri="{FF2B5EF4-FFF2-40B4-BE49-F238E27FC236}">
                <a16:creationId xmlns:a16="http://schemas.microsoft.com/office/drawing/2014/main" id="{B4BE86EA-0139-954C-B8A7-C0AB2D333B42}"/>
              </a:ext>
            </a:extLst>
          </p:cNvPr>
          <p:cNvSpPr>
            <a:spLocks noGrp="1"/>
          </p:cNvSpPr>
          <p:nvPr>
            <p:ph type="body" sz="quarter" idx="19" hasCustomPrompt="1"/>
          </p:nvPr>
        </p:nvSpPr>
        <p:spPr>
          <a:xfrm>
            <a:off x="219456" y="173736"/>
            <a:ext cx="1892807" cy="841248"/>
          </a:xfrm>
        </p:spPr>
        <p:txBody>
          <a:bodyPr/>
          <a:lstStyle>
            <a:lvl1pPr>
              <a:defRPr sz="2000"/>
            </a:lvl1pPr>
            <a:lvl2pPr marL="0" indent="0">
              <a:buNone/>
              <a:defRPr/>
            </a:lvl2pPr>
          </a:lstStyle>
          <a:p>
            <a:pPr lvl="0"/>
            <a:r>
              <a:rPr lang="en-US" dirty="0"/>
              <a:t>Left panel title + description</a:t>
            </a:r>
          </a:p>
        </p:txBody>
      </p:sp>
      <p:pic>
        <p:nvPicPr>
          <p:cNvPr id="10" name="Picture 9">
            <a:extLst>
              <a:ext uri="{FF2B5EF4-FFF2-40B4-BE49-F238E27FC236}">
                <a16:creationId xmlns:a16="http://schemas.microsoft.com/office/drawing/2014/main" id="{5289E520-EA17-C248-B6F5-1F0676D91B38}"/>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1" name="Footer Placeholder">
            <a:extLst>
              <a:ext uri="{FF2B5EF4-FFF2-40B4-BE49-F238E27FC236}">
                <a16:creationId xmlns:a16="http://schemas.microsoft.com/office/drawing/2014/main" id="{34E73E9C-4876-FD4C-8D76-A79D81B77FEE}"/>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2 column (split background)">
    <p:spTree>
      <p:nvGrpSpPr>
        <p:cNvPr id="1" name=""/>
        <p:cNvGrpSpPr/>
        <p:nvPr/>
      </p:nvGrpSpPr>
      <p:grpSpPr>
        <a:xfrm>
          <a:off x="0" y="0"/>
          <a:ext cx="0" cy="0"/>
          <a:chOff x="0" y="0"/>
          <a:chExt cx="0" cy="0"/>
        </a:xfrm>
      </p:grpSpPr>
      <p:sp>
        <p:nvSpPr>
          <p:cNvPr id="8" name="Cool gray 10 rectangle">
            <a:extLst>
              <a:ext uri="{FF2B5EF4-FFF2-40B4-BE49-F238E27FC236}">
                <a16:creationId xmlns:a16="http://schemas.microsoft.com/office/drawing/2014/main" id="{FA72458D-69F1-254C-9C7B-9A062B760A8D}"/>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bg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2" name="Title"/>
          <p:cNvSpPr>
            <a:spLocks noGrp="1"/>
          </p:cNvSpPr>
          <p:nvPr>
            <p:ph type="title" hasCustomPrompt="1"/>
          </p:nvPr>
        </p:nvSpPr>
        <p:spPr>
          <a:xfrm>
            <a:off x="210311" y="201168"/>
            <a:ext cx="4114735" cy="804672"/>
          </a:xfrm>
        </p:spPr>
        <p:txBody>
          <a:bodyPr/>
          <a:lstStyle>
            <a:lvl1pPr>
              <a:defRPr/>
            </a:lvl1pPr>
          </a:lstStyle>
          <a:p>
            <a:r>
              <a:rPr lang="en-US" dirty="0"/>
              <a:t>Title + 2 columns (½ - ½) split background</a:t>
            </a:r>
          </a:p>
        </p:txBody>
      </p:sp>
      <p:sp>
        <p:nvSpPr>
          <p:cNvPr id="7" name="Content Placeholder"/>
          <p:cNvSpPr>
            <a:spLocks noGrp="1"/>
          </p:cNvSpPr>
          <p:nvPr>
            <p:ph sz="quarter" idx="13"/>
          </p:nvPr>
        </p:nvSpPr>
        <p:spPr>
          <a:xfrm>
            <a:off x="4791456" y="1243584"/>
            <a:ext cx="4142232" cy="3279648"/>
          </a:xfrm>
        </p:spPr>
        <p:txBody>
          <a:bodyPr/>
          <a:lstStyle>
            <a:lvl1pPr>
              <a:defRPr sz="1400"/>
            </a:lvl1pPr>
          </a:lstStyle>
          <a:p>
            <a:pPr lvl="0"/>
            <a:r>
              <a:rPr lang="en-US"/>
              <a:t>Click to edit Master text styles</a:t>
            </a:r>
          </a:p>
        </p:txBody>
      </p:sp>
      <p:sp>
        <p:nvSpPr>
          <p:cNvPr id="6" name="Text Placeholder"/>
          <p:cNvSpPr>
            <a:spLocks noGrp="1"/>
          </p:cNvSpPr>
          <p:nvPr>
            <p:ph type="body" sz="quarter" idx="12"/>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B812B28B-ACA7-1346-93B9-9410540187EC}"/>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AC2E1A45-45E8-C34B-A18B-E8A4AF71B4BD}"/>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96015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1 column + 3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chemeClr val="accent3"/>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chemeClr val="accent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B4DA7209-6E45-D648-A031-B025D9E2885F}"/>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37290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1 column + 3 boxes gray">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5pPr marL="915299" indent="-285750">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chemeClr val="accent6"/>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343A3F"/>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chemeClr val="bg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AF20E641-1F0A-6845-AB1E-2D7C05AA9AC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4026209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boxes">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chemeClr val="accent1"/>
          </a:solid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491D8B"/>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chemeClr val="accent3"/>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B6CE5096-A57F-7547-BC88-AEB20639215B}"/>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3B0F0B6A-BFA5-BA4E-9A59-2D2D954C605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06298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4 boxes gray">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chemeClr val="bg1"/>
          </a:solid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343A3F"/>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chemeClr val="accent6"/>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rgbClr val="A2A9B0"/>
          </a:solidFill>
          <a:ln>
            <a:noFill/>
          </a:ln>
        </p:spPr>
        <p:txBody>
          <a:bodyPr lIns="219456" tIns="201168" rIns="228600" bIns="228600"/>
          <a:lstStyle>
            <a:lvl1pPr>
              <a:defRPr>
                <a:solidFill>
                  <a:schemeClr val="bg2"/>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8DB5A30C-170F-E948-B3C5-224672D44CF8}"/>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10" name="Footer Placeholder">
            <a:extLst>
              <a:ext uri="{FF2B5EF4-FFF2-40B4-BE49-F238E27FC236}">
                <a16:creationId xmlns:a16="http://schemas.microsoft.com/office/drawing/2014/main" id="{99A88E94-B3C7-A044-9C37-38F4AB3A594C}"/>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63133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10312" y="201168"/>
            <a:ext cx="4142232" cy="1454631"/>
          </a:xfrm>
        </p:spPr>
        <p:txBody>
          <a:bodyPr/>
          <a:lstStyle>
            <a:lvl1pPr>
              <a:defRPr/>
            </a:lvl1pPr>
          </a:lstStyle>
          <a:p>
            <a:r>
              <a:rPr lang="en-US" dirty="0" err="1"/>
              <a:t>Qiskit</a:t>
            </a:r>
            <a:r>
              <a:rPr lang="en-US" dirty="0"/>
              <a:t> Template – </a:t>
            </a:r>
            <a:br>
              <a:rPr lang="en-US" dirty="0"/>
            </a:br>
            <a:r>
              <a:rPr lang="en-US" dirty="0"/>
              <a:t>3 line title (do not exceed 3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16662" y="1754892"/>
            <a:ext cx="4135463" cy="247330"/>
          </a:xfrm>
        </p:spPr>
        <p:txBody>
          <a:bodyPr/>
          <a:lstStyle/>
          <a:p>
            <a:r>
              <a:rPr lang="en-US" dirty="0" err="1"/>
              <a:t>Firstname</a:t>
            </a:r>
            <a:r>
              <a:rPr lang="en-US" dirty="0"/>
              <a:t> </a:t>
            </a:r>
            <a:r>
              <a:rPr lang="en-US" dirty="0" err="1"/>
              <a:t>Lastname</a:t>
            </a:r>
            <a:endParaRPr lang="en-US" dirty="0"/>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16661" y="2021302"/>
            <a:ext cx="4131973" cy="251396"/>
          </a:xfrm>
        </p:spPr>
        <p:txBody>
          <a:bodyPr/>
          <a:lstStyle/>
          <a:p>
            <a:r>
              <a:rPr lang="en-US" dirty="0"/>
              <a:t>Job Title</a:t>
            </a:r>
          </a:p>
        </p:txBody>
      </p:sp>
      <p:cxnSp>
        <p:nvCxnSpPr>
          <p:cNvPr id="30" name="Straight Connector 29">
            <a:extLst>
              <a:ext uri="{FF2B5EF4-FFF2-40B4-BE49-F238E27FC236}">
                <a16:creationId xmlns:a16="http://schemas.microsoft.com/office/drawing/2014/main" id="{4B6B3688-93EC-8746-8C4C-EB11C8963E92}"/>
              </a:ext>
            </a:extLst>
          </p:cNvPr>
          <p:cNvCxnSpPr>
            <a:cxnSpLocks/>
          </p:cNvCxnSpPr>
          <p:nvPr userDrawn="1"/>
        </p:nvCxnSpPr>
        <p:spPr bwMode="auto">
          <a:xfrm>
            <a:off x="235892" y="1535662"/>
            <a:ext cx="548574" cy="0"/>
          </a:xfrm>
          <a:prstGeom prst="line">
            <a:avLst/>
          </a:prstGeom>
          <a:ln w="25400" cap="rnd">
            <a:solidFill>
              <a:schemeClr val="accent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FB5DFD84-A2F3-4648-A309-7752BD8F1061}"/>
              </a:ext>
            </a:extLst>
          </p:cNvPr>
          <p:cNvPicPr>
            <a:picLocks noChangeAspect="1"/>
          </p:cNvPicPr>
          <p:nvPr userDrawn="1"/>
        </p:nvPicPr>
        <p:blipFill>
          <a:blip r:embed="rId2"/>
          <a:stretch>
            <a:fillRect/>
          </a:stretch>
        </p:blipFill>
        <p:spPr>
          <a:xfrm>
            <a:off x="7789333" y="4659672"/>
            <a:ext cx="1126000" cy="350898"/>
          </a:xfrm>
          <a:prstGeom prst="rect">
            <a:avLst/>
          </a:prstGeom>
        </p:spPr>
      </p:pic>
    </p:spTree>
    <p:extLst>
      <p:ext uri="{BB962C8B-B14F-4D97-AF65-F5344CB8AC3E}">
        <p14:creationId xmlns:p14="http://schemas.microsoft.com/office/powerpoint/2010/main" val="70310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4952" y="0"/>
            <a:ext cx="3044952" cy="5148072"/>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0348" y="0"/>
            <a:ext cx="3044952" cy="5148072"/>
          </a:xfrm>
          <a:solidFill>
            <a:schemeClr val="accent2"/>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4B2D9E59-F409-DB4F-8BEB-B7241BDDD518}"/>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649054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chemeClr val="bg1"/>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4952" y="0"/>
            <a:ext cx="3044952" cy="5148072"/>
          </a:xfrm>
          <a:solidFill>
            <a:srgbClr val="343A3F"/>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0348" y="0"/>
            <a:ext cx="3044952" cy="5148072"/>
          </a:xfrm>
          <a:solidFill>
            <a:schemeClr val="accent6"/>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F4A99DF8-D7A8-3A40-9E99-F62F594FF5D3}"/>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8" name="Footer Placeholder">
            <a:extLst>
              <a:ext uri="{FF2B5EF4-FFF2-40B4-BE49-F238E27FC236}">
                <a16:creationId xmlns:a16="http://schemas.microsoft.com/office/drawing/2014/main" id="{B88C6DEF-9B67-3F42-A927-DA01DBF56931}"/>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2578588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chemeClr val="accent3"/>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915299" indent="-285750">
              <a:buClr>
                <a:schemeClr val="tx1"/>
              </a:buClr>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bg2"/>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chemeClr val="bg1"/>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rgbClr val="343A3F"/>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915299" indent="-285750">
              <a:buClrTx/>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chemeClr val="accent6"/>
          </a:solidFill>
        </p:spPr>
        <p:txBody>
          <a:bodyPr lIns="219456" tIns="1243584"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915299" indent="-285750">
              <a:buClr>
                <a:schemeClr val="tx1"/>
              </a:buClr>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340A9478-0A14-1949-BD8A-204CEFC95CF4}"/>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93154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33088" cy="804672"/>
          </a:xfrm>
        </p:spPr>
        <p:txBody>
          <a:bodyPr/>
          <a:lstStyle/>
          <a:p>
            <a:r>
              <a:rPr lang="en-US" dirty="0"/>
              <a:t>Thank you</a:t>
            </a:r>
          </a:p>
        </p:txBody>
      </p:sp>
      <p:sp>
        <p:nvSpPr>
          <p:cNvPr id="8" name="Text Placeholder 1"/>
          <p:cNvSpPr>
            <a:spLocks noGrp="1"/>
          </p:cNvSpPr>
          <p:nvPr>
            <p:ph type="body" sz="quarter" idx="13" hasCustomPrompt="1"/>
          </p:nvPr>
        </p:nvSpPr>
        <p:spPr>
          <a:xfrm>
            <a:off x="223085" y="1254615"/>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+1-555-555-5555</a:t>
            </a:r>
          </a:p>
          <a:p>
            <a:r>
              <a:rPr lang="en-US" dirty="0" err="1"/>
              <a:t>ibm.com</a:t>
            </a:r>
            <a:endParaRPr lang="en-US" dirty="0"/>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hasCustomPrompt="1"/>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r>
              <a:rPr lang="en-US" dirty="0"/>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a:t>
            </a:r>
            <a:r>
              <a:rPr lang="en-US" dirty="0" err="1"/>
              <a:t>ibm.com</a:t>
            </a:r>
            <a:r>
              <a:rPr lang="en-US" dirty="0"/>
              <a:t> are trademarks of IBM Corp., registered in many jurisdictions worldwide. Other product and service names might be trademarks of IBM or other companies. A current list of IBM trademarks is available at </a:t>
            </a:r>
            <a:r>
              <a:rPr lang="en-US" dirty="0">
                <a:hlinkClick r:id="rId2"/>
              </a:rPr>
              <a:t>Copyright and trademark information</a:t>
            </a:r>
            <a:r>
              <a:rPr lang="en-US" dirty="0"/>
              <a:t>.</a:t>
            </a:r>
          </a:p>
        </p:txBody>
      </p:sp>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8518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BM sign 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descr="Qiskit logo">
            <a:extLst>
              <a:ext uri="{FF2B5EF4-FFF2-40B4-BE49-F238E27FC236}">
                <a16:creationId xmlns:a16="http://schemas.microsoft.com/office/drawing/2014/main" id="{1C2497EA-22F7-A244-AECF-92451FF28788}"/>
              </a:ext>
            </a:extLst>
          </p:cNvPr>
          <p:cNvPicPr>
            <a:picLocks noChangeAspect="1"/>
          </p:cNvPicPr>
          <p:nvPr userDrawn="1"/>
        </p:nvPicPr>
        <p:blipFill>
          <a:blip r:embed="rId2"/>
          <a:stretch>
            <a:fillRect/>
          </a:stretch>
        </p:blipFill>
        <p:spPr>
          <a:xfrm>
            <a:off x="3707003" y="1706753"/>
            <a:ext cx="1729995" cy="1729995"/>
          </a:xfrm>
          <a:prstGeom prst="rect">
            <a:avLst/>
          </a:prstGeom>
        </p:spPr>
      </p:pic>
    </p:spTree>
    <p:extLst>
      <p:ext uri="{BB962C8B-B14F-4D97-AF65-F5344CB8AC3E}">
        <p14:creationId xmlns:p14="http://schemas.microsoft.com/office/powerpoint/2010/main" val="326066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BM sign 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3925954" y="2315617"/>
            <a:ext cx="1292095" cy="512269"/>
          </a:xfrm>
          <a:prstGeom prst="rect">
            <a:avLst/>
          </a:prstGeom>
        </p:spPr>
      </p:pic>
      <p:sp>
        <p:nvSpPr>
          <p:cNvPr id="3" name="Footer Placeholder"/>
          <p:cNvSpPr>
            <a:spLocks noGrp="1"/>
          </p:cNvSpPr>
          <p:nvPr>
            <p:ph type="ftr" sz="quarter" idx="10"/>
          </p:nvPr>
        </p:nvSpPr>
        <p:spPr/>
        <p:txBody>
          <a:body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739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no foot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467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footer)">
    <p:bg>
      <p:bgPr>
        <a:solidFill>
          <a:schemeClr val="tx2"/>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E82BF976-23CB-E744-9477-5B286402FC37}"/>
              </a:ext>
            </a:extLst>
          </p:cNvPr>
          <p:cNvPicPr>
            <a:picLocks noChangeAspect="1"/>
          </p:cNvPicPr>
          <p:nvPr userDrawn="1"/>
        </p:nvPicPr>
        <p:blipFill>
          <a:blip r:embed="rId2"/>
          <a:stretch>
            <a:fillRect/>
          </a:stretch>
        </p:blipFill>
        <p:spPr>
          <a:xfrm>
            <a:off x="7789331" y="128929"/>
            <a:ext cx="1126001" cy="350899"/>
          </a:xfrm>
          <a:prstGeom prst="rect">
            <a:avLst/>
          </a:prstGeom>
        </p:spPr>
      </p:pic>
    </p:spTree>
    <p:extLst>
      <p:ext uri="{BB962C8B-B14F-4D97-AF65-F5344CB8AC3E}">
        <p14:creationId xmlns:p14="http://schemas.microsoft.com/office/powerpoint/2010/main" val="1841412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divider (no foote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7"/>
            <a:ext cx="4142232" cy="1454637"/>
          </a:xfrm>
        </p:spPr>
        <p:txBody>
          <a:bodyPr/>
          <a:lstStyle>
            <a:lvl1pPr>
              <a:lnSpc>
                <a:spcPct val="90000"/>
              </a:lnSpc>
              <a:defRPr/>
            </a:lvl1pPr>
          </a:lstStyle>
          <a:p>
            <a:r>
              <a:rPr lang="en-US" dirty="0"/>
              <a:t>Click to edit Master title style (3 sizes for title text available) - no footer</a:t>
            </a:r>
          </a:p>
        </p:txBody>
      </p:sp>
      <p:pic>
        <p:nvPicPr>
          <p:cNvPr id="4" name="Picture 3">
            <a:extLst>
              <a:ext uri="{FF2B5EF4-FFF2-40B4-BE49-F238E27FC236}">
                <a16:creationId xmlns:a16="http://schemas.microsoft.com/office/drawing/2014/main" id="{6E8EBF7D-F886-3443-9560-2905D4F431E4}"/>
              </a:ext>
            </a:extLst>
          </p:cNvPr>
          <p:cNvPicPr>
            <a:picLocks noChangeAspect="1"/>
          </p:cNvPicPr>
          <p:nvPr userDrawn="1"/>
        </p:nvPicPr>
        <p:blipFill>
          <a:blip r:embed="rId2"/>
          <a:stretch>
            <a:fillRect/>
          </a:stretch>
        </p:blipFill>
        <p:spPr>
          <a:xfrm>
            <a:off x="7789331" y="128929"/>
            <a:ext cx="1126001" cy="350899"/>
          </a:xfrm>
          <a:prstGeom prst="rect">
            <a:avLst/>
          </a:prstGeom>
        </p:spPr>
      </p:pic>
    </p:spTree>
    <p:extLst>
      <p:ext uri="{BB962C8B-B14F-4D97-AF65-F5344CB8AC3E}">
        <p14:creationId xmlns:p14="http://schemas.microsoft.com/office/powerpoint/2010/main" val="411276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500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divider (foote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7"/>
            <a:ext cx="4142232" cy="1454637"/>
          </a:xfrm>
        </p:spPr>
        <p:txBody>
          <a:bodyPr/>
          <a:lstStyle>
            <a:lvl1pPr>
              <a:lnSpc>
                <a:spcPct val="90000"/>
              </a:lnSpc>
              <a:defRPr/>
            </a:lvl1pPr>
          </a:lstStyle>
          <a:p>
            <a:r>
              <a:rPr lang="en-US" dirty="0"/>
              <a:t>Click to edit Master title style (3 sizes for title text available) - with footer</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996FA949-77F5-B140-A27D-24EAB251B7D8}"/>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6" name="Footer Placeholder">
            <a:extLst>
              <a:ext uri="{FF2B5EF4-FFF2-40B4-BE49-F238E27FC236}">
                <a16:creationId xmlns:a16="http://schemas.microsoft.com/office/drawing/2014/main" id="{A6ADE3A3-3F84-ED47-BD58-24B435B1577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485129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lg text">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7160" y="91440"/>
            <a:ext cx="6949440" cy="4404360"/>
          </a:xfrm>
        </p:spPr>
        <p:txBody>
          <a:bodyPr/>
          <a:lstStyle>
            <a:lvl1pPr>
              <a:lnSpc>
                <a:spcPct val="90000"/>
              </a:lnSpc>
              <a:defRPr sz="9200" b="0" i="0">
                <a:solidFill>
                  <a:schemeClr val="accent2"/>
                </a:solidFill>
                <a:latin typeface="IBM Plex Sans SemiBold" panose="020B0503050203000203" pitchFamily="34" charset="77"/>
              </a:defRPr>
            </a:lvl1pPr>
          </a:lstStyle>
          <a:p>
            <a:r>
              <a:rPr lang="en-US" dirty="0"/>
              <a:t>High impact </a:t>
            </a:r>
            <a:br>
              <a:rPr lang="en-US" dirty="0"/>
            </a:br>
            <a:r>
              <a:rPr lang="en-US" dirty="0" err="1"/>
              <a:t>xlg</a:t>
            </a:r>
            <a:r>
              <a:rPr lang="en-US" dirty="0"/>
              <a:t> text</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63DFA674-6873-714F-AEBE-C37E86787B16}"/>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6" name="Footer Placeholder">
            <a:extLst>
              <a:ext uri="{FF2B5EF4-FFF2-40B4-BE49-F238E27FC236}">
                <a16:creationId xmlns:a16="http://schemas.microsoft.com/office/drawing/2014/main" id="{7000AB6D-46C5-1049-AA9D-DD8D03BDF4BC}"/>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3887675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lg text / fact + image">
    <p:spTree>
      <p:nvGrpSpPr>
        <p:cNvPr id="1" name=""/>
        <p:cNvGrpSpPr/>
        <p:nvPr/>
      </p:nvGrpSpPr>
      <p:grpSpPr>
        <a:xfrm>
          <a:off x="0" y="0"/>
          <a:ext cx="0" cy="0"/>
          <a:chOff x="0" y="0"/>
          <a:chExt cx="0" cy="0"/>
        </a:xfrm>
      </p:grpSpPr>
      <p:sp>
        <p:nvSpPr>
          <p:cNvPr id="6" name="Text Placeholder"/>
          <p:cNvSpPr>
            <a:spLocks noGrp="1"/>
          </p:cNvSpPr>
          <p:nvPr>
            <p:ph type="body" sz="quarter" idx="12" hasCustomPrompt="1"/>
          </p:nvPr>
        </p:nvSpPr>
        <p:spPr>
          <a:xfrm>
            <a:off x="155448" y="1155627"/>
            <a:ext cx="4206240" cy="3361944"/>
          </a:xfrm>
        </p:spPr>
        <p:txBody>
          <a:bodyPr/>
          <a:lstStyle>
            <a:lvl1pPr>
              <a:lnSpc>
                <a:spcPct val="90000"/>
              </a:lnSpc>
              <a:defRPr sz="9200" b="0" i="0">
                <a:solidFill>
                  <a:schemeClr val="accent2"/>
                </a:solidFill>
                <a:latin typeface="IBM Plex Sans SemiBold" panose="020B0503050203000203" pitchFamily="34" charset="77"/>
              </a:defRPr>
            </a:lvl1pPr>
          </a:lstStyle>
          <a:p>
            <a:pPr lvl="0"/>
            <a:r>
              <a:rPr lang="en-US" dirty="0"/>
              <a:t>100%</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Click icon to add picture</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D72E93A7-C278-A142-AB3D-EA0C25ABB392}"/>
              </a:ext>
            </a:extLst>
          </p:cNvPr>
          <p:cNvSpPr>
            <a:spLocks noGrp="1"/>
          </p:cNvSpPr>
          <p:nvPr>
            <p:ph type="body" sz="quarter" idx="14" hasCustomPrompt="1"/>
          </p:nvPr>
        </p:nvSpPr>
        <p:spPr>
          <a:xfrm>
            <a:off x="219456" y="173736"/>
            <a:ext cx="3794760" cy="859536"/>
          </a:xfrm>
        </p:spPr>
        <p:txBody>
          <a:bodyPr/>
          <a:lstStyle>
            <a:lvl1pPr>
              <a:defRPr sz="2000"/>
            </a:lvl1pPr>
            <a:lvl2pPr marL="0" indent="0">
              <a:buNone/>
              <a:defRPr/>
            </a:lvl2pPr>
          </a:lstStyle>
          <a:p>
            <a:pPr lvl="0"/>
            <a:r>
              <a:rPr lang="en-US" dirty="0"/>
              <a:t>Title with </a:t>
            </a:r>
            <a:r>
              <a:rPr lang="en-US" dirty="0" err="1"/>
              <a:t>xlg</a:t>
            </a:r>
            <a:r>
              <a:rPr lang="en-US" dirty="0"/>
              <a:t> text + optional ½ image</a:t>
            </a:r>
          </a:p>
        </p:txBody>
      </p:sp>
      <p:pic>
        <p:nvPicPr>
          <p:cNvPr id="8" name="Picture 7">
            <a:extLst>
              <a:ext uri="{FF2B5EF4-FFF2-40B4-BE49-F238E27FC236}">
                <a16:creationId xmlns:a16="http://schemas.microsoft.com/office/drawing/2014/main" id="{D0CD169E-2785-9745-9264-3979FC58D4ED}"/>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5AFF83DD-82E1-7547-9491-8772ADEF79BA}"/>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724364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3152" y="201169"/>
            <a:ext cx="5562535" cy="1729232"/>
          </a:xfrm>
        </p:spPr>
        <p:txBody>
          <a:bodyPr lIns="0" rIns="0"/>
          <a:lstStyle>
            <a:lvl1pPr marL="164592" indent="-164592">
              <a:defRPr>
                <a:solidFill>
                  <a:schemeClr val="accent2"/>
                </a:solidFill>
              </a:defRPr>
            </a:lvl1pPr>
          </a:lstStyle>
          <a:p>
            <a:r>
              <a:rPr lang="en-US" dirty="0"/>
              <a:t>“Template for a single quote: adjust optional author information to have similar spacing at the end of the quote.”</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ext Placeholder 10">
            <a:extLst>
              <a:ext uri="{FF2B5EF4-FFF2-40B4-BE49-F238E27FC236}">
                <a16:creationId xmlns:a16="http://schemas.microsoft.com/office/drawing/2014/main" id="{05A10955-0FA2-0B41-9E47-492323D6BFB2}"/>
              </a:ext>
            </a:extLst>
          </p:cNvPr>
          <p:cNvSpPr>
            <a:spLocks noGrp="1"/>
          </p:cNvSpPr>
          <p:nvPr>
            <p:ph type="body" sz="quarter" idx="14" hasCustomPrompt="1"/>
          </p:nvPr>
        </p:nvSpPr>
        <p:spPr>
          <a:xfrm>
            <a:off x="219456" y="1947672"/>
            <a:ext cx="4123944" cy="246888"/>
          </a:xfrm>
        </p:spPr>
        <p:txBody>
          <a:bodyPr/>
          <a:lstStyle>
            <a:lvl1pPr>
              <a:defRPr>
                <a:solidFill>
                  <a:schemeClr val="bg2"/>
                </a:solidFill>
              </a:defRPr>
            </a:lvl1pPr>
            <a:lvl2pPr marL="0" indent="0">
              <a:buNone/>
              <a:defRPr/>
            </a:lvl2pPr>
          </a:lstStyle>
          <a:p>
            <a:pPr lvl="0"/>
            <a:r>
              <a:rPr lang="en-US" dirty="0"/>
              <a:t>Richard P. Feynman</a:t>
            </a:r>
          </a:p>
        </p:txBody>
      </p:sp>
      <p:sp>
        <p:nvSpPr>
          <p:cNvPr id="13" name="Text Placeholder 12">
            <a:extLst>
              <a:ext uri="{FF2B5EF4-FFF2-40B4-BE49-F238E27FC236}">
                <a16:creationId xmlns:a16="http://schemas.microsoft.com/office/drawing/2014/main" id="{128095EB-9F92-1242-9308-650B1A6E2BD7}"/>
              </a:ext>
            </a:extLst>
          </p:cNvPr>
          <p:cNvSpPr>
            <a:spLocks noGrp="1"/>
          </p:cNvSpPr>
          <p:nvPr>
            <p:ph type="body" sz="quarter" idx="15" hasCustomPrompt="1"/>
          </p:nvPr>
        </p:nvSpPr>
        <p:spPr>
          <a:xfrm>
            <a:off x="219456" y="2203704"/>
            <a:ext cx="4123944" cy="246888"/>
          </a:xfrm>
        </p:spPr>
        <p:txBody>
          <a:bodyPr/>
          <a:lstStyle>
            <a:lvl1pPr>
              <a:defRPr b="0" i="1">
                <a:solidFill>
                  <a:schemeClr val="bg2"/>
                </a:solidFill>
                <a:latin typeface="IBM Plex Sans" panose="020B0503050203000203" pitchFamily="34" charset="0"/>
              </a:defRPr>
            </a:lvl1pPr>
            <a:lvl2pPr marL="0" indent="0">
              <a:buNone/>
              <a:defRPr/>
            </a:lvl2pPr>
          </a:lstStyle>
          <a:p>
            <a:pPr lvl="0"/>
            <a:r>
              <a:rPr lang="en-US" dirty="0"/>
              <a:t>Simulating Physics with Computers</a:t>
            </a:r>
          </a:p>
        </p:txBody>
      </p:sp>
      <p:pic>
        <p:nvPicPr>
          <p:cNvPr id="8" name="Picture 7">
            <a:extLst>
              <a:ext uri="{FF2B5EF4-FFF2-40B4-BE49-F238E27FC236}">
                <a16:creationId xmlns:a16="http://schemas.microsoft.com/office/drawing/2014/main" id="{630502A4-D5DC-3C41-9981-32A9D4D6790C}"/>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D6103499-33D1-C843-9422-DCDC0FC6B0B8}"/>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896067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full width image ">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Picture Placeholder">
            <a:extLst>
              <a:ext uri="{FF2B5EF4-FFF2-40B4-BE49-F238E27FC236}">
                <a16:creationId xmlns:a16="http://schemas.microsoft.com/office/drawing/2014/main" id="{4689A64A-A783-D24D-9765-5E12B636FF62}"/>
              </a:ext>
            </a:extLst>
          </p:cNvPr>
          <p:cNvSpPr>
            <a:spLocks noGrp="1"/>
          </p:cNvSpPr>
          <p:nvPr>
            <p:ph type="pic" sz="quarter" idx="12"/>
          </p:nvPr>
        </p:nvSpPr>
        <p:spPr>
          <a:xfrm>
            <a:off x="0" y="1276350"/>
            <a:ext cx="9144001" cy="3867150"/>
          </a:xfrm>
        </p:spPr>
        <p:txBody>
          <a:bodyPr lIns="91440" tIns="91440" rIns="91440" bIns="91440"/>
          <a:lstStyle/>
          <a:p>
            <a:r>
              <a:rPr lang="en-US" dirty="0"/>
              <a:t>Click icon to add picture</a:t>
            </a:r>
          </a:p>
        </p:txBody>
      </p:sp>
      <p:sp>
        <p:nvSpPr>
          <p:cNvPr id="8" name="Text Placeholder 7">
            <a:extLst>
              <a:ext uri="{FF2B5EF4-FFF2-40B4-BE49-F238E27FC236}">
                <a16:creationId xmlns:a16="http://schemas.microsoft.com/office/drawing/2014/main" id="{1E0E60D0-D366-764B-8A91-8A28056057DA}"/>
              </a:ext>
            </a:extLst>
          </p:cNvPr>
          <p:cNvSpPr>
            <a:spLocks noGrp="1"/>
          </p:cNvSpPr>
          <p:nvPr>
            <p:ph type="body" sz="quarter" idx="13" hasCustomPrompt="1"/>
          </p:nvPr>
        </p:nvSpPr>
        <p:spPr>
          <a:xfrm>
            <a:off x="219456" y="173736"/>
            <a:ext cx="4142232" cy="804672"/>
          </a:xfrm>
        </p:spPr>
        <p:txBody>
          <a:bodyPr/>
          <a:lstStyle>
            <a:lvl1pPr>
              <a:defRPr sz="2000"/>
            </a:lvl1pPr>
            <a:lvl2pPr marL="0" indent="0">
              <a:buNone/>
              <a:defRPr/>
            </a:lvl2pPr>
          </a:lstStyle>
          <a:p>
            <a:pPr lvl="0"/>
            <a:r>
              <a:rPr lang="en-US" dirty="0"/>
              <a:t>Title + image below</a:t>
            </a:r>
          </a:p>
        </p:txBody>
      </p:sp>
      <p:pic>
        <p:nvPicPr>
          <p:cNvPr id="7" name="Picture 6">
            <a:extLst>
              <a:ext uri="{FF2B5EF4-FFF2-40B4-BE49-F238E27FC236}">
                <a16:creationId xmlns:a16="http://schemas.microsoft.com/office/drawing/2014/main" id="{8DAC7144-2488-B74B-9213-2428C8635C15}"/>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9" name="Footer Placeholder">
            <a:extLst>
              <a:ext uri="{FF2B5EF4-FFF2-40B4-BE49-F238E27FC236}">
                <a16:creationId xmlns:a16="http://schemas.microsoft.com/office/drawing/2014/main" id="{0EC3F7EB-4BC6-DA4D-A27F-D38A73342713}"/>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07489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content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4294632"/>
          </a:xfrm>
        </p:spPr>
        <p:txBody>
          <a:bodyPr/>
          <a:lstStyle/>
          <a:p>
            <a:r>
              <a:rPr lang="en-US" dirty="0"/>
              <a:t>Title + content right</a:t>
            </a:r>
          </a:p>
        </p:txBody>
      </p:sp>
      <p:sp>
        <p:nvSpPr>
          <p:cNvPr id="6" name="Text Placeholder"/>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603E453C-2EDF-AD4B-8359-969C94F9BC0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024815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1" y="201168"/>
            <a:ext cx="6437623" cy="804672"/>
          </a:xfrm>
        </p:spPr>
        <p:txBody>
          <a:bodyPr/>
          <a:lstStyle>
            <a:lvl1pPr>
              <a:defRPr/>
            </a:lvl1pPr>
          </a:lstStyle>
          <a:p>
            <a:r>
              <a:rPr lang="en-US" dirty="0"/>
              <a:t>Title + 1 column</a:t>
            </a:r>
          </a:p>
        </p:txBody>
      </p:sp>
      <p:sp>
        <p:nvSpPr>
          <p:cNvPr id="6" name="Text Placeholder"/>
          <p:cNvSpPr>
            <a:spLocks noGrp="1"/>
          </p:cNvSpPr>
          <p:nvPr>
            <p:ph type="body" sz="quarter" idx="12"/>
          </p:nvPr>
        </p:nvSpPr>
        <p:spPr>
          <a:xfrm>
            <a:off x="219456" y="1243584"/>
            <a:ext cx="8705269"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809ECAC6-FC3D-7F41-B259-F7EC92E2368A}"/>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7" name="Footer Placeholder">
            <a:extLst>
              <a:ext uri="{FF2B5EF4-FFF2-40B4-BE49-F238E27FC236}">
                <a16:creationId xmlns:a16="http://schemas.microsoft.com/office/drawing/2014/main" id="{952CE0E9-535B-BE4A-B6A4-BDE175E9D947}"/>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545482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lumns (1/4 - 3/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+ 2 columns (¼ - ¾)</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957E866-D743-DE4B-A3EE-5E6528195D70}"/>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8" name="Footer Placeholder">
            <a:extLst>
              <a:ext uri="{FF2B5EF4-FFF2-40B4-BE49-F238E27FC236}">
                <a16:creationId xmlns:a16="http://schemas.microsoft.com/office/drawing/2014/main" id="{3FC5EFFC-F37A-354A-8B32-6BD2239DC346}"/>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880097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lumns (1/4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lvl1pPr>
              <a:defRPr/>
            </a:lvl1pPr>
          </a:lstStyle>
          <a:p>
            <a:r>
              <a:rPr lang="en-US" dirty="0"/>
              <a:t>Title + 3 columns (¼ - ¼ - ½) </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Content Placeholder">
            <a:extLst>
              <a:ext uri="{FF2B5EF4-FFF2-40B4-BE49-F238E27FC236}">
                <a16:creationId xmlns:a16="http://schemas.microsoft.com/office/drawing/2014/main" id="{28498EF9-40E8-9442-BA1B-A45C4AF83CB5}"/>
              </a:ext>
            </a:extLst>
          </p:cNvPr>
          <p:cNvSpPr>
            <a:spLocks noGrp="1"/>
          </p:cNvSpPr>
          <p:nvPr>
            <p:ph sz="quarter" idx="14"/>
          </p:nvPr>
        </p:nvSpPr>
        <p:spPr>
          <a:xfrm>
            <a:off x="4791456" y="1243584"/>
            <a:ext cx="4142232" cy="3279648"/>
          </a:xfrm>
        </p:spPr>
        <p:txBody>
          <a:bodyPr/>
          <a:lstStyle>
            <a:lvl1pPr>
              <a:defRPr sz="1400"/>
            </a:lvl1pPr>
          </a:lstStyle>
          <a:p>
            <a:pPr lvl="0"/>
            <a:r>
              <a:rPr lang="en-US" dirty="0"/>
              <a:t>Click to edit Master text styles</a:t>
            </a:r>
          </a:p>
        </p:txBody>
      </p:sp>
      <p:pic>
        <p:nvPicPr>
          <p:cNvPr id="9" name="Picture 8">
            <a:extLst>
              <a:ext uri="{FF2B5EF4-FFF2-40B4-BE49-F238E27FC236}">
                <a16:creationId xmlns:a16="http://schemas.microsoft.com/office/drawing/2014/main" id="{C6CF7396-631B-3640-8F42-ED6FE4955FE9}"/>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E20FF421-369B-9842-B879-B21B31EDB13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515278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4 columns (1/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419088" cy="804672"/>
          </a:xfrm>
        </p:spPr>
        <p:txBody>
          <a:bodyPr/>
          <a:lstStyle/>
          <a:p>
            <a:r>
              <a:rPr lang="en-US" dirty="0"/>
              <a:t>Title + 4 columns (¼)</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hasCustomPrompt="1"/>
          </p:nvPr>
        </p:nvSpPr>
        <p:spPr>
          <a:xfrm>
            <a:off x="2505456" y="1243584"/>
            <a:ext cx="1837944" cy="3252216"/>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243584"/>
            <a:ext cx="1837944" cy="3252216"/>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243584"/>
            <a:ext cx="1837944" cy="3252216"/>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3" name="Picture 12">
            <a:extLst>
              <a:ext uri="{FF2B5EF4-FFF2-40B4-BE49-F238E27FC236}">
                <a16:creationId xmlns:a16="http://schemas.microsoft.com/office/drawing/2014/main" id="{E3A2FD53-02F5-0043-9377-EABE2CAFF03B}"/>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1" name="Footer Placeholder">
            <a:extLst>
              <a:ext uri="{FF2B5EF4-FFF2-40B4-BE49-F238E27FC236}">
                <a16:creationId xmlns:a16="http://schemas.microsoft.com/office/drawing/2014/main" id="{61168FD5-51FF-504C-B9A3-CCA28DE205AB}"/>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05603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2" name="Picture 1">
            <a:extLst>
              <a:ext uri="{FF2B5EF4-FFF2-40B4-BE49-F238E27FC236}">
                <a16:creationId xmlns:a16="http://schemas.microsoft.com/office/drawing/2014/main" id="{AEB11393-AF51-184A-8A1C-6F7D9B74FEA2}"/>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578817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4 columns (with number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6876289" cy="804672"/>
          </a:xfrm>
        </p:spPr>
        <p:txBody>
          <a:bodyPr/>
          <a:lstStyle/>
          <a:p>
            <a:r>
              <a:rPr lang="en-US" dirty="0"/>
              <a:t>Title + 4 columns (¼) with number or pictogram space</a:t>
            </a:r>
          </a:p>
        </p:txBody>
      </p:sp>
      <p:sp>
        <p:nvSpPr>
          <p:cNvPr id="6" name="Text Placeholder 1"/>
          <p:cNvSpPr>
            <a:spLocks noGrp="1"/>
          </p:cNvSpPr>
          <p:nvPr>
            <p:ph type="body" sz="quarter" idx="12"/>
          </p:nvPr>
        </p:nvSpPr>
        <p:spPr>
          <a:xfrm>
            <a:off x="219456" y="1929384"/>
            <a:ext cx="1837944" cy="2384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hasCustomPrompt="1"/>
          </p:nvPr>
        </p:nvSpPr>
        <p:spPr>
          <a:xfrm>
            <a:off x="2500884" y="1930400"/>
            <a:ext cx="1837944" cy="2384899"/>
          </a:xfrm>
        </p:spPr>
        <p:txBody>
          <a:bodyPr/>
          <a:lstStyle/>
          <a:p>
            <a:pPr lvl="0"/>
            <a:r>
              <a:rPr lang="en-US" dirty="0"/>
              <a:t>Optional 2nd </a:t>
            </a:r>
          </a:p>
        </p:txBody>
      </p:sp>
      <p:sp>
        <p:nvSpPr>
          <p:cNvPr id="10" name="Text Placeholder 3"/>
          <p:cNvSpPr>
            <a:spLocks noGrp="1"/>
          </p:cNvSpPr>
          <p:nvPr>
            <p:ph type="body" sz="quarter" idx="14" hasCustomPrompt="1"/>
          </p:nvPr>
        </p:nvSpPr>
        <p:spPr>
          <a:xfrm>
            <a:off x="4791456" y="1929384"/>
            <a:ext cx="1837944" cy="2384900"/>
          </a:xfrm>
        </p:spPr>
        <p:txBody>
          <a:bodyPr/>
          <a:lstStyle/>
          <a:p>
            <a:pPr lvl="0"/>
            <a:r>
              <a:rPr lang="en-US" dirty="0"/>
              <a:t>Optional 3rd</a:t>
            </a:r>
          </a:p>
        </p:txBody>
      </p:sp>
      <p:sp>
        <p:nvSpPr>
          <p:cNvPr id="12" name="Text Placeholder 4"/>
          <p:cNvSpPr>
            <a:spLocks noGrp="1"/>
          </p:cNvSpPr>
          <p:nvPr>
            <p:ph type="body" sz="quarter" idx="15" hasCustomPrompt="1"/>
          </p:nvPr>
        </p:nvSpPr>
        <p:spPr>
          <a:xfrm>
            <a:off x="7086600" y="1930399"/>
            <a:ext cx="1837944" cy="2384900"/>
          </a:xfrm>
        </p:spPr>
        <p:txBody>
          <a:bodyPr/>
          <a:lstStyle/>
          <a:p>
            <a:pPr lvl="0"/>
            <a:r>
              <a:rPr lang="en-US" dirty="0"/>
              <a:t>Optional 4th</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1">
            <a:extLst>
              <a:ext uri="{FF2B5EF4-FFF2-40B4-BE49-F238E27FC236}">
                <a16:creationId xmlns:a16="http://schemas.microsoft.com/office/drawing/2014/main" id="{98802FAD-6C13-8842-9D68-EBEF9892F4CA}"/>
              </a:ext>
            </a:extLst>
          </p:cNvPr>
          <p:cNvSpPr>
            <a:spLocks noGrp="1"/>
          </p:cNvSpPr>
          <p:nvPr>
            <p:ph type="body" sz="quarter" idx="16" hasCustomPrompt="1"/>
          </p:nvPr>
        </p:nvSpPr>
        <p:spPr>
          <a:xfrm>
            <a:off x="228666" y="1289050"/>
            <a:ext cx="763296" cy="460715"/>
          </a:xfrm>
        </p:spPr>
        <p:txBody>
          <a:bodyPr/>
          <a:lstStyle>
            <a:lvl1pPr>
              <a:defRPr sz="2800" b="1">
                <a:solidFill>
                  <a:schemeClr val="accent2"/>
                </a:solidFill>
              </a:defRPr>
            </a:lvl1pPr>
          </a:lstStyle>
          <a:p>
            <a:pPr lvl="0"/>
            <a:r>
              <a:rPr lang="en-US" dirty="0"/>
              <a:t>1.</a:t>
            </a:r>
          </a:p>
        </p:txBody>
      </p:sp>
      <p:sp>
        <p:nvSpPr>
          <p:cNvPr id="11" name="Text Placeholder 1">
            <a:extLst>
              <a:ext uri="{FF2B5EF4-FFF2-40B4-BE49-F238E27FC236}">
                <a16:creationId xmlns:a16="http://schemas.microsoft.com/office/drawing/2014/main" id="{432D1B43-E0F6-4246-9ED3-5AF9DAAA1D0C}"/>
              </a:ext>
            </a:extLst>
          </p:cNvPr>
          <p:cNvSpPr>
            <a:spLocks noGrp="1"/>
          </p:cNvSpPr>
          <p:nvPr>
            <p:ph type="body" sz="quarter" idx="17" hasCustomPrompt="1"/>
          </p:nvPr>
        </p:nvSpPr>
        <p:spPr>
          <a:xfrm>
            <a:off x="2514666" y="1303009"/>
            <a:ext cx="763296" cy="460715"/>
          </a:xfrm>
        </p:spPr>
        <p:txBody>
          <a:bodyPr/>
          <a:lstStyle>
            <a:lvl1pPr>
              <a:defRPr sz="2800" b="1">
                <a:solidFill>
                  <a:schemeClr val="accent2"/>
                </a:solidFill>
              </a:defRPr>
            </a:lvl1pPr>
          </a:lstStyle>
          <a:p>
            <a:pPr lvl="0"/>
            <a:r>
              <a:rPr lang="en-US" dirty="0"/>
              <a:t>2.</a:t>
            </a:r>
          </a:p>
        </p:txBody>
      </p:sp>
      <p:sp>
        <p:nvSpPr>
          <p:cNvPr id="13" name="Text Placeholder 1">
            <a:extLst>
              <a:ext uri="{FF2B5EF4-FFF2-40B4-BE49-F238E27FC236}">
                <a16:creationId xmlns:a16="http://schemas.microsoft.com/office/drawing/2014/main" id="{AAC37EE1-F1D4-9045-9E89-26832C0CF036}"/>
              </a:ext>
            </a:extLst>
          </p:cNvPr>
          <p:cNvSpPr>
            <a:spLocks noGrp="1"/>
          </p:cNvSpPr>
          <p:nvPr>
            <p:ph type="body" sz="quarter" idx="18" hasCustomPrompt="1"/>
          </p:nvPr>
        </p:nvSpPr>
        <p:spPr>
          <a:xfrm>
            <a:off x="4800666" y="1303008"/>
            <a:ext cx="763296" cy="460715"/>
          </a:xfrm>
        </p:spPr>
        <p:txBody>
          <a:bodyPr/>
          <a:lstStyle>
            <a:lvl1pPr>
              <a:defRPr sz="2800" b="1">
                <a:solidFill>
                  <a:schemeClr val="accent2"/>
                </a:solidFill>
              </a:defRPr>
            </a:lvl1pPr>
          </a:lstStyle>
          <a:p>
            <a:pPr lvl="0"/>
            <a:r>
              <a:rPr lang="en-US" dirty="0"/>
              <a:t>3.</a:t>
            </a:r>
          </a:p>
        </p:txBody>
      </p:sp>
      <p:sp>
        <p:nvSpPr>
          <p:cNvPr id="14" name="Text Placeholder 1">
            <a:extLst>
              <a:ext uri="{FF2B5EF4-FFF2-40B4-BE49-F238E27FC236}">
                <a16:creationId xmlns:a16="http://schemas.microsoft.com/office/drawing/2014/main" id="{28AA39A6-3821-7B4E-BC00-3420DFF4E176}"/>
              </a:ext>
            </a:extLst>
          </p:cNvPr>
          <p:cNvSpPr>
            <a:spLocks noGrp="1"/>
          </p:cNvSpPr>
          <p:nvPr>
            <p:ph type="body" sz="quarter" idx="19" hasCustomPrompt="1"/>
          </p:nvPr>
        </p:nvSpPr>
        <p:spPr>
          <a:xfrm>
            <a:off x="7086600" y="1285916"/>
            <a:ext cx="763296" cy="460715"/>
          </a:xfrm>
        </p:spPr>
        <p:txBody>
          <a:bodyPr/>
          <a:lstStyle>
            <a:lvl1pPr>
              <a:defRPr sz="2800" b="1">
                <a:solidFill>
                  <a:schemeClr val="accent2"/>
                </a:solidFill>
              </a:defRPr>
            </a:lvl1pPr>
          </a:lstStyle>
          <a:p>
            <a:pPr lvl="0"/>
            <a:r>
              <a:rPr lang="en-US" dirty="0"/>
              <a:t>4.</a:t>
            </a:r>
          </a:p>
        </p:txBody>
      </p:sp>
      <p:pic>
        <p:nvPicPr>
          <p:cNvPr id="15" name="Picture 14">
            <a:extLst>
              <a:ext uri="{FF2B5EF4-FFF2-40B4-BE49-F238E27FC236}">
                <a16:creationId xmlns:a16="http://schemas.microsoft.com/office/drawing/2014/main" id="{E8825B79-2A47-8A4A-8D22-03B1609F1540}"/>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6" name="Footer Placeholder">
            <a:extLst>
              <a:ext uri="{FF2B5EF4-FFF2-40B4-BE49-F238E27FC236}">
                <a16:creationId xmlns:a16="http://schemas.microsoft.com/office/drawing/2014/main" id="{4AAA822D-1EBE-BB41-9A46-2450969B579A}"/>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804995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+ 1 column + full bleed image </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A9AC94D8-ECC6-2946-9DA1-0E11B5EC2BDB}"/>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39C69FBD-6189-2448-BEC9-46A94D2DCE65}"/>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572369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2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42232" cy="804672"/>
          </a:xfrm>
        </p:spPr>
        <p:txBody>
          <a:bodyPr/>
          <a:lstStyle/>
          <a:p>
            <a:r>
              <a:rPr lang="en-US" dirty="0"/>
              <a:t>Title + 2 column + full bleed image </a:t>
            </a:r>
          </a:p>
        </p:txBody>
      </p:sp>
      <p:sp>
        <p:nvSpPr>
          <p:cNvPr id="8" name="Text Placeholder"/>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Click icon to add picture</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0" name="Text Placeholder 9">
            <a:extLst>
              <a:ext uri="{FF2B5EF4-FFF2-40B4-BE49-F238E27FC236}">
                <a16:creationId xmlns:a16="http://schemas.microsoft.com/office/drawing/2014/main" id="{2AD16343-3128-3240-BC32-2E94E02D825C}"/>
              </a:ext>
            </a:extLst>
          </p:cNvPr>
          <p:cNvSpPr>
            <a:spLocks noGrp="1"/>
          </p:cNvSpPr>
          <p:nvPr>
            <p:ph type="body" sz="quarter" idx="16"/>
          </p:nvPr>
        </p:nvSpPr>
        <p:spPr>
          <a:xfrm>
            <a:off x="2505456" y="1243584"/>
            <a:ext cx="1837943"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A4F764B-1ED9-5D46-A500-2ADC50C24F57}"/>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1" name="Footer Placeholder">
            <a:extLst>
              <a:ext uri="{FF2B5EF4-FFF2-40B4-BE49-F238E27FC236}">
                <a16:creationId xmlns:a16="http://schemas.microsoft.com/office/drawing/2014/main" id="{65BE26B3-A37C-6C44-8149-F376E4D76F01}"/>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032132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title + 3/4 image/content">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2505456" y="201168"/>
            <a:ext cx="6400800" cy="4306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F5C57F9-E2FB-6641-A078-B8758C68659C}"/>
              </a:ext>
            </a:extLst>
          </p:cNvPr>
          <p:cNvSpPr>
            <a:spLocks noGrp="1"/>
          </p:cNvSpPr>
          <p:nvPr>
            <p:ph type="body" sz="quarter" idx="14" hasCustomPrompt="1"/>
          </p:nvPr>
        </p:nvSpPr>
        <p:spPr>
          <a:xfrm>
            <a:off x="219456" y="201168"/>
            <a:ext cx="1828800" cy="2370582"/>
          </a:xfrm>
        </p:spPr>
        <p:txBody>
          <a:bodyPr/>
          <a:lstStyle>
            <a:lvl2pPr marL="0" indent="0">
              <a:buNone/>
              <a:defRPr/>
            </a:lvl2pPr>
          </a:lstStyle>
          <a:p>
            <a:pPr lvl="0"/>
            <a:r>
              <a:rPr lang="en-US" dirty="0"/>
              <a:t>Small title, image or content on right  </a:t>
            </a:r>
          </a:p>
        </p:txBody>
      </p:sp>
      <p:sp>
        <p:nvSpPr>
          <p:cNvPr id="6" name="Footer Placeholder">
            <a:extLst>
              <a:ext uri="{FF2B5EF4-FFF2-40B4-BE49-F238E27FC236}">
                <a16:creationId xmlns:a16="http://schemas.microsoft.com/office/drawing/2014/main" id="{413CAD52-31B9-F042-9B12-E4633A17D3C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0115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ft panel title + 4 column">
    <p:bg>
      <p:bgPr>
        <a:solidFill>
          <a:schemeClr val="tx1"/>
        </a:solidFill>
        <a:effectLst/>
      </p:bgPr>
    </p:bg>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tx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4" name="Slide Number Placeholder"/>
          <p:cNvSpPr>
            <a:spLocks noGrp="1"/>
          </p:cNvSpPr>
          <p:nvPr>
            <p:ph type="sldNum" sz="quarter" idx="11"/>
          </p:nvPr>
        </p:nvSpPr>
        <p:spPr/>
        <p:txBody>
          <a:bodyPr/>
          <a:lstStyle>
            <a:lvl1pPr>
              <a:defRPr>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4791456" y="1243584"/>
            <a:ext cx="1833373" cy="3195066"/>
          </a:xfrm>
        </p:spPr>
        <p:txBody>
          <a:bodyPr/>
          <a:lstStyle>
            <a:lvl1pPr>
              <a:lnSpc>
                <a:spcPct val="130000"/>
              </a:lnSpc>
              <a:defRPr sz="1100" b="0" i="0">
                <a:solidFill>
                  <a:schemeClr val="bg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7086600" y="1243584"/>
            <a:ext cx="1833373" cy="3182811"/>
          </a:xfrm>
        </p:spPr>
        <p:txBody>
          <a:bodyPr/>
          <a:lstStyle>
            <a:lvl1pPr>
              <a:lnSpc>
                <a:spcPct val="110000"/>
              </a:lnSpc>
              <a:defRPr lang="en-US" sz="1400" dirty="0">
                <a:solidFill>
                  <a:schemeClr val="accent2"/>
                </a:solidFill>
                <a:latin typeface="IBM Plex Sans" panose="020B0503050203000203" pitchFamily="34" charset="0"/>
                <a:ea typeface="IBM Plex Sans" panose="020B0503050203000203" pitchFamily="34" charset="0"/>
                <a:cs typeface="IBM Plex Sans" panose="020B0503050203000203" pitchFamily="34" charset="0"/>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8" name="Text Placeholder 7">
            <a:extLst>
              <a:ext uri="{FF2B5EF4-FFF2-40B4-BE49-F238E27FC236}">
                <a16:creationId xmlns:a16="http://schemas.microsoft.com/office/drawing/2014/main" id="{1DDB3BF9-8155-2D4E-A9D1-1843E9DCAEDA}"/>
              </a:ext>
            </a:extLst>
          </p:cNvPr>
          <p:cNvSpPr>
            <a:spLocks noGrp="1"/>
          </p:cNvSpPr>
          <p:nvPr>
            <p:ph type="body" sz="quarter" idx="16" hasCustomPrompt="1"/>
          </p:nvPr>
        </p:nvSpPr>
        <p:spPr>
          <a:xfrm>
            <a:off x="219456" y="173736"/>
            <a:ext cx="1892807" cy="841248"/>
          </a:xfrm>
        </p:spPr>
        <p:txBody>
          <a:bodyPr/>
          <a:lstStyle>
            <a:lvl1pPr>
              <a:defRPr sz="2000"/>
            </a:lvl1pPr>
            <a:lvl2pPr marL="0" indent="0">
              <a:buNone/>
              <a:defRPr/>
            </a:lvl2pPr>
          </a:lstStyle>
          <a:p>
            <a:pPr lvl="0"/>
            <a:r>
              <a:rPr lang="en-US" dirty="0"/>
              <a:t>Left panel title + description</a:t>
            </a:r>
          </a:p>
        </p:txBody>
      </p:sp>
      <p:sp>
        <p:nvSpPr>
          <p:cNvPr id="14" name="Text Placeholder 13">
            <a:extLst>
              <a:ext uri="{FF2B5EF4-FFF2-40B4-BE49-F238E27FC236}">
                <a16:creationId xmlns:a16="http://schemas.microsoft.com/office/drawing/2014/main" id="{E20AA622-AA52-EB46-977F-64DF63AD1C91}"/>
              </a:ext>
            </a:extLst>
          </p:cNvPr>
          <p:cNvSpPr>
            <a:spLocks noGrp="1"/>
          </p:cNvSpPr>
          <p:nvPr>
            <p:ph type="body" sz="quarter" idx="17"/>
          </p:nvPr>
        </p:nvSpPr>
        <p:spPr>
          <a:xfrm>
            <a:off x="219456" y="1243584"/>
            <a:ext cx="1837944" cy="1328166"/>
          </a:xfrm>
        </p:spPr>
        <p:txBody>
          <a:bodyPr/>
          <a:lstStyle>
            <a:lvl2pPr marL="0" indent="0">
              <a:buNone/>
              <a:defRPr/>
            </a:lvl2pPr>
          </a:lstStyle>
          <a:p>
            <a:pPr lvl="0"/>
            <a:r>
              <a:rPr lang="en-US" dirty="0"/>
              <a:t>Click to edit Master text styles</a:t>
            </a:r>
          </a:p>
        </p:txBody>
      </p:sp>
      <p:sp>
        <p:nvSpPr>
          <p:cNvPr id="16" name="Text Placeholder 15">
            <a:extLst>
              <a:ext uri="{FF2B5EF4-FFF2-40B4-BE49-F238E27FC236}">
                <a16:creationId xmlns:a16="http://schemas.microsoft.com/office/drawing/2014/main" id="{36CA9384-003A-BA4A-98F1-50BB5FA84D33}"/>
              </a:ext>
            </a:extLst>
          </p:cNvPr>
          <p:cNvSpPr>
            <a:spLocks noGrp="1"/>
          </p:cNvSpPr>
          <p:nvPr>
            <p:ph type="body" sz="quarter" idx="18"/>
          </p:nvPr>
        </p:nvSpPr>
        <p:spPr>
          <a:xfrm>
            <a:off x="2505456" y="1243584"/>
            <a:ext cx="1828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E00D275-5FDA-A046-AEE0-B1E73B0F00FD}"/>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3" name="Footer Placeholder">
            <a:extLst>
              <a:ext uri="{FF2B5EF4-FFF2-40B4-BE49-F238E27FC236}">
                <a16:creationId xmlns:a16="http://schemas.microsoft.com/office/drawing/2014/main" id="{D5EA250F-936A-AA4B-AEBA-262156819190}"/>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1967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eft panel title + 4 column">
    <p:bg>
      <p:bgPr>
        <a:solidFill>
          <a:schemeClr val="accent2"/>
        </a:solidFill>
        <a:effectLst/>
      </p:bgPr>
    </p:bg>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tx2"/>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4" name="Slide Number Placeholder"/>
          <p:cNvSpPr>
            <a:spLocks noGrp="1"/>
          </p:cNvSpPr>
          <p:nvPr>
            <p:ph type="sldNum" sz="quarter" idx="11"/>
          </p:nvPr>
        </p:nvSpPr>
        <p:spPr/>
        <p:txBody>
          <a:bodyPr/>
          <a:lstStyle>
            <a:lvl1pPr>
              <a:defRPr>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4791456" y="1243584"/>
            <a:ext cx="1833373" cy="3195066"/>
          </a:xfrm>
        </p:spPr>
        <p:txBody>
          <a:bodyPr/>
          <a:lstStyle>
            <a:lvl1pPr>
              <a:lnSpc>
                <a:spcPct val="130000"/>
              </a:lnSpc>
              <a:defRPr sz="1100" b="0" i="0">
                <a:solidFill>
                  <a:schemeClr val="bg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7086600" y="1243584"/>
            <a:ext cx="1833373" cy="3182811"/>
          </a:xfrm>
        </p:spPr>
        <p:txBody>
          <a:bodyPr/>
          <a:lstStyle>
            <a:lvl1pPr>
              <a:lnSpc>
                <a:spcPct val="110000"/>
              </a:lnSpc>
              <a:defRPr lang="en-US" sz="1400" dirty="0">
                <a:solidFill>
                  <a:schemeClr val="accent2"/>
                </a:solidFill>
                <a:latin typeface="IBM Plex Sans" panose="020B0503050203000203" pitchFamily="34" charset="0"/>
                <a:ea typeface="IBM Plex Sans" panose="020B0503050203000203" pitchFamily="34" charset="0"/>
                <a:cs typeface="IBM Plex Sans" panose="020B0503050203000203" pitchFamily="34" charset="0"/>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8" name="Text Placeholder 7">
            <a:extLst>
              <a:ext uri="{FF2B5EF4-FFF2-40B4-BE49-F238E27FC236}">
                <a16:creationId xmlns:a16="http://schemas.microsoft.com/office/drawing/2014/main" id="{1DDB3BF9-8155-2D4E-A9D1-1843E9DCAEDA}"/>
              </a:ext>
            </a:extLst>
          </p:cNvPr>
          <p:cNvSpPr>
            <a:spLocks noGrp="1"/>
          </p:cNvSpPr>
          <p:nvPr>
            <p:ph type="body" sz="quarter" idx="16" hasCustomPrompt="1"/>
          </p:nvPr>
        </p:nvSpPr>
        <p:spPr>
          <a:xfrm>
            <a:off x="219456" y="173736"/>
            <a:ext cx="1892807" cy="841248"/>
          </a:xfrm>
        </p:spPr>
        <p:txBody>
          <a:bodyPr/>
          <a:lstStyle>
            <a:lvl1pPr>
              <a:defRPr sz="2000">
                <a:solidFill>
                  <a:schemeClr val="tx2"/>
                </a:solidFill>
              </a:defRPr>
            </a:lvl1pPr>
            <a:lvl2pPr marL="0" indent="0">
              <a:buNone/>
              <a:defRPr/>
            </a:lvl2pPr>
          </a:lstStyle>
          <a:p>
            <a:pPr lvl="0"/>
            <a:r>
              <a:rPr lang="en-US" dirty="0"/>
              <a:t>Left panel title + description</a:t>
            </a:r>
          </a:p>
        </p:txBody>
      </p:sp>
      <p:sp>
        <p:nvSpPr>
          <p:cNvPr id="14" name="Text Placeholder 13">
            <a:extLst>
              <a:ext uri="{FF2B5EF4-FFF2-40B4-BE49-F238E27FC236}">
                <a16:creationId xmlns:a16="http://schemas.microsoft.com/office/drawing/2014/main" id="{E20AA622-AA52-EB46-977F-64DF63AD1C91}"/>
              </a:ext>
            </a:extLst>
          </p:cNvPr>
          <p:cNvSpPr>
            <a:spLocks noGrp="1"/>
          </p:cNvSpPr>
          <p:nvPr>
            <p:ph type="body" sz="quarter" idx="17"/>
          </p:nvPr>
        </p:nvSpPr>
        <p:spPr>
          <a:xfrm>
            <a:off x="219456" y="1243584"/>
            <a:ext cx="1837944" cy="1328166"/>
          </a:xfrm>
        </p:spPr>
        <p:txBody>
          <a:bodyPr/>
          <a:lstStyle>
            <a:lvl1pPr>
              <a:defRPr>
                <a:solidFill>
                  <a:schemeClr val="tx2"/>
                </a:solidFill>
              </a:defRPr>
            </a:lvl1pPr>
            <a:lvl2pPr marL="0" indent="0">
              <a:buNone/>
              <a:defRPr/>
            </a:lvl2pPr>
          </a:lstStyle>
          <a:p>
            <a:pPr lvl="0"/>
            <a:r>
              <a:rPr lang="en-US" dirty="0"/>
              <a:t>Click to edit Master text styles</a:t>
            </a:r>
          </a:p>
        </p:txBody>
      </p:sp>
      <p:sp>
        <p:nvSpPr>
          <p:cNvPr id="16" name="Text Placeholder 15">
            <a:extLst>
              <a:ext uri="{FF2B5EF4-FFF2-40B4-BE49-F238E27FC236}">
                <a16:creationId xmlns:a16="http://schemas.microsoft.com/office/drawing/2014/main" id="{36CA9384-003A-BA4A-98F1-50BB5FA84D33}"/>
              </a:ext>
            </a:extLst>
          </p:cNvPr>
          <p:cNvSpPr>
            <a:spLocks noGrp="1"/>
          </p:cNvSpPr>
          <p:nvPr>
            <p:ph type="body" sz="quarter" idx="18"/>
          </p:nvPr>
        </p:nvSpPr>
        <p:spPr>
          <a:xfrm>
            <a:off x="2505456" y="1243584"/>
            <a:ext cx="1828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E00D275-5FDA-A046-AEE0-B1E73B0F00FD}"/>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3" name="Footer Placeholder">
            <a:extLst>
              <a:ext uri="{FF2B5EF4-FFF2-40B4-BE49-F238E27FC236}">
                <a16:creationId xmlns:a16="http://schemas.microsoft.com/office/drawing/2014/main" id="{91D87C72-8044-9A47-A143-A819082D58DD}"/>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969930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panel title + image">
    <p:bg>
      <p:bgPr>
        <a:solidFill>
          <a:schemeClr val="tx1"/>
        </a:solidFill>
        <a:effectLst/>
      </p:bgPr>
    </p:bg>
    <p:spTree>
      <p:nvGrpSpPr>
        <p:cNvPr id="1" name=""/>
        <p:cNvGrpSpPr/>
        <p:nvPr/>
      </p:nvGrpSpPr>
      <p:grpSpPr>
        <a:xfrm>
          <a:off x="0" y="0"/>
          <a:ext cx="0" cy="0"/>
          <a:chOff x="0" y="0"/>
          <a:chExt cx="0" cy="0"/>
        </a:xfrm>
      </p:grpSpPr>
      <p:sp>
        <p:nvSpPr>
          <p:cNvPr id="11" name="Cool gray 10 rectangle">
            <a:extLst>
              <a:ext uri="{FF2B5EF4-FFF2-40B4-BE49-F238E27FC236}">
                <a16:creationId xmlns:a16="http://schemas.microsoft.com/office/drawing/2014/main" id="{AC7071F7-7B2A-D945-9E7A-B87CA754F3F3}"/>
              </a:ext>
              <a:ext uri="{C183D7F6-B498-43B3-948B-1728B52AA6E4}">
                <adec:decorative xmlns:adec="http://schemas.microsoft.com/office/drawing/2017/decorative" val="1"/>
              </a:ext>
            </a:extLst>
          </p:cNvPr>
          <p:cNvSpPr/>
          <p:nvPr userDrawn="1"/>
        </p:nvSpPr>
        <p:spPr>
          <a:xfrm>
            <a:off x="2304535" y="0"/>
            <a:ext cx="6839465"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pic>
        <p:nvPicPr>
          <p:cNvPr id="13" name="Picture 12">
            <a:extLst>
              <a:ext uri="{FF2B5EF4-FFF2-40B4-BE49-F238E27FC236}">
                <a16:creationId xmlns:a16="http://schemas.microsoft.com/office/drawing/2014/main" id="{DA89792B-7DE7-4945-814D-8C9E3FB89901}"/>
              </a:ext>
            </a:extLst>
          </p:cNvPr>
          <p:cNvPicPr>
            <a:picLocks noChangeAspect="1"/>
          </p:cNvPicPr>
          <p:nvPr userDrawn="1"/>
        </p:nvPicPr>
        <p:blipFill>
          <a:blip r:embed="rId2"/>
          <a:stretch>
            <a:fillRect/>
          </a:stretch>
        </p:blipFill>
        <p:spPr>
          <a:xfrm>
            <a:off x="7549414" y="0"/>
            <a:ext cx="1594586" cy="612648"/>
          </a:xfrm>
          <a:prstGeom prst="rect">
            <a:avLst/>
          </a:prstGeom>
        </p:spPr>
      </p:pic>
      <p:sp>
        <p:nvSpPr>
          <p:cNvPr id="9" name="Picture Placeholder"/>
          <p:cNvSpPr>
            <a:spLocks noGrp="1"/>
          </p:cNvSpPr>
          <p:nvPr>
            <p:ph type="pic" sz="quarter" idx="14"/>
          </p:nvPr>
        </p:nvSpPr>
        <p:spPr>
          <a:xfrm>
            <a:off x="2286000" y="0"/>
            <a:ext cx="6858000" cy="5148072"/>
          </a:xfrm>
          <a:solidFill>
            <a:schemeClr val="tx2"/>
          </a:solidFill>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8">
            <a:extLst>
              <a:ext uri="{FF2B5EF4-FFF2-40B4-BE49-F238E27FC236}">
                <a16:creationId xmlns:a16="http://schemas.microsoft.com/office/drawing/2014/main" id="{0FCF3F11-D5C2-4840-B6AA-0826FA672623}"/>
              </a:ext>
            </a:extLst>
          </p:cNvPr>
          <p:cNvSpPr>
            <a:spLocks noGrp="1"/>
          </p:cNvSpPr>
          <p:nvPr>
            <p:ph type="body" sz="quarter" idx="15" hasCustomPrompt="1"/>
          </p:nvPr>
        </p:nvSpPr>
        <p:spPr>
          <a:xfrm>
            <a:off x="219779" y="4327588"/>
            <a:ext cx="1865621" cy="166688"/>
          </a:xfrm>
        </p:spPr>
        <p:txBody>
          <a:bodyPr/>
          <a:lstStyle>
            <a:lvl1pPr>
              <a:defRPr lang="en-US" sz="1000" b="0" i="1" dirty="0">
                <a:solidFill>
                  <a:schemeClr val="bg2"/>
                </a:solidFill>
                <a:latin typeface="IBM Plex Sans" panose="020B0503050203000203" pitchFamily="34" charset="77"/>
                <a:ea typeface="IBM Plex Sans" panose="020B0503050203000203" pitchFamily="34" charset="0"/>
                <a:cs typeface="IBM Plex Sans" panose="020B0503050203000203" pitchFamily="34" charset="0"/>
              </a:defRPr>
            </a:lvl1pPr>
          </a:lstStyle>
          <a:p>
            <a:pPr marL="0" lvl="0" indent="0" algn="l" rtl="0" eaLnBrk="1" fontAlgn="base" hangingPunct="1">
              <a:lnSpc>
                <a:spcPct val="120000"/>
              </a:lnSpc>
              <a:spcBef>
                <a:spcPts val="1100"/>
              </a:spcBef>
              <a:spcAft>
                <a:spcPct val="0"/>
              </a:spcAft>
              <a:buClr>
                <a:srgbClr val="6D6E70"/>
              </a:buClr>
              <a:buSzPct val="90000"/>
              <a:buFont typeface="Wingdings" pitchFamily="2" charset="2"/>
              <a:buNone/>
            </a:pPr>
            <a:r>
              <a:rPr lang="en-US" dirty="0"/>
              <a:t>Optional image caption styling</a:t>
            </a:r>
          </a:p>
        </p:txBody>
      </p:sp>
      <p:sp>
        <p:nvSpPr>
          <p:cNvPr id="6" name="Text Placeholder 5">
            <a:extLst>
              <a:ext uri="{FF2B5EF4-FFF2-40B4-BE49-F238E27FC236}">
                <a16:creationId xmlns:a16="http://schemas.microsoft.com/office/drawing/2014/main" id="{EE96722A-5328-BD4F-BCAA-57403E973996}"/>
              </a:ext>
            </a:extLst>
          </p:cNvPr>
          <p:cNvSpPr>
            <a:spLocks noGrp="1"/>
          </p:cNvSpPr>
          <p:nvPr>
            <p:ph type="body" sz="quarter" idx="16" hasCustomPrompt="1"/>
          </p:nvPr>
        </p:nvSpPr>
        <p:spPr>
          <a:xfrm>
            <a:off x="219456" y="173736"/>
            <a:ext cx="1892807" cy="841248"/>
          </a:xfrm>
        </p:spPr>
        <p:txBody>
          <a:bodyPr/>
          <a:lstStyle>
            <a:lvl1pPr>
              <a:defRPr sz="2000"/>
            </a:lvl1pPr>
          </a:lstStyle>
          <a:p>
            <a:pPr lvl="0"/>
            <a:r>
              <a:rPr lang="en-US" dirty="0"/>
              <a:t>Left panel title + description</a:t>
            </a:r>
          </a:p>
        </p:txBody>
      </p:sp>
      <p:sp>
        <p:nvSpPr>
          <p:cNvPr id="14" name="Text Placeholder 13">
            <a:extLst>
              <a:ext uri="{FF2B5EF4-FFF2-40B4-BE49-F238E27FC236}">
                <a16:creationId xmlns:a16="http://schemas.microsoft.com/office/drawing/2014/main" id="{47003850-CA02-794E-82E9-2765B21076B6}"/>
              </a:ext>
            </a:extLst>
          </p:cNvPr>
          <p:cNvSpPr>
            <a:spLocks noGrp="1"/>
          </p:cNvSpPr>
          <p:nvPr>
            <p:ph type="body" sz="quarter" idx="17"/>
          </p:nvPr>
        </p:nvSpPr>
        <p:spPr>
          <a:xfrm>
            <a:off x="219457" y="1243584"/>
            <a:ext cx="1837944" cy="1328166"/>
          </a:xfrm>
        </p:spPr>
        <p:txBody>
          <a:bodyPr/>
          <a:lstStyle/>
          <a:p>
            <a:pPr lvl="0"/>
            <a:r>
              <a:rPr lang="en-US" dirty="0"/>
              <a:t>Click to edit Master text styles</a:t>
            </a:r>
          </a:p>
        </p:txBody>
      </p:sp>
      <p:sp>
        <p:nvSpPr>
          <p:cNvPr id="10" name="Footer Placeholder">
            <a:extLst>
              <a:ext uri="{FF2B5EF4-FFF2-40B4-BE49-F238E27FC236}">
                <a16:creationId xmlns:a16="http://schemas.microsoft.com/office/drawing/2014/main" id="{6CF4B142-DDDA-934A-84BA-07B1788F226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939202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column (split background)">
    <p:bg>
      <p:bgPr>
        <a:solidFill>
          <a:schemeClr val="tx2"/>
        </a:solidFill>
        <a:effectLst/>
      </p:bgPr>
    </p:bg>
    <p:spTree>
      <p:nvGrpSpPr>
        <p:cNvPr id="1" name=""/>
        <p:cNvGrpSpPr/>
        <p:nvPr/>
      </p:nvGrpSpPr>
      <p:grpSpPr>
        <a:xfrm>
          <a:off x="0" y="0"/>
          <a:ext cx="0" cy="0"/>
          <a:chOff x="0" y="0"/>
          <a:chExt cx="0" cy="0"/>
        </a:xfrm>
      </p:grpSpPr>
      <p:sp>
        <p:nvSpPr>
          <p:cNvPr id="8" name="Cool gray 10 rectangle">
            <a:extLst>
              <a:ext uri="{FF2B5EF4-FFF2-40B4-BE49-F238E27FC236}">
                <a16:creationId xmlns:a16="http://schemas.microsoft.com/office/drawing/2014/main" id="{FA72458D-69F1-254C-9C7B-9A062B760A8D}"/>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2" name="Title"/>
          <p:cNvSpPr>
            <a:spLocks noGrp="1"/>
          </p:cNvSpPr>
          <p:nvPr>
            <p:ph type="title" hasCustomPrompt="1"/>
          </p:nvPr>
        </p:nvSpPr>
        <p:spPr>
          <a:xfrm>
            <a:off x="210311" y="201168"/>
            <a:ext cx="4114735" cy="804672"/>
          </a:xfrm>
        </p:spPr>
        <p:txBody>
          <a:bodyPr/>
          <a:lstStyle>
            <a:lvl1pPr>
              <a:defRPr/>
            </a:lvl1pPr>
          </a:lstStyle>
          <a:p>
            <a:r>
              <a:rPr lang="en-US" dirty="0"/>
              <a:t>Title + 2 columns (½ - ½) split background</a:t>
            </a:r>
          </a:p>
        </p:txBody>
      </p:sp>
      <p:sp>
        <p:nvSpPr>
          <p:cNvPr id="7" name="Content Placeholder"/>
          <p:cNvSpPr>
            <a:spLocks noGrp="1"/>
          </p:cNvSpPr>
          <p:nvPr>
            <p:ph sz="quarter" idx="13"/>
          </p:nvPr>
        </p:nvSpPr>
        <p:spPr>
          <a:xfrm>
            <a:off x="4791456" y="1243584"/>
            <a:ext cx="4142232" cy="3279648"/>
          </a:xfrm>
        </p:spPr>
        <p:txBody>
          <a:bodyPr/>
          <a:lstStyle>
            <a:lvl1pPr>
              <a:defRPr sz="1400"/>
            </a:lvl1pPr>
          </a:lstStyle>
          <a:p>
            <a:pPr lvl="0"/>
            <a:r>
              <a:rPr lang="en-US" dirty="0"/>
              <a:t>Click to edit Master text styles</a:t>
            </a:r>
          </a:p>
        </p:txBody>
      </p:sp>
      <p:sp>
        <p:nvSpPr>
          <p:cNvPr id="6" name="Text Placeholder"/>
          <p:cNvSpPr>
            <a:spLocks noGrp="1"/>
          </p:cNvSpPr>
          <p:nvPr>
            <p:ph type="body" sz="quarter" idx="12"/>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7932FB1B-F225-DB4D-A215-6355387CC0A7}"/>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9DE3AFAD-EB32-FB4E-94F6-EF12C41B1632}"/>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122956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1 column + 3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chemeClr val="accent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chemeClr val="accent1"/>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tx2"/>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38DC464C-E24E-1F4D-80EE-D2C029DD2ECB}"/>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9213076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1 column + 3 boxes gray">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chemeClr val="tx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chemeClr val="accent5"/>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chemeClr val="accent6"/>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tx2"/>
                </a:solidFill>
              </a:defRPr>
            </a:lvl1pPr>
          </a:lstStyle>
          <a:p>
            <a:fld id="{59395FB3-9C97-154F-86B2-7E381B951268}" type="slidenum">
              <a:rPr lang="en-US" smtClean="0"/>
              <a:pPr/>
              <a:t>‹#›</a:t>
            </a:fld>
            <a:endParaRPr lang="en-US" dirty="0"/>
          </a:p>
        </p:txBody>
      </p:sp>
      <p:sp>
        <p:nvSpPr>
          <p:cNvPr id="11" name="Footer Placeholder">
            <a:extLst>
              <a:ext uri="{FF2B5EF4-FFF2-40B4-BE49-F238E27FC236}">
                <a16:creationId xmlns:a16="http://schemas.microsoft.com/office/drawing/2014/main" id="{EE7675B2-8FA7-CB4D-9864-9D88F085F1E9}"/>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19068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ivider (no foo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B4E5F-15AA-7142-8D54-876791D3731F}"/>
              </a:ext>
            </a:extLst>
          </p:cNvPr>
          <p:cNvSpPr>
            <a:spLocks noGrp="1"/>
          </p:cNvSpPr>
          <p:nvPr>
            <p:ph type="title" hasCustomPrompt="1"/>
          </p:nvPr>
        </p:nvSpPr>
        <p:spPr>
          <a:xfrm>
            <a:off x="210312" y="201168"/>
            <a:ext cx="4142232" cy="1729232"/>
          </a:xfrm>
        </p:spPr>
        <p:txBody>
          <a:bodyPr/>
          <a:lstStyle/>
          <a:p>
            <a:r>
              <a:rPr lang="en-US" dirty="0"/>
              <a:t>Click to edit Master title style (3 sizes for title text available) - no footer</a:t>
            </a:r>
          </a:p>
        </p:txBody>
      </p:sp>
      <p:pic>
        <p:nvPicPr>
          <p:cNvPr id="4" name="Picture 3">
            <a:extLst>
              <a:ext uri="{FF2B5EF4-FFF2-40B4-BE49-F238E27FC236}">
                <a16:creationId xmlns:a16="http://schemas.microsoft.com/office/drawing/2014/main" id="{0744E27A-ED32-1347-9D8B-91B8F9BED5EF}"/>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3328082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4 boxes (alt)">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dirty="0"/>
              <a:t>Click to edit Master title style</a:t>
            </a:r>
          </a:p>
        </p:txBody>
      </p:sp>
      <p:sp>
        <p:nvSpPr>
          <p:cNvPr id="7" name="Content Placeholder 1"/>
          <p:cNvSpPr>
            <a:spLocks noGrp="1"/>
          </p:cNvSpPr>
          <p:nvPr>
            <p:ph sz="quarter" idx="20"/>
          </p:nvPr>
        </p:nvSpPr>
        <p:spPr>
          <a:xfrm>
            <a:off x="0" y="2570163"/>
            <a:ext cx="2286000" cy="2573337"/>
          </a:xfrm>
          <a:solidFill>
            <a:srgbClr val="D4BBFF"/>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2"/>
          <p:cNvSpPr>
            <a:spLocks noGrp="1"/>
          </p:cNvSpPr>
          <p:nvPr>
            <p:ph sz="quarter" idx="19"/>
          </p:nvPr>
        </p:nvSpPr>
        <p:spPr>
          <a:xfrm>
            <a:off x="2286001" y="2570163"/>
            <a:ext cx="2286000" cy="2573337"/>
          </a:xfrm>
          <a:solidFill>
            <a:schemeClr val="accent3"/>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6"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2"/>
                </a:solidFill>
              </a:defRPr>
            </a:lvl1pPr>
          </a:lstStyle>
          <a:p>
            <a:pPr lvl="0"/>
            <a:r>
              <a:rPr lang="en-US" dirty="0"/>
              <a:t>Click to edit Master text styles</a:t>
            </a:r>
          </a:p>
        </p:txBody>
      </p:sp>
      <p:sp>
        <p:nvSpPr>
          <p:cNvPr id="11" name="Content Placeholder 4"/>
          <p:cNvSpPr>
            <a:spLocks noGrp="1"/>
          </p:cNvSpPr>
          <p:nvPr>
            <p:ph sz="quarter" idx="18"/>
          </p:nvPr>
        </p:nvSpPr>
        <p:spPr>
          <a:xfrm>
            <a:off x="6858000" y="2570162"/>
            <a:ext cx="2286000" cy="2573338"/>
          </a:xfrm>
          <a:solidFill>
            <a:schemeClr val="accent1"/>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B83865BB-A28A-B147-AC3F-D411849CEFC7}"/>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9F821A69-25A7-B94D-A499-3A37C5F7D836}"/>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485498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4 boxes (alt) gray">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0" y="-1"/>
            <a:ext cx="7086601" cy="2569463"/>
          </a:xfrm>
          <a:noFill/>
        </p:spPr>
        <p:txBody>
          <a:bodyPr lIns="192024" tIns="137160" rIns="228600" bIns="228600"/>
          <a:lstStyle>
            <a:lvl1pPr>
              <a:lnSpc>
                <a:spcPts val="5000"/>
              </a:lnSpc>
              <a:defRPr sz="4200"/>
            </a:lvl1pPr>
          </a:lstStyle>
          <a:p>
            <a:r>
              <a:rPr lang="en-US" dirty="0"/>
              <a:t>Click to edit Master title style</a:t>
            </a:r>
          </a:p>
        </p:txBody>
      </p:sp>
      <p:sp>
        <p:nvSpPr>
          <p:cNvPr id="7" name="Content Placeholder 1"/>
          <p:cNvSpPr>
            <a:spLocks noGrp="1"/>
          </p:cNvSpPr>
          <p:nvPr>
            <p:ph sz="quarter" idx="20"/>
          </p:nvPr>
        </p:nvSpPr>
        <p:spPr>
          <a:xfrm>
            <a:off x="0" y="2570163"/>
            <a:ext cx="2286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2"/>
          <p:cNvSpPr>
            <a:spLocks noGrp="1"/>
          </p:cNvSpPr>
          <p:nvPr>
            <p:ph sz="quarter" idx="19"/>
          </p:nvPr>
        </p:nvSpPr>
        <p:spPr>
          <a:xfrm>
            <a:off x="2286001" y="2570163"/>
            <a:ext cx="2286000" cy="2573337"/>
          </a:xfrm>
          <a:solidFill>
            <a:schemeClr val="accent5"/>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6" name="Content Placeholder 3"/>
          <p:cNvSpPr>
            <a:spLocks noGrp="1"/>
          </p:cNvSpPr>
          <p:nvPr>
            <p:ph sz="quarter" idx="17"/>
          </p:nvPr>
        </p:nvSpPr>
        <p:spPr>
          <a:xfrm>
            <a:off x="4572000" y="2570162"/>
            <a:ext cx="2286000" cy="2573338"/>
          </a:xfrm>
          <a:solidFill>
            <a:srgbClr val="C1C7C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4"/>
          <p:cNvSpPr>
            <a:spLocks noGrp="1"/>
          </p:cNvSpPr>
          <p:nvPr>
            <p:ph sz="quarter" idx="18"/>
          </p:nvPr>
        </p:nvSpPr>
        <p:spPr>
          <a:xfrm>
            <a:off x="6858000" y="2570162"/>
            <a:ext cx="2286000" cy="2573338"/>
          </a:xfrm>
          <a:solidFill>
            <a:srgbClr val="A2A9B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pic>
        <p:nvPicPr>
          <p:cNvPr id="12" name="Picture 11">
            <a:extLst>
              <a:ext uri="{FF2B5EF4-FFF2-40B4-BE49-F238E27FC236}">
                <a16:creationId xmlns:a16="http://schemas.microsoft.com/office/drawing/2014/main" id="{BE9D4AA7-CB84-3345-BFC0-3ED57BFDF230}"/>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10" name="Footer Placeholder">
            <a:extLst>
              <a:ext uri="{FF2B5EF4-FFF2-40B4-BE49-F238E27FC236}">
                <a16:creationId xmlns:a16="http://schemas.microsoft.com/office/drawing/2014/main" id="{D527F17B-D1E5-C04E-91AC-57DF49429C00}"/>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6252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chemeClr val="tx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4951" y="0"/>
            <a:ext cx="3044952" cy="5148072"/>
          </a:xfrm>
          <a:solidFill>
            <a:schemeClr val="accent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0348" y="0"/>
            <a:ext cx="3044952"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3DA39184-7F47-2945-88CF-675CCCCD1ACE}"/>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14516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4952" cy="5148072"/>
          </a:xfrm>
          <a:solidFill>
            <a:srgbClr val="FFFFFF"/>
          </a:solidFill>
        </p:spPr>
        <p:txBody>
          <a:bodyPr lIns="219456" tIns="1243584"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4951" y="0"/>
            <a:ext cx="3044952" cy="5148072"/>
          </a:xfrm>
          <a:solidFill>
            <a:schemeClr val="tx1"/>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0348" y="0"/>
            <a:ext cx="3044952" cy="5148072"/>
          </a:xfrm>
          <a:solidFill>
            <a:schemeClr val="accent5"/>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0D2C7F6B-D042-464E-B663-7975CF7A0C12}"/>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8" name="Footer Placeholder">
            <a:extLst>
              <a:ext uri="{FF2B5EF4-FFF2-40B4-BE49-F238E27FC236}">
                <a16:creationId xmlns:a16="http://schemas.microsoft.com/office/drawing/2014/main" id="{5984D2B7-2A07-6946-8F61-822B6C99A9B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3459867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tx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chemeClr val="accent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chemeClr val="accent1"/>
          </a:solidFill>
        </p:spPr>
        <p:txBody>
          <a:bodyPr lIns="219456" tIns="201168" rIns="228600" bIns="228600"/>
          <a:lstStyle>
            <a:lvl1pP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Footer Placeholder">
            <a:extLst>
              <a:ext uri="{FF2B5EF4-FFF2-40B4-BE49-F238E27FC236}">
                <a16:creationId xmlns:a16="http://schemas.microsoft.com/office/drawing/2014/main" id="{0D780997-7FA5-CF40-8B71-0858BA780B36}"/>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957989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tx2"/>
          </a:solidFill>
        </p:spPr>
        <p:txBody>
          <a:bodyPr lIns="219456" tIns="1243584"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chemeClr val="tx1"/>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chemeClr val="accent5"/>
          </a:solidFill>
        </p:spPr>
        <p:txBody>
          <a:bodyPr lIns="219456" tIns="1243584"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rgbClr val="C1C7CD"/>
          </a:solidFill>
        </p:spPr>
        <p:txBody>
          <a:bodyPr lIns="219456" tIns="1243584" rIns="228600" bIns="22860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B6DA9AD6-D0CE-6347-B44E-DBEABF8A1C38}"/>
              </a:ext>
            </a:extLst>
          </p:cNvPr>
          <p:cNvPicPr>
            <a:picLocks noChangeAspect="1"/>
          </p:cNvPicPr>
          <p:nvPr userDrawn="1"/>
        </p:nvPicPr>
        <p:blipFill>
          <a:blip r:embed="rId2"/>
          <a:stretch>
            <a:fillRect/>
          </a:stretch>
        </p:blipFill>
        <p:spPr>
          <a:xfrm>
            <a:off x="7789331" y="128929"/>
            <a:ext cx="1126001" cy="350899"/>
          </a:xfrm>
          <a:prstGeom prst="rect">
            <a:avLst/>
          </a:prstGeom>
        </p:spPr>
      </p:pic>
      <p:sp>
        <p:nvSpPr>
          <p:cNvPr id="9" name="Footer Placeholder">
            <a:extLst>
              <a:ext uri="{FF2B5EF4-FFF2-40B4-BE49-F238E27FC236}">
                <a16:creationId xmlns:a16="http://schemas.microsoft.com/office/drawing/2014/main" id="{2C6A2B7A-C7C2-CF44-8AF0-33F49A6222F2}"/>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1965923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201168"/>
            <a:ext cx="4133088" cy="804672"/>
          </a:xfrm>
        </p:spPr>
        <p:txBody>
          <a:bodyPr/>
          <a:lstStyle/>
          <a:p>
            <a:r>
              <a:rPr lang="en-US" dirty="0"/>
              <a:t>Thank you</a:t>
            </a:r>
          </a:p>
        </p:txBody>
      </p:sp>
      <p:sp>
        <p:nvSpPr>
          <p:cNvPr id="8" name="Text Placeholder 1"/>
          <p:cNvSpPr>
            <a:spLocks noGrp="1"/>
          </p:cNvSpPr>
          <p:nvPr>
            <p:ph type="body" sz="quarter" idx="13" hasCustomPrompt="1"/>
          </p:nvPr>
        </p:nvSpPr>
        <p:spPr>
          <a:xfrm>
            <a:off x="219456" y="1261873"/>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+1-555-555-5555</a:t>
            </a:r>
          </a:p>
          <a:p>
            <a:r>
              <a:rPr lang="en-US" dirty="0" err="1"/>
              <a:t>ibm.com</a:t>
            </a:r>
            <a:endParaRPr lang="en-US" dirty="0"/>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hasCustomPrompt="1"/>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r>
              <a:rPr lang="en-US" dirty="0"/>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a:t>
            </a:r>
            <a:r>
              <a:rPr lang="en-US" dirty="0" err="1"/>
              <a:t>ibm.com</a:t>
            </a:r>
            <a:r>
              <a:rPr lang="en-US" dirty="0"/>
              <a:t> are trademarks of IBM Corp., registered in many jurisdictions worldwide. Other product and service names might be trademarks of IBM or other companies. A current list of IBM trademarks is available at </a:t>
            </a:r>
            <a:r>
              <a:rPr lang="en-US" dirty="0">
                <a:hlinkClick r:id="rId2"/>
              </a:rPr>
              <a:t>Copyright and trademark information</a:t>
            </a:r>
            <a:r>
              <a:rPr lang="en-US" dirty="0"/>
              <a:t>.</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Footer Placeholder">
            <a:extLst>
              <a:ext uri="{FF2B5EF4-FFF2-40B4-BE49-F238E27FC236}">
                <a16:creationId xmlns:a16="http://schemas.microsoft.com/office/drawing/2014/main" id="{D2AF5838-97F6-E64E-8A9B-A059B616AB85}"/>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3008696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BM sign off">
    <p:bg>
      <p:bgPr>
        <a:solidFill>
          <a:schemeClr val="tx1"/>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descr="Qiskit logo">
            <a:extLst>
              <a:ext uri="{FF2B5EF4-FFF2-40B4-BE49-F238E27FC236}">
                <a16:creationId xmlns:a16="http://schemas.microsoft.com/office/drawing/2014/main" id="{B6046CF8-74E7-DB45-8188-EB07716D27DE}"/>
              </a:ext>
            </a:extLst>
          </p:cNvPr>
          <p:cNvPicPr>
            <a:picLocks noChangeAspect="1"/>
          </p:cNvPicPr>
          <p:nvPr userDrawn="1"/>
        </p:nvPicPr>
        <p:blipFill>
          <a:blip r:embed="rId2"/>
          <a:stretch>
            <a:fillRect/>
          </a:stretch>
        </p:blipFill>
        <p:spPr>
          <a:xfrm>
            <a:off x="3706004" y="1707750"/>
            <a:ext cx="1729996" cy="1729996"/>
          </a:xfrm>
          <a:prstGeom prst="rect">
            <a:avLst/>
          </a:prstGeom>
        </p:spPr>
      </p:pic>
      <p:sp>
        <p:nvSpPr>
          <p:cNvPr id="6" name="Footer Placeholder">
            <a:extLst>
              <a:ext uri="{FF2B5EF4-FFF2-40B4-BE49-F238E27FC236}">
                <a16:creationId xmlns:a16="http://schemas.microsoft.com/office/drawing/2014/main" id="{49AE7DD9-85AB-F84B-A74F-1AF1F3068CA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805912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BM sign off">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descr="IBM 8-bar logo">
            <a:extLst>
              <a:ext uri="{FF2B5EF4-FFF2-40B4-BE49-F238E27FC236}">
                <a16:creationId xmlns:a16="http://schemas.microsoft.com/office/drawing/2014/main" id="{0C50FF1F-2B6D-2A45-A175-27DFE88C5352}"/>
              </a:ext>
            </a:extLst>
          </p:cNvPr>
          <p:cNvPicPr>
            <a:picLocks noChangeAspect="1"/>
          </p:cNvPicPr>
          <p:nvPr userDrawn="1"/>
        </p:nvPicPr>
        <p:blipFill>
          <a:blip r:embed="rId2"/>
          <a:stretch>
            <a:fillRect/>
          </a:stretch>
        </p:blipFill>
        <p:spPr>
          <a:xfrm>
            <a:off x="3923196" y="2312885"/>
            <a:ext cx="1297608" cy="517732"/>
          </a:xfrm>
          <a:prstGeom prst="rect">
            <a:avLst/>
          </a:prstGeom>
        </p:spPr>
      </p:pic>
      <p:sp>
        <p:nvSpPr>
          <p:cNvPr id="6" name="Footer Placeholder">
            <a:extLst>
              <a:ext uri="{FF2B5EF4-FFF2-40B4-BE49-F238E27FC236}">
                <a16:creationId xmlns:a16="http://schemas.microsoft.com/office/drawing/2014/main" id="{15DE8985-C56A-FD4C-8090-5AEA902F4ABF}"/>
              </a:ext>
            </a:extLst>
          </p:cNvPr>
          <p:cNvSpPr>
            <a:spLocks noGrp="1"/>
          </p:cNvSpPr>
          <p:nvPr>
            <p:ph type="ftr" sz="quarter" idx="10"/>
          </p:nvPr>
        </p:nvSpPr>
        <p:spPr>
          <a:xfrm>
            <a:off x="228666" y="4787900"/>
            <a:ext cx="4114735" cy="166687"/>
          </a:xfrm>
        </p:spPr>
        <p:txBody>
          <a:bodyPr/>
          <a:lstStyle/>
          <a:p>
            <a:r>
              <a:rPr lang="en-US"/>
              <a:t>IBM Quantum / © 2021 IBM Corporation</a:t>
            </a:r>
            <a:endParaRPr lang="en-US" dirty="0"/>
          </a:p>
        </p:txBody>
      </p:sp>
    </p:spTree>
    <p:extLst>
      <p:ext uri="{BB962C8B-B14F-4D97-AF65-F5344CB8AC3E}">
        <p14:creationId xmlns:p14="http://schemas.microsoft.com/office/powerpoint/2010/main" val="21983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ivider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lang="en-US" smtClean="0">
                <a:effectLst/>
              </a:defRPr>
            </a:lvl1pPr>
          </a:lstStyle>
          <a:p>
            <a:r>
              <a:rPr lang="en-US"/>
              <a:t>IBM Quantum / © 2021 IBM Corporation</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EF04BD5F-CEAE-9249-AC0F-4EF97A2B285B}"/>
              </a:ext>
            </a:extLst>
          </p:cNvPr>
          <p:cNvSpPr>
            <a:spLocks noGrp="1"/>
          </p:cNvSpPr>
          <p:nvPr>
            <p:ph type="title" hasCustomPrompt="1"/>
          </p:nvPr>
        </p:nvSpPr>
        <p:spPr>
          <a:xfrm>
            <a:off x="210312" y="201168"/>
            <a:ext cx="4142232" cy="1729232"/>
          </a:xfrm>
        </p:spPr>
        <p:txBody>
          <a:bodyPr/>
          <a:lstStyle/>
          <a:p>
            <a:r>
              <a:rPr lang="en-US" dirty="0"/>
              <a:t>Click to edit Master title style (3 sizes for title text available) - with footer</a:t>
            </a:r>
          </a:p>
        </p:txBody>
      </p:sp>
      <p:pic>
        <p:nvPicPr>
          <p:cNvPr id="6" name="Picture 5">
            <a:extLst>
              <a:ext uri="{FF2B5EF4-FFF2-40B4-BE49-F238E27FC236}">
                <a16:creationId xmlns:a16="http://schemas.microsoft.com/office/drawing/2014/main" id="{BE74200D-0E98-9549-B4CA-36C96D5EB713}"/>
              </a:ext>
            </a:extLst>
          </p:cNvPr>
          <p:cNvPicPr>
            <a:picLocks noChangeAspect="1"/>
          </p:cNvPicPr>
          <p:nvPr userDrawn="1"/>
        </p:nvPicPr>
        <p:blipFill>
          <a:blip r:embed="rId2"/>
          <a:stretch>
            <a:fillRect/>
          </a:stretch>
        </p:blipFill>
        <p:spPr>
          <a:xfrm>
            <a:off x="7789333" y="129710"/>
            <a:ext cx="1126000" cy="350898"/>
          </a:xfrm>
          <a:prstGeom prst="rect">
            <a:avLst/>
          </a:prstGeom>
        </p:spPr>
      </p:pic>
    </p:spTree>
    <p:extLst>
      <p:ext uri="{BB962C8B-B14F-4D97-AF65-F5344CB8AC3E}">
        <p14:creationId xmlns:p14="http://schemas.microsoft.com/office/powerpoint/2010/main" val="86536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divider (blue)">
    <p:bg>
      <p:bgPr>
        <a:solidFill>
          <a:srgbClr val="351062"/>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lvl1pPr>
              <a:defRPr>
                <a:solidFill>
                  <a:schemeClr val="bg2"/>
                </a:solidFill>
              </a:defRPr>
            </a:lvl1pPr>
          </a:lstStyle>
          <a:p>
            <a:fld id="{59395FB3-9C97-154F-86B2-7E381B951268}" type="slidenum">
              <a:rPr lang="en-US" smtClean="0"/>
              <a:pPr/>
              <a:t>‹#›</a:t>
            </a:fld>
            <a:endParaRPr lang="en-US" dirty="0"/>
          </a:p>
        </p:txBody>
      </p:sp>
      <p:sp>
        <p:nvSpPr>
          <p:cNvPr id="6" name="Title 5">
            <a:extLst>
              <a:ext uri="{FF2B5EF4-FFF2-40B4-BE49-F238E27FC236}">
                <a16:creationId xmlns:a16="http://schemas.microsoft.com/office/drawing/2014/main" id="{5D677529-0580-5640-87D8-6219EDE5C095}"/>
              </a:ext>
            </a:extLst>
          </p:cNvPr>
          <p:cNvSpPr>
            <a:spLocks noGrp="1"/>
          </p:cNvSpPr>
          <p:nvPr>
            <p:ph type="title" hasCustomPrompt="1"/>
          </p:nvPr>
        </p:nvSpPr>
        <p:spPr>
          <a:xfrm>
            <a:off x="210312" y="201168"/>
            <a:ext cx="4142232" cy="1729232"/>
          </a:xfrm>
        </p:spPr>
        <p:txBody>
          <a:bodyPr/>
          <a:lstStyle>
            <a:lvl1pPr>
              <a:defRPr>
                <a:solidFill>
                  <a:schemeClr val="bg1"/>
                </a:solidFill>
              </a:defRPr>
            </a:lvl1pPr>
          </a:lstStyle>
          <a:p>
            <a:r>
              <a:rPr lang="en-US" dirty="0"/>
              <a:t>Click to edit Master title style (3 sizes for title text available) – purple divider</a:t>
            </a:r>
          </a:p>
        </p:txBody>
      </p:sp>
      <p:pic>
        <p:nvPicPr>
          <p:cNvPr id="7" name="Picture 6">
            <a:extLst>
              <a:ext uri="{FF2B5EF4-FFF2-40B4-BE49-F238E27FC236}">
                <a16:creationId xmlns:a16="http://schemas.microsoft.com/office/drawing/2014/main" id="{92CD7D0E-DC26-DC41-9F69-C0836BF34B0D}"/>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9" name="Footer Placeholder">
            <a:extLst>
              <a:ext uri="{FF2B5EF4-FFF2-40B4-BE49-F238E27FC236}">
                <a16:creationId xmlns:a16="http://schemas.microsoft.com/office/drawing/2014/main" id="{81693563-08DB-0B43-A23C-7C52761357F3}"/>
              </a:ext>
            </a:extLst>
          </p:cNvPr>
          <p:cNvSpPr>
            <a:spLocks noGrp="1"/>
          </p:cNvSpPr>
          <p:nvPr>
            <p:ph type="ftr" sz="quarter" idx="10"/>
          </p:nvPr>
        </p:nvSpPr>
        <p:spPr>
          <a:xfrm>
            <a:off x="228666" y="4787900"/>
            <a:ext cx="4114735" cy="166687"/>
          </a:xfrm>
        </p:spPr>
        <p:txBody>
          <a:bodyPr/>
          <a:lstStyle>
            <a:lvl1pPr>
              <a:defRPr lang="en-US" smtClean="0">
                <a:solidFill>
                  <a:schemeClr val="bg2"/>
                </a:solidFill>
                <a:effectLst/>
              </a:defRPr>
            </a:lvl1pPr>
          </a:lstStyle>
          <a:p>
            <a:r>
              <a:rPr lang="en-US"/>
              <a:t>IBM Quantum / © 2021 IBM Corporation</a:t>
            </a:r>
            <a:endParaRPr lang="en-US" dirty="0"/>
          </a:p>
        </p:txBody>
      </p:sp>
    </p:spTree>
    <p:extLst>
      <p:ext uri="{BB962C8B-B14F-4D97-AF65-F5344CB8AC3E}">
        <p14:creationId xmlns:p14="http://schemas.microsoft.com/office/powerpoint/2010/main" val="7709095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Xl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37160" y="91440"/>
            <a:ext cx="6949440" cy="4404360"/>
          </a:xfrm>
        </p:spPr>
        <p:txBody>
          <a:bodyPr/>
          <a:lstStyle>
            <a:lvl1pPr>
              <a:lnSpc>
                <a:spcPct val="90000"/>
              </a:lnSpc>
              <a:defRPr sz="9200" b="0" i="0">
                <a:solidFill>
                  <a:schemeClr val="tx1"/>
                </a:solidFill>
                <a:latin typeface="IBM Plex Sans SemiBold" panose="020B0503050203000203" pitchFamily="34" charset="77"/>
              </a:defRPr>
            </a:lvl1pPr>
          </a:lstStyle>
          <a:p>
            <a:r>
              <a:rPr lang="en-US" dirty="0"/>
              <a:t>High impact </a:t>
            </a:r>
            <a:br>
              <a:rPr lang="en-US" dirty="0"/>
            </a:br>
            <a:r>
              <a:rPr lang="en-US" dirty="0" err="1"/>
              <a:t>xlg</a:t>
            </a:r>
            <a:r>
              <a:rPr lang="en-US" dirty="0"/>
              <a:t> text</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pic>
        <p:nvPicPr>
          <p:cNvPr id="6" name="Picture 5">
            <a:extLst>
              <a:ext uri="{FF2B5EF4-FFF2-40B4-BE49-F238E27FC236}">
                <a16:creationId xmlns:a16="http://schemas.microsoft.com/office/drawing/2014/main" id="{27B6B4AC-E881-CE40-9EB9-9EE30FB26F84}"/>
              </a:ext>
            </a:extLst>
          </p:cNvPr>
          <p:cNvPicPr>
            <a:picLocks noChangeAspect="1"/>
          </p:cNvPicPr>
          <p:nvPr userDrawn="1"/>
        </p:nvPicPr>
        <p:blipFill>
          <a:blip r:embed="rId2"/>
          <a:stretch>
            <a:fillRect/>
          </a:stretch>
        </p:blipFill>
        <p:spPr>
          <a:xfrm>
            <a:off x="7789333" y="129710"/>
            <a:ext cx="1126000" cy="350898"/>
          </a:xfrm>
          <a:prstGeom prst="rect">
            <a:avLst/>
          </a:prstGeom>
        </p:spPr>
      </p:pic>
      <p:sp>
        <p:nvSpPr>
          <p:cNvPr id="8" name="Footer Placeholder">
            <a:extLst>
              <a:ext uri="{FF2B5EF4-FFF2-40B4-BE49-F238E27FC236}">
                <a16:creationId xmlns:a16="http://schemas.microsoft.com/office/drawing/2014/main" id="{7A9F2E42-38A4-E34A-AB1E-0810DEBB5D19}"/>
              </a:ext>
            </a:extLst>
          </p:cNvPr>
          <p:cNvSpPr>
            <a:spLocks noGrp="1"/>
          </p:cNvSpPr>
          <p:nvPr>
            <p:ph type="ftr" sz="quarter" idx="10"/>
          </p:nvPr>
        </p:nvSpPr>
        <p:spPr>
          <a:xfrm>
            <a:off x="228666" y="4787900"/>
            <a:ext cx="4114735" cy="166687"/>
          </a:xfrm>
        </p:spPr>
        <p:txBody>
          <a:bodyPr/>
          <a:lstStyle>
            <a:lvl1pPr>
              <a:defRPr lang="en-US" smtClean="0">
                <a:effectLst/>
              </a:defRPr>
            </a:lvl1pPr>
          </a:lstStyle>
          <a:p>
            <a:r>
              <a:rPr lang="en-US"/>
              <a:t>IBM Quantum / © 2021 IBM Corporation</a:t>
            </a:r>
            <a:endParaRPr lang="en-US" dirty="0"/>
          </a:p>
        </p:txBody>
      </p:sp>
    </p:spTree>
    <p:extLst>
      <p:ext uri="{BB962C8B-B14F-4D97-AF65-F5344CB8AC3E}">
        <p14:creationId xmlns:p14="http://schemas.microsoft.com/office/powerpoint/2010/main" val="12011237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7879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a:solidFill>
                  <a:schemeClr val="tx1"/>
                </a:solidFill>
                <a:latin typeface="IBM Plex Sans" panose="020B0503050203000203" pitchFamily="34" charset="0"/>
              </a:defRPr>
            </a:lvl1pPr>
          </a:lstStyle>
          <a:p>
            <a:r>
              <a:rPr lang="en-US"/>
              <a:t>IBM Quantum / © 2021 IBM Corporation</a:t>
            </a:r>
            <a:endParaRPr lang="en-US" dirty="0"/>
          </a:p>
        </p:txBody>
      </p:sp>
      <p:sp>
        <p:nvSpPr>
          <p:cNvPr id="8" name="Slide Number Placeholder"/>
          <p:cNvSpPr>
            <a:spLocks noGrp="1"/>
          </p:cNvSpPr>
          <p:nvPr>
            <p:ph type="sldNum" sz="quarter" idx="4"/>
          </p:nvPr>
        </p:nvSpPr>
        <p:spPr>
          <a:xfrm>
            <a:off x="7086601" y="4787900"/>
            <a:ext cx="1828732" cy="166687"/>
          </a:xfrm>
          <a:prstGeom prst="rect">
            <a:avLst/>
          </a:prstGeom>
        </p:spPr>
        <p:txBody>
          <a:bodyPr vert="horz" lIns="0" tIns="0" rIns="0" bIns="0" rtlCol="0" anchor="ctr"/>
          <a:lstStyle>
            <a:lvl1pPr algn="r">
              <a:defRPr sz="6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969" r:id="rId1"/>
    <p:sldLayoutId id="2147483967" r:id="rId2"/>
    <p:sldLayoutId id="2147483968" r:id="rId3"/>
    <p:sldLayoutId id="2147483981" r:id="rId4"/>
    <p:sldLayoutId id="2147483982" r:id="rId5"/>
    <p:sldLayoutId id="2147483974" r:id="rId6"/>
    <p:sldLayoutId id="2147483826" r:id="rId7"/>
    <p:sldLayoutId id="2147483975" r:id="rId8"/>
    <p:sldLayoutId id="2147483830" r:id="rId9"/>
    <p:sldLayoutId id="2147483829" r:id="rId10"/>
    <p:sldLayoutId id="2147483831" r:id="rId11"/>
    <p:sldLayoutId id="2147483842" r:id="rId12"/>
    <p:sldLayoutId id="2147483832" r:id="rId13"/>
    <p:sldLayoutId id="2147484015" r:id="rId14"/>
    <p:sldLayoutId id="2147483834" r:id="rId15"/>
    <p:sldLayoutId id="2147483976" r:id="rId16"/>
    <p:sldLayoutId id="2147483977" r:id="rId17"/>
    <p:sldLayoutId id="2147483835" r:id="rId18"/>
    <p:sldLayoutId id="2147483979" r:id="rId19"/>
    <p:sldLayoutId id="2147483836" r:id="rId20"/>
    <p:sldLayoutId id="2147483983" r:id="rId21"/>
    <p:sldLayoutId id="2147483985" r:id="rId22"/>
    <p:sldLayoutId id="2147483839" r:id="rId23"/>
    <p:sldLayoutId id="2147483847" r:id="rId24"/>
    <p:sldLayoutId id="2147483978" r:id="rId25"/>
    <p:sldLayoutId id="2147483843" r:id="rId26"/>
    <p:sldLayoutId id="2147484018" r:id="rId27"/>
    <p:sldLayoutId id="2147483845" r:id="rId28"/>
    <p:sldLayoutId id="2147484019" r:id="rId29"/>
    <p:sldLayoutId id="2147483980" r:id="rId30"/>
    <p:sldLayoutId id="2147484017" r:id="rId31"/>
    <p:sldLayoutId id="2147483848" r:id="rId32"/>
    <p:sldLayoutId id="2147484016" r:id="rId33"/>
    <p:sldLayoutId id="2147483856" r:id="rId34"/>
    <p:sldLayoutId id="2147484013" r:id="rId35"/>
    <p:sldLayoutId id="2147483857" r:id="rId36"/>
  </p:sldLayoutIdLst>
  <p:hf hdr="0" dt="0"/>
  <p:txStyles>
    <p:titleStyle>
      <a:lvl1pPr algn="l" rtl="0" eaLnBrk="1" fontAlgn="base" hangingPunct="1">
        <a:lnSpc>
          <a:spcPct val="90000"/>
        </a:lnSpc>
        <a:spcBef>
          <a:spcPct val="0"/>
        </a:spcBef>
        <a:spcAft>
          <a:spcPct val="0"/>
        </a:spcAft>
        <a:defRPr sz="2800" b="0" i="0">
          <a:solidFill>
            <a:schemeClr val="tx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10000"/>
        </a:lnSpc>
        <a:spcBef>
          <a:spcPts val="1100"/>
        </a:spcBef>
        <a:spcAft>
          <a:spcPct val="0"/>
        </a:spcAft>
        <a:buClr>
          <a:srgbClr val="6D6E70"/>
        </a:buClr>
        <a:buSzPct val="90000"/>
        <a:buFont typeface="Wingdings" pitchFamily="2" charset="2"/>
        <a:buNone/>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37160" indent="-137160" algn="l" rtl="0" eaLnBrk="1" fontAlgn="base" hangingPunct="1">
        <a:lnSpc>
          <a:spcPct val="110000"/>
        </a:lnSpc>
        <a:spcBef>
          <a:spcPts val="1100"/>
        </a:spcBef>
        <a:spcAft>
          <a:spcPct val="0"/>
        </a:spcAft>
        <a:buClrTx/>
        <a:buSzPct val="80000"/>
        <a:buFont typeface="System Font Regular"/>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283464" indent="-100584" algn="l" rtl="0" eaLnBrk="1" fontAlgn="base" hangingPunct="1">
        <a:lnSpc>
          <a:spcPct val="110000"/>
        </a:lnSpc>
        <a:spcBef>
          <a:spcPts val="1100"/>
        </a:spcBef>
        <a:spcAft>
          <a:spcPct val="0"/>
        </a:spcAft>
        <a:buClrTx/>
        <a:buSzPct val="80000"/>
        <a:buFont typeface="Arial" panose="020B0604020202020204" pitchFamily="34" charset="0"/>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512064" indent="-137160" algn="l" rtl="0" eaLnBrk="1" fontAlgn="base" hangingPunct="1">
        <a:lnSpc>
          <a:spcPct val="110000"/>
        </a:lnSpc>
        <a:spcBef>
          <a:spcPts val="1100"/>
        </a:spcBef>
        <a:spcAft>
          <a:spcPct val="0"/>
        </a:spcAft>
        <a:buClrTx/>
        <a:buSzPct val="80000"/>
        <a:buFont typeface=".AppleSystemUIFont" charset="-120"/>
        <a:buChar char="–"/>
        <a:tabLst/>
        <a:defRPr sz="14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82880" indent="-164592" algn="l" rtl="0" eaLnBrk="1" fontAlgn="base" hangingPunct="1">
        <a:lnSpc>
          <a:spcPct val="110000"/>
        </a:lnSpc>
        <a:spcBef>
          <a:spcPts val="1100"/>
        </a:spcBef>
        <a:spcAft>
          <a:spcPct val="0"/>
        </a:spcAft>
        <a:buClrTx/>
        <a:buSzPct val="80000"/>
        <a:buFontTx/>
        <a:buNone/>
        <a:tabLst/>
        <a:defRPr lang="en-US" sz="1400"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p:txBody>
      </p:sp>
      <p:sp>
        <p:nvSpPr>
          <p:cNvPr id="7" name="Footer Placeholder"/>
          <p:cNvSpPr>
            <a:spLocks noGrp="1"/>
          </p:cNvSpPr>
          <p:nvPr>
            <p:ph type="ftr" sz="quarter" idx="3"/>
          </p:nvPr>
        </p:nvSpPr>
        <p:spPr>
          <a:xfrm>
            <a:off x="228666" y="47879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a:solidFill>
                  <a:schemeClr val="bg1"/>
                </a:solidFill>
                <a:latin typeface="IBM Plex Sans" panose="020B0503050203000203" pitchFamily="34" charset="0"/>
              </a:defRPr>
            </a:lvl1pPr>
          </a:lstStyle>
          <a:p>
            <a:r>
              <a:rPr lang="en-US"/>
              <a:t>IBM Quantum / © 2021 IBM Corporation</a:t>
            </a:r>
            <a:endParaRPr lang="en-US" dirty="0"/>
          </a:p>
        </p:txBody>
      </p:sp>
      <p:sp>
        <p:nvSpPr>
          <p:cNvPr id="8" name="Slide Number Placeholder"/>
          <p:cNvSpPr>
            <a:spLocks noGrp="1"/>
          </p:cNvSpPr>
          <p:nvPr>
            <p:ph type="sldNum" sz="quarter" idx="4"/>
          </p:nvPr>
        </p:nvSpPr>
        <p:spPr>
          <a:xfrm>
            <a:off x="7086601" y="4787900"/>
            <a:ext cx="1828732" cy="166687"/>
          </a:xfrm>
          <a:prstGeom prst="rect">
            <a:avLst/>
          </a:prstGeom>
        </p:spPr>
        <p:txBody>
          <a:bodyPr vert="horz" lIns="0" tIns="0" rIns="0" bIns="0" rtlCol="0" anchor="ctr"/>
          <a:lstStyle>
            <a:lvl1pPr algn="r">
              <a:defRPr sz="6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11011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987" r:id="rId1"/>
    <p:sldLayoutId id="2147483986"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28" r:id="rId19"/>
    <p:sldLayoutId id="2147484004" r:id="rId20"/>
    <p:sldLayoutId id="2147484005" r:id="rId21"/>
    <p:sldLayoutId id="2147484006" r:id="rId22"/>
    <p:sldLayoutId id="2147484020" r:id="rId23"/>
    <p:sldLayoutId id="2147484008" r:id="rId24"/>
    <p:sldLayoutId id="2147484021" r:id="rId25"/>
    <p:sldLayoutId id="2147484024" r:id="rId26"/>
    <p:sldLayoutId id="2147484023" r:id="rId27"/>
    <p:sldLayoutId id="2147484010" r:id="rId28"/>
    <p:sldLayoutId id="2147484022" r:id="rId29"/>
    <p:sldLayoutId id="2147484011" r:id="rId30"/>
    <p:sldLayoutId id="2147484014" r:id="rId31"/>
    <p:sldLayoutId id="2147484012" r:id="rId32"/>
  </p:sldLayoutIdLst>
  <p:hf hdr="0" dt="0"/>
  <p:txStyles>
    <p:titleStyle>
      <a:lvl1pPr algn="l" rtl="0" eaLnBrk="1" fontAlgn="base" hangingPunct="1">
        <a:lnSpc>
          <a:spcPct val="90000"/>
        </a:lnSpc>
        <a:spcBef>
          <a:spcPct val="0"/>
        </a:spcBef>
        <a:spcAft>
          <a:spcPct val="0"/>
        </a:spcAft>
        <a:defRPr sz="2800" b="0" i="0">
          <a:solidFill>
            <a:schemeClr val="bg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10000"/>
        </a:lnSpc>
        <a:spcBef>
          <a:spcPts val="1100"/>
        </a:spcBef>
        <a:spcAft>
          <a:spcPct val="0"/>
        </a:spcAft>
        <a:buClr>
          <a:srgbClr val="161616"/>
        </a:buClr>
        <a:buSzPct val="90000"/>
        <a:buFont typeface="Arial" panose="020B0604020202020204" pitchFamily="34" charset="0"/>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37160" indent="-137160" algn="l" rtl="0" eaLnBrk="1" fontAlgn="base" hangingPunct="1">
        <a:lnSpc>
          <a:spcPct val="110000"/>
        </a:lnSpc>
        <a:spcBef>
          <a:spcPts val="1100"/>
        </a:spcBef>
        <a:spcAft>
          <a:spcPct val="0"/>
        </a:spcAft>
        <a:buClr>
          <a:schemeClr val="bg1"/>
        </a:buClr>
        <a:buSzPct val="80000"/>
        <a:buFont typeface="System Font Regular"/>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283464" indent="-100584" algn="l" rtl="0" eaLnBrk="1" fontAlgn="base" hangingPunct="1">
        <a:lnSpc>
          <a:spcPct val="110000"/>
        </a:lnSpc>
        <a:spcBef>
          <a:spcPts val="1100"/>
        </a:spcBef>
        <a:spcAft>
          <a:spcPct val="0"/>
        </a:spcAft>
        <a:buClr>
          <a:schemeClr val="bg1"/>
        </a:buClr>
        <a:buSzPct val="80000"/>
        <a:buFont typeface="Arial"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512064" indent="-137160" algn="l" rtl="0" eaLnBrk="1" fontAlgn="base" hangingPunct="1">
        <a:lnSpc>
          <a:spcPct val="110000"/>
        </a:lnSpc>
        <a:spcBef>
          <a:spcPts val="1100"/>
        </a:spcBef>
        <a:spcAft>
          <a:spcPct val="0"/>
        </a:spcAft>
        <a:buClr>
          <a:schemeClr val="bg1"/>
        </a:buClr>
        <a:buSzPct val="80000"/>
        <a:buFont typeface=".AppleSystemUIFont"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10000"/>
        </a:lnSpc>
        <a:spcBef>
          <a:spcPts val="1100"/>
        </a:spcBef>
        <a:spcAft>
          <a:spcPct val="0"/>
        </a:spcAft>
        <a:buClr>
          <a:schemeClr val="bg1"/>
        </a:buClr>
        <a:buSzPct val="80000"/>
        <a:buFont typeface=".AppleSystemUIFont"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863EC-714E-D046-B864-DCBD5516317C}"/>
              </a:ext>
            </a:extLst>
          </p:cNvPr>
          <p:cNvSpPr>
            <a:spLocks noGrp="1"/>
          </p:cNvSpPr>
          <p:nvPr>
            <p:ph type="sldNum" sz="quarter" idx="11"/>
          </p:nvPr>
        </p:nvSpPr>
        <p:spPr>
          <a:xfrm>
            <a:off x="7086601" y="4787900"/>
            <a:ext cx="1828732" cy="166687"/>
          </a:xfrm>
        </p:spPr>
        <p:txBody>
          <a:bodyPr anchor="ctr">
            <a:normAutofit/>
          </a:bodyPr>
          <a:lstStyle/>
          <a:p>
            <a:pPr>
              <a:spcAft>
                <a:spcPts val="600"/>
              </a:spcAft>
            </a:pPr>
            <a:fld id="{59395FB3-9C97-154F-86B2-7E381B951268}" type="slidenum">
              <a:rPr lang="en-US" smtClean="0"/>
              <a:pPr>
                <a:spcAft>
                  <a:spcPts val="600"/>
                </a:spcAft>
              </a:pPr>
              <a:t>1</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0113E054-6264-AE4C-935E-EFD93E6CC984}"/>
              </a:ext>
            </a:extLst>
          </p:cNvPr>
          <p:cNvPicPr>
            <a:picLocks noChangeAspect="1"/>
          </p:cNvPicPr>
          <p:nvPr/>
        </p:nvPicPr>
        <p:blipFill>
          <a:blip r:embed="rId2"/>
          <a:stretch>
            <a:fillRect/>
          </a:stretch>
        </p:blipFill>
        <p:spPr>
          <a:xfrm>
            <a:off x="541549" y="887545"/>
            <a:ext cx="8060902" cy="3768471"/>
          </a:xfrm>
          <a:prstGeom prst="rect">
            <a:avLst/>
          </a:prstGeom>
          <a:noFill/>
        </p:spPr>
      </p:pic>
      <p:sp>
        <p:nvSpPr>
          <p:cNvPr id="5" name="Footer Placeholder 4">
            <a:extLst>
              <a:ext uri="{FF2B5EF4-FFF2-40B4-BE49-F238E27FC236}">
                <a16:creationId xmlns:a16="http://schemas.microsoft.com/office/drawing/2014/main" id="{DE458DCA-E334-884C-819C-E4A49D10DA17}"/>
              </a:ext>
            </a:extLst>
          </p:cNvPr>
          <p:cNvSpPr>
            <a:spLocks noGrp="1"/>
          </p:cNvSpPr>
          <p:nvPr>
            <p:ph type="ftr" sz="quarter" idx="10"/>
          </p:nvPr>
        </p:nvSpPr>
        <p:spPr>
          <a:xfrm>
            <a:off x="228666" y="4787900"/>
            <a:ext cx="4114735" cy="166687"/>
          </a:xfrm>
        </p:spPr>
        <p:txBody>
          <a:bodyPr anchor="ctr">
            <a:normAutofit/>
          </a:bodyPr>
          <a:lstStyle/>
          <a:p>
            <a:pPr>
              <a:spcAft>
                <a:spcPts val="600"/>
              </a:spcAft>
            </a:pPr>
            <a:r>
              <a:rPr lang="en-US"/>
              <a:t>IBM Quantum / © 2021 IBM Corporation</a:t>
            </a:r>
          </a:p>
        </p:txBody>
      </p:sp>
      <p:sp>
        <p:nvSpPr>
          <p:cNvPr id="8" name="Oval 7">
            <a:extLst>
              <a:ext uri="{FF2B5EF4-FFF2-40B4-BE49-F238E27FC236}">
                <a16:creationId xmlns:a16="http://schemas.microsoft.com/office/drawing/2014/main" id="{5AD58E93-FF66-EB4D-B878-31C9D298BEA8}"/>
              </a:ext>
            </a:extLst>
          </p:cNvPr>
          <p:cNvSpPr/>
          <p:nvPr/>
        </p:nvSpPr>
        <p:spPr bwMode="auto">
          <a:xfrm>
            <a:off x="4747847" y="1899138"/>
            <a:ext cx="1266092" cy="967154"/>
          </a:xfrm>
          <a:prstGeom prst="ellipse">
            <a:avLst/>
          </a:prstGeom>
          <a:noFill/>
          <a:ln w="57150">
            <a:solidFill>
              <a:schemeClr val="accent3">
                <a:lumMod val="7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3" name="Right Arrow 12">
            <a:extLst>
              <a:ext uri="{FF2B5EF4-FFF2-40B4-BE49-F238E27FC236}">
                <a16:creationId xmlns:a16="http://schemas.microsoft.com/office/drawing/2014/main" id="{2421C38A-F043-574B-BFA6-D76520335484}"/>
              </a:ext>
            </a:extLst>
          </p:cNvPr>
          <p:cNvSpPr/>
          <p:nvPr/>
        </p:nvSpPr>
        <p:spPr bwMode="auto">
          <a:xfrm rot="1695997">
            <a:off x="4176345" y="1762856"/>
            <a:ext cx="641839" cy="272562"/>
          </a:xfrm>
          <a:prstGeom prst="rightArrow">
            <a:avLst>
              <a:gd name="adj1" fmla="val 71015"/>
              <a:gd name="adj2" fmla="val 50000"/>
            </a:avLst>
          </a:prstGeom>
          <a:solidFill>
            <a:schemeClr val="accent2"/>
          </a:solid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4" name="TextBox 13">
            <a:extLst>
              <a:ext uri="{FF2B5EF4-FFF2-40B4-BE49-F238E27FC236}">
                <a16:creationId xmlns:a16="http://schemas.microsoft.com/office/drawing/2014/main" id="{9A31DF6A-49AE-3E45-B52F-6B73E70C0C3D}"/>
              </a:ext>
            </a:extLst>
          </p:cNvPr>
          <p:cNvSpPr txBox="1"/>
          <p:nvPr/>
        </p:nvSpPr>
        <p:spPr>
          <a:xfrm>
            <a:off x="6528289" y="1627127"/>
            <a:ext cx="1116623"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LOM Analysis</a:t>
            </a:r>
          </a:p>
        </p:txBody>
      </p:sp>
      <p:sp>
        <p:nvSpPr>
          <p:cNvPr id="15" name="TextBox 14">
            <a:extLst>
              <a:ext uri="{FF2B5EF4-FFF2-40B4-BE49-F238E27FC236}">
                <a16:creationId xmlns:a16="http://schemas.microsoft.com/office/drawing/2014/main" id="{C3D76B26-C5AE-A049-A0E0-79C3716797B1}"/>
              </a:ext>
            </a:extLst>
          </p:cNvPr>
          <p:cNvSpPr txBox="1"/>
          <p:nvPr/>
        </p:nvSpPr>
        <p:spPr>
          <a:xfrm>
            <a:off x="6528289" y="3652288"/>
            <a:ext cx="1116623" cy="460319"/>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Hamiltonian Analysis</a:t>
            </a:r>
          </a:p>
        </p:txBody>
      </p:sp>
    </p:spTree>
    <p:extLst>
      <p:ext uri="{BB962C8B-B14F-4D97-AF65-F5344CB8AC3E}">
        <p14:creationId xmlns:p14="http://schemas.microsoft.com/office/powerpoint/2010/main" val="1662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DCA214E-2B0A-FE45-8495-FF0F9DE1C4F7}"/>
              </a:ext>
            </a:extLst>
          </p:cNvPr>
          <p:cNvSpPr/>
          <p:nvPr/>
        </p:nvSpPr>
        <p:spPr bwMode="auto">
          <a:xfrm>
            <a:off x="580170" y="3875395"/>
            <a:ext cx="2488899" cy="771039"/>
          </a:xfrm>
          <a:prstGeom prst="rect">
            <a:avLst/>
          </a:prstGeom>
          <a:solidFill>
            <a:schemeClr val="tx2"/>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2" name="Title 1">
            <a:extLst>
              <a:ext uri="{FF2B5EF4-FFF2-40B4-BE49-F238E27FC236}">
                <a16:creationId xmlns:a16="http://schemas.microsoft.com/office/drawing/2014/main" id="{740E77FC-7361-C941-AC76-18661F0BC95C}"/>
              </a:ext>
            </a:extLst>
          </p:cNvPr>
          <p:cNvSpPr>
            <a:spLocks noGrp="1"/>
          </p:cNvSpPr>
          <p:nvPr>
            <p:ph type="title"/>
          </p:nvPr>
        </p:nvSpPr>
        <p:spPr>
          <a:xfrm>
            <a:off x="210311" y="201168"/>
            <a:ext cx="7096097" cy="804672"/>
          </a:xfrm>
        </p:spPr>
        <p:txBody>
          <a:bodyPr/>
          <a:lstStyle/>
          <a:p>
            <a:r>
              <a:rPr lang="en-US" dirty="0"/>
              <a:t>Conversion from Circuit Schematic to Weighted Capacitance &amp; Inductance Graph</a:t>
            </a:r>
          </a:p>
        </p:txBody>
      </p:sp>
      <p:sp>
        <p:nvSpPr>
          <p:cNvPr id="5" name="Footer Placeholder 4">
            <a:extLst>
              <a:ext uri="{FF2B5EF4-FFF2-40B4-BE49-F238E27FC236}">
                <a16:creationId xmlns:a16="http://schemas.microsoft.com/office/drawing/2014/main" id="{74C7F6B5-09CA-4547-9CE9-82318AC196B1}"/>
              </a:ext>
            </a:extLst>
          </p:cNvPr>
          <p:cNvSpPr>
            <a:spLocks noGrp="1"/>
          </p:cNvSpPr>
          <p:nvPr>
            <p:ph type="ftr" sz="quarter" idx="10"/>
          </p:nvPr>
        </p:nvSpPr>
        <p:spPr>
          <a:xfrm>
            <a:off x="71075" y="4942332"/>
            <a:ext cx="4114735" cy="166687"/>
          </a:xfrm>
        </p:spPr>
        <p:txBody>
          <a:bodyPr/>
          <a:lstStyle/>
          <a:p>
            <a:r>
              <a:rPr lang="en-US" dirty="0"/>
              <a:t>IBM Quantum / © 2021 IBM Corporation</a:t>
            </a:r>
          </a:p>
        </p:txBody>
      </p:sp>
      <p:sp>
        <p:nvSpPr>
          <p:cNvPr id="3" name="Pentagon 2">
            <a:extLst>
              <a:ext uri="{FF2B5EF4-FFF2-40B4-BE49-F238E27FC236}">
                <a16:creationId xmlns:a16="http://schemas.microsoft.com/office/drawing/2014/main" id="{926504B8-E02C-1249-93A1-717872E7CA3B}"/>
              </a:ext>
            </a:extLst>
          </p:cNvPr>
          <p:cNvSpPr/>
          <p:nvPr/>
        </p:nvSpPr>
        <p:spPr bwMode="auto">
          <a:xfrm>
            <a:off x="210311" y="1453090"/>
            <a:ext cx="1853620" cy="905692"/>
          </a:xfrm>
          <a:prstGeom prst="homePlate">
            <a:avLst/>
          </a:prstGeom>
          <a:solidFill>
            <a:schemeClr val="accent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6" name="Chevron 5">
            <a:extLst>
              <a:ext uri="{FF2B5EF4-FFF2-40B4-BE49-F238E27FC236}">
                <a16:creationId xmlns:a16="http://schemas.microsoft.com/office/drawing/2014/main" id="{47250429-391B-B74D-8ED5-B89D2DAB7D3F}"/>
              </a:ext>
            </a:extLst>
          </p:cNvPr>
          <p:cNvSpPr/>
          <p:nvPr/>
        </p:nvSpPr>
        <p:spPr bwMode="auto">
          <a:xfrm>
            <a:off x="1824620" y="1453091"/>
            <a:ext cx="1987992" cy="905691"/>
          </a:xfrm>
          <a:prstGeom prst="chevron">
            <a:avLst/>
          </a:prstGeom>
          <a:solidFill>
            <a:schemeClr val="accent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7" name="TextBox 6">
            <a:extLst>
              <a:ext uri="{FF2B5EF4-FFF2-40B4-BE49-F238E27FC236}">
                <a16:creationId xmlns:a16="http://schemas.microsoft.com/office/drawing/2014/main" id="{68E9C33A-A025-514C-BBE9-AF16086857FC}"/>
              </a:ext>
            </a:extLst>
          </p:cNvPr>
          <p:cNvSpPr txBox="1"/>
          <p:nvPr/>
        </p:nvSpPr>
        <p:spPr>
          <a:xfrm>
            <a:off x="365759" y="1566302"/>
            <a:ext cx="1332411" cy="697307"/>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tx2"/>
                </a:solidFill>
                <a:latin typeface="IBM Plex Sans" charset="0"/>
                <a:ea typeface="IBM Plex Sans" charset="0"/>
                <a:cs typeface="IBM Plex Sans" charset="0"/>
              </a:rPr>
              <a:t>Implement basic functionalities</a:t>
            </a:r>
          </a:p>
        </p:txBody>
      </p:sp>
      <p:sp>
        <p:nvSpPr>
          <p:cNvPr id="57" name="TextBox 56">
            <a:extLst>
              <a:ext uri="{FF2B5EF4-FFF2-40B4-BE49-F238E27FC236}">
                <a16:creationId xmlns:a16="http://schemas.microsoft.com/office/drawing/2014/main" id="{D69DCAE7-67A7-3746-883E-9B97C5913433}"/>
              </a:ext>
            </a:extLst>
          </p:cNvPr>
          <p:cNvSpPr txBox="1"/>
          <p:nvPr/>
        </p:nvSpPr>
        <p:spPr>
          <a:xfrm>
            <a:off x="2345829" y="1557282"/>
            <a:ext cx="1144565" cy="697307"/>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tx2"/>
                </a:solidFill>
                <a:latin typeface="IBM Plex Sans" charset="0"/>
                <a:ea typeface="IBM Plex Sans" charset="0"/>
                <a:cs typeface="IBM Plex Sans" charset="0"/>
              </a:rPr>
              <a:t>Resolve issue with cyclic circuits</a:t>
            </a:r>
          </a:p>
        </p:txBody>
      </p:sp>
      <p:sp>
        <p:nvSpPr>
          <p:cNvPr id="58" name="Chevron 57">
            <a:extLst>
              <a:ext uri="{FF2B5EF4-FFF2-40B4-BE49-F238E27FC236}">
                <a16:creationId xmlns:a16="http://schemas.microsoft.com/office/drawing/2014/main" id="{6541D701-B3AB-F949-A288-4E2116F65923}"/>
              </a:ext>
            </a:extLst>
          </p:cNvPr>
          <p:cNvSpPr/>
          <p:nvPr/>
        </p:nvSpPr>
        <p:spPr bwMode="auto">
          <a:xfrm>
            <a:off x="5318416" y="1453091"/>
            <a:ext cx="1987992" cy="905691"/>
          </a:xfrm>
          <a:prstGeom prst="chevron">
            <a:avLst/>
          </a:prstGeom>
          <a:solidFill>
            <a:schemeClr val="accent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59" name="TextBox 58">
            <a:extLst>
              <a:ext uri="{FF2B5EF4-FFF2-40B4-BE49-F238E27FC236}">
                <a16:creationId xmlns:a16="http://schemas.microsoft.com/office/drawing/2014/main" id="{9E00A106-86FE-3F42-8045-1EE034632A3C}"/>
              </a:ext>
            </a:extLst>
          </p:cNvPr>
          <p:cNvSpPr txBox="1"/>
          <p:nvPr/>
        </p:nvSpPr>
        <p:spPr>
          <a:xfrm>
            <a:off x="5954227" y="1675774"/>
            <a:ext cx="1144565" cy="460319"/>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tx2"/>
                </a:solidFill>
                <a:latin typeface="IBM Plex Sans" charset="0"/>
                <a:ea typeface="IBM Plex Sans" charset="0"/>
                <a:cs typeface="IBM Plex Sans" charset="0"/>
              </a:rPr>
              <a:t>Convert to </a:t>
            </a:r>
            <a:r>
              <a:rPr lang="en-US" sz="1400" dirty="0" err="1">
                <a:solidFill>
                  <a:schemeClr val="tx2"/>
                </a:solidFill>
                <a:latin typeface="IBM Plex Sans" charset="0"/>
                <a:ea typeface="IBM Plex Sans" charset="0"/>
                <a:cs typeface="IBM Plex Sans" charset="0"/>
              </a:rPr>
              <a:t>Javascript</a:t>
            </a:r>
            <a:endParaRPr lang="en-US" sz="1400" dirty="0">
              <a:solidFill>
                <a:schemeClr val="tx2"/>
              </a:solidFill>
              <a:latin typeface="IBM Plex Sans" charset="0"/>
              <a:ea typeface="IBM Plex Sans" charset="0"/>
              <a:cs typeface="IBM Plex Sans" charset="0"/>
            </a:endParaRPr>
          </a:p>
        </p:txBody>
      </p:sp>
      <p:sp>
        <p:nvSpPr>
          <p:cNvPr id="60" name="Chevron 59">
            <a:extLst>
              <a:ext uri="{FF2B5EF4-FFF2-40B4-BE49-F238E27FC236}">
                <a16:creationId xmlns:a16="http://schemas.microsoft.com/office/drawing/2014/main" id="{95845921-A1F9-0345-A688-0B96C643BA25}"/>
              </a:ext>
            </a:extLst>
          </p:cNvPr>
          <p:cNvSpPr/>
          <p:nvPr/>
        </p:nvSpPr>
        <p:spPr bwMode="auto">
          <a:xfrm>
            <a:off x="7042802" y="1453091"/>
            <a:ext cx="1987992" cy="905691"/>
          </a:xfrm>
          <a:prstGeom prst="chevron">
            <a:avLst/>
          </a:prstGeom>
          <a:solidFill>
            <a:schemeClr val="accent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63" name="TextBox 62">
            <a:extLst>
              <a:ext uri="{FF2B5EF4-FFF2-40B4-BE49-F238E27FC236}">
                <a16:creationId xmlns:a16="http://schemas.microsoft.com/office/drawing/2014/main" id="{AECA39A9-A178-7447-8A7F-18CAA8B230C1}"/>
              </a:ext>
            </a:extLst>
          </p:cNvPr>
          <p:cNvSpPr txBox="1"/>
          <p:nvPr/>
        </p:nvSpPr>
        <p:spPr>
          <a:xfrm>
            <a:off x="7622444" y="1675774"/>
            <a:ext cx="1627370" cy="460319"/>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tx2"/>
                </a:solidFill>
                <a:latin typeface="IBM Plex Sans" charset="0"/>
                <a:ea typeface="IBM Plex Sans" charset="0"/>
                <a:cs typeface="IBM Plex Sans" charset="0"/>
              </a:rPr>
              <a:t>Integrate with Frontend</a:t>
            </a:r>
          </a:p>
        </p:txBody>
      </p:sp>
      <p:sp>
        <p:nvSpPr>
          <p:cNvPr id="64" name="Chevron 63">
            <a:extLst>
              <a:ext uri="{FF2B5EF4-FFF2-40B4-BE49-F238E27FC236}">
                <a16:creationId xmlns:a16="http://schemas.microsoft.com/office/drawing/2014/main" id="{7FE279EF-A2D5-9642-9637-D9D72B84BA51}"/>
              </a:ext>
            </a:extLst>
          </p:cNvPr>
          <p:cNvSpPr/>
          <p:nvPr/>
        </p:nvSpPr>
        <p:spPr bwMode="auto">
          <a:xfrm>
            <a:off x="3578004" y="1453091"/>
            <a:ext cx="1987992" cy="905691"/>
          </a:xfrm>
          <a:prstGeom prst="chevron">
            <a:avLst/>
          </a:prstGeom>
          <a:solidFill>
            <a:schemeClr val="accent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65" name="TextBox 64">
            <a:extLst>
              <a:ext uri="{FF2B5EF4-FFF2-40B4-BE49-F238E27FC236}">
                <a16:creationId xmlns:a16="http://schemas.microsoft.com/office/drawing/2014/main" id="{C1CD8042-B2D5-3F40-9EA9-0A2714319C4A}"/>
              </a:ext>
            </a:extLst>
          </p:cNvPr>
          <p:cNvSpPr txBox="1"/>
          <p:nvPr/>
        </p:nvSpPr>
        <p:spPr>
          <a:xfrm>
            <a:off x="4099213" y="1557282"/>
            <a:ext cx="1144565" cy="697307"/>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tx2"/>
                </a:solidFill>
                <a:latin typeface="IBM Plex Sans" charset="0"/>
                <a:ea typeface="IBM Plex Sans" charset="0"/>
                <a:cs typeface="IBM Plex Sans" charset="0"/>
              </a:rPr>
              <a:t>Test with more complex circuits</a:t>
            </a:r>
          </a:p>
        </p:txBody>
      </p:sp>
      <p:sp>
        <p:nvSpPr>
          <p:cNvPr id="68" name="Oval 67">
            <a:extLst>
              <a:ext uri="{FF2B5EF4-FFF2-40B4-BE49-F238E27FC236}">
                <a16:creationId xmlns:a16="http://schemas.microsoft.com/office/drawing/2014/main" id="{B10242A4-0D57-0940-82D9-3AAD225A77B2}"/>
              </a:ext>
            </a:extLst>
          </p:cNvPr>
          <p:cNvSpPr/>
          <p:nvPr/>
        </p:nvSpPr>
        <p:spPr bwMode="auto">
          <a:xfrm>
            <a:off x="631553" y="4238762"/>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69" name="Oval 68">
            <a:extLst>
              <a:ext uri="{FF2B5EF4-FFF2-40B4-BE49-F238E27FC236}">
                <a16:creationId xmlns:a16="http://schemas.microsoft.com/office/drawing/2014/main" id="{FD8BE192-7BBA-A449-89D6-036153CE875B}"/>
              </a:ext>
            </a:extLst>
          </p:cNvPr>
          <p:cNvSpPr/>
          <p:nvPr/>
        </p:nvSpPr>
        <p:spPr bwMode="auto">
          <a:xfrm>
            <a:off x="1758609" y="4242790"/>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cxnSp>
        <p:nvCxnSpPr>
          <p:cNvPr id="70" name="Straight Connector 69">
            <a:extLst>
              <a:ext uri="{FF2B5EF4-FFF2-40B4-BE49-F238E27FC236}">
                <a16:creationId xmlns:a16="http://schemas.microsoft.com/office/drawing/2014/main" id="{6F8262E3-E95F-C244-9CC0-9B302E696200}"/>
              </a:ext>
            </a:extLst>
          </p:cNvPr>
          <p:cNvCxnSpPr>
            <a:cxnSpLocks/>
          </p:cNvCxnSpPr>
          <p:nvPr/>
        </p:nvCxnSpPr>
        <p:spPr bwMode="auto">
          <a:xfrm>
            <a:off x="953460" y="4141714"/>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0821715-5120-224D-A283-B3682CA087DD}"/>
              </a:ext>
            </a:extLst>
          </p:cNvPr>
          <p:cNvCxnSpPr>
            <a:cxnSpLocks/>
          </p:cNvCxnSpPr>
          <p:nvPr/>
        </p:nvCxnSpPr>
        <p:spPr bwMode="auto">
          <a:xfrm>
            <a:off x="730104" y="4288037"/>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E3E2BDE0-D281-9B46-96F1-274D44CE0807}"/>
              </a:ext>
            </a:extLst>
          </p:cNvPr>
          <p:cNvCxnSpPr>
            <a:cxnSpLocks/>
          </p:cNvCxnSpPr>
          <p:nvPr/>
        </p:nvCxnSpPr>
        <p:spPr bwMode="auto">
          <a:xfrm>
            <a:off x="865503" y="4141713"/>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FB232F5F-C23E-294A-99BB-3BD5B8F58C85}"/>
              </a:ext>
            </a:extLst>
          </p:cNvPr>
          <p:cNvCxnSpPr>
            <a:cxnSpLocks/>
          </p:cNvCxnSpPr>
          <p:nvPr/>
        </p:nvCxnSpPr>
        <p:spPr bwMode="auto">
          <a:xfrm>
            <a:off x="2084009" y="4126992"/>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835C24F-88B4-CB45-A542-69CB04DDACF4}"/>
              </a:ext>
            </a:extLst>
          </p:cNvPr>
          <p:cNvCxnSpPr>
            <a:cxnSpLocks/>
          </p:cNvCxnSpPr>
          <p:nvPr/>
        </p:nvCxnSpPr>
        <p:spPr bwMode="auto">
          <a:xfrm>
            <a:off x="1996052" y="4126991"/>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1BC9105B-6884-0E41-8464-91AEF7567DAB}"/>
              </a:ext>
            </a:extLst>
          </p:cNvPr>
          <p:cNvSpPr txBox="1"/>
          <p:nvPr/>
        </p:nvSpPr>
        <p:spPr>
          <a:xfrm>
            <a:off x="819392" y="3903660"/>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C1</a:t>
            </a:r>
          </a:p>
        </p:txBody>
      </p:sp>
      <p:sp>
        <p:nvSpPr>
          <p:cNvPr id="79" name="TextBox 78">
            <a:extLst>
              <a:ext uri="{FF2B5EF4-FFF2-40B4-BE49-F238E27FC236}">
                <a16:creationId xmlns:a16="http://schemas.microsoft.com/office/drawing/2014/main" id="{DA178BB2-4DEE-3245-B505-C65305F05840}"/>
              </a:ext>
            </a:extLst>
          </p:cNvPr>
          <p:cNvSpPr txBox="1"/>
          <p:nvPr/>
        </p:nvSpPr>
        <p:spPr>
          <a:xfrm>
            <a:off x="1948343" y="3875395"/>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C2</a:t>
            </a:r>
          </a:p>
        </p:txBody>
      </p:sp>
      <p:pic>
        <p:nvPicPr>
          <p:cNvPr id="80" name="Picture 79" descr="A black and white logo&#10;&#10;Description automatically generated with low confidence">
            <a:extLst>
              <a:ext uri="{FF2B5EF4-FFF2-40B4-BE49-F238E27FC236}">
                <a16:creationId xmlns:a16="http://schemas.microsoft.com/office/drawing/2014/main" id="{02B68D76-6439-F044-94BE-6EDB39768E7F}"/>
              </a:ext>
            </a:extLst>
          </p:cNvPr>
          <p:cNvPicPr>
            <a:picLocks noChangeAspect="1"/>
          </p:cNvPicPr>
          <p:nvPr/>
        </p:nvPicPr>
        <p:blipFill>
          <a:blip r:embed="rId2"/>
          <a:stretch>
            <a:fillRect/>
          </a:stretch>
        </p:blipFill>
        <p:spPr>
          <a:xfrm>
            <a:off x="1182644" y="4120615"/>
            <a:ext cx="564945" cy="253395"/>
          </a:xfrm>
          <a:prstGeom prst="rect">
            <a:avLst/>
          </a:prstGeom>
        </p:spPr>
      </p:pic>
      <p:sp>
        <p:nvSpPr>
          <p:cNvPr id="81" name="Oval 80">
            <a:extLst>
              <a:ext uri="{FF2B5EF4-FFF2-40B4-BE49-F238E27FC236}">
                <a16:creationId xmlns:a16="http://schemas.microsoft.com/office/drawing/2014/main" id="{BA8466B8-7586-5C42-BEC4-4D9DC94B50B0}"/>
              </a:ext>
            </a:extLst>
          </p:cNvPr>
          <p:cNvSpPr/>
          <p:nvPr/>
        </p:nvSpPr>
        <p:spPr bwMode="auto">
          <a:xfrm>
            <a:off x="1083656" y="4238112"/>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84" name="Oval 83">
            <a:extLst>
              <a:ext uri="{FF2B5EF4-FFF2-40B4-BE49-F238E27FC236}">
                <a16:creationId xmlns:a16="http://schemas.microsoft.com/office/drawing/2014/main" id="{01D881EB-7388-9A46-860A-00ECCF82C723}"/>
              </a:ext>
            </a:extLst>
          </p:cNvPr>
          <p:cNvSpPr/>
          <p:nvPr/>
        </p:nvSpPr>
        <p:spPr bwMode="auto">
          <a:xfrm>
            <a:off x="2904032" y="4241881"/>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pic>
        <p:nvPicPr>
          <p:cNvPr id="85" name="Picture 84" descr="A black and white logo&#10;&#10;Description automatically generated with low confidence">
            <a:extLst>
              <a:ext uri="{FF2B5EF4-FFF2-40B4-BE49-F238E27FC236}">
                <a16:creationId xmlns:a16="http://schemas.microsoft.com/office/drawing/2014/main" id="{F6862816-D5CB-6344-853F-4ED245AAB522}"/>
              </a:ext>
            </a:extLst>
          </p:cNvPr>
          <p:cNvPicPr>
            <a:picLocks noChangeAspect="1"/>
          </p:cNvPicPr>
          <p:nvPr/>
        </p:nvPicPr>
        <p:blipFill>
          <a:blip r:embed="rId2"/>
          <a:stretch>
            <a:fillRect/>
          </a:stretch>
        </p:blipFill>
        <p:spPr>
          <a:xfrm>
            <a:off x="2330912" y="4126991"/>
            <a:ext cx="564945" cy="253395"/>
          </a:xfrm>
          <a:prstGeom prst="rect">
            <a:avLst/>
          </a:prstGeom>
        </p:spPr>
      </p:pic>
      <p:sp>
        <p:nvSpPr>
          <p:cNvPr id="86" name="Oval 85">
            <a:extLst>
              <a:ext uri="{FF2B5EF4-FFF2-40B4-BE49-F238E27FC236}">
                <a16:creationId xmlns:a16="http://schemas.microsoft.com/office/drawing/2014/main" id="{ED77DE0F-7A9B-1C45-BFD1-CCA043CA0EF8}"/>
              </a:ext>
            </a:extLst>
          </p:cNvPr>
          <p:cNvSpPr/>
          <p:nvPr/>
        </p:nvSpPr>
        <p:spPr bwMode="auto">
          <a:xfrm>
            <a:off x="2224186" y="4235583"/>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89" name="TextBox 88">
            <a:extLst>
              <a:ext uri="{FF2B5EF4-FFF2-40B4-BE49-F238E27FC236}">
                <a16:creationId xmlns:a16="http://schemas.microsoft.com/office/drawing/2014/main" id="{1133D827-7565-CC4A-8349-A3CD715B805A}"/>
              </a:ext>
            </a:extLst>
          </p:cNvPr>
          <p:cNvSpPr txBox="1"/>
          <p:nvPr/>
        </p:nvSpPr>
        <p:spPr>
          <a:xfrm>
            <a:off x="1387857" y="3898779"/>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I1</a:t>
            </a:r>
          </a:p>
        </p:txBody>
      </p:sp>
      <p:sp>
        <p:nvSpPr>
          <p:cNvPr id="90" name="TextBox 89">
            <a:extLst>
              <a:ext uri="{FF2B5EF4-FFF2-40B4-BE49-F238E27FC236}">
                <a16:creationId xmlns:a16="http://schemas.microsoft.com/office/drawing/2014/main" id="{97A17910-0A53-1D43-9B2D-1299B98253BF}"/>
              </a:ext>
            </a:extLst>
          </p:cNvPr>
          <p:cNvSpPr txBox="1"/>
          <p:nvPr/>
        </p:nvSpPr>
        <p:spPr>
          <a:xfrm>
            <a:off x="2503099" y="3914356"/>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I2</a:t>
            </a:r>
          </a:p>
        </p:txBody>
      </p:sp>
      <p:sp>
        <p:nvSpPr>
          <p:cNvPr id="92" name="TextBox 91">
            <a:extLst>
              <a:ext uri="{FF2B5EF4-FFF2-40B4-BE49-F238E27FC236}">
                <a16:creationId xmlns:a16="http://schemas.microsoft.com/office/drawing/2014/main" id="{4B27178A-DD1F-4B4E-BA9B-A9EAF1AEE17B}"/>
              </a:ext>
            </a:extLst>
          </p:cNvPr>
          <p:cNvSpPr txBox="1"/>
          <p:nvPr/>
        </p:nvSpPr>
        <p:spPr>
          <a:xfrm>
            <a:off x="817688" y="4413902"/>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5F</a:t>
            </a:r>
          </a:p>
        </p:txBody>
      </p:sp>
      <p:sp>
        <p:nvSpPr>
          <p:cNvPr id="93" name="TextBox 92">
            <a:extLst>
              <a:ext uri="{FF2B5EF4-FFF2-40B4-BE49-F238E27FC236}">
                <a16:creationId xmlns:a16="http://schemas.microsoft.com/office/drawing/2014/main" id="{45A1A038-194C-A74F-9631-48974639E760}"/>
              </a:ext>
            </a:extLst>
          </p:cNvPr>
          <p:cNvSpPr txBox="1"/>
          <p:nvPr/>
        </p:nvSpPr>
        <p:spPr>
          <a:xfrm>
            <a:off x="1348142" y="4413901"/>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6H</a:t>
            </a:r>
          </a:p>
        </p:txBody>
      </p:sp>
      <p:sp>
        <p:nvSpPr>
          <p:cNvPr id="94" name="TextBox 93">
            <a:extLst>
              <a:ext uri="{FF2B5EF4-FFF2-40B4-BE49-F238E27FC236}">
                <a16:creationId xmlns:a16="http://schemas.microsoft.com/office/drawing/2014/main" id="{FEE91E7B-B1B7-3D43-A315-13009F006FA6}"/>
              </a:ext>
            </a:extLst>
          </p:cNvPr>
          <p:cNvSpPr txBox="1"/>
          <p:nvPr/>
        </p:nvSpPr>
        <p:spPr>
          <a:xfrm>
            <a:off x="1882700" y="4413876"/>
            <a:ext cx="333779"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10F</a:t>
            </a:r>
          </a:p>
        </p:txBody>
      </p:sp>
      <p:sp>
        <p:nvSpPr>
          <p:cNvPr id="95" name="TextBox 94">
            <a:extLst>
              <a:ext uri="{FF2B5EF4-FFF2-40B4-BE49-F238E27FC236}">
                <a16:creationId xmlns:a16="http://schemas.microsoft.com/office/drawing/2014/main" id="{7134D2C1-4DF1-8146-A5AC-171C68673DB2}"/>
              </a:ext>
            </a:extLst>
          </p:cNvPr>
          <p:cNvSpPr txBox="1"/>
          <p:nvPr/>
        </p:nvSpPr>
        <p:spPr>
          <a:xfrm>
            <a:off x="2483765" y="4423103"/>
            <a:ext cx="333779"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3H</a:t>
            </a:r>
          </a:p>
        </p:txBody>
      </p:sp>
      <p:cxnSp>
        <p:nvCxnSpPr>
          <p:cNvPr id="111" name="Straight Connector 110">
            <a:extLst>
              <a:ext uri="{FF2B5EF4-FFF2-40B4-BE49-F238E27FC236}">
                <a16:creationId xmlns:a16="http://schemas.microsoft.com/office/drawing/2014/main" id="{9FAB42C0-ACBA-7143-87D4-1E778D5FCD55}"/>
              </a:ext>
            </a:extLst>
          </p:cNvPr>
          <p:cNvCxnSpPr>
            <a:cxnSpLocks/>
          </p:cNvCxnSpPr>
          <p:nvPr/>
        </p:nvCxnSpPr>
        <p:spPr bwMode="auto">
          <a:xfrm>
            <a:off x="953460" y="4288037"/>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1C115E5E-16CB-5345-BB01-ED44CB2B930A}"/>
              </a:ext>
            </a:extLst>
          </p:cNvPr>
          <p:cNvCxnSpPr>
            <a:cxnSpLocks/>
          </p:cNvCxnSpPr>
          <p:nvPr/>
        </p:nvCxnSpPr>
        <p:spPr bwMode="auto">
          <a:xfrm>
            <a:off x="1857160" y="4289260"/>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5D7BABC4-E3CF-4E47-A85D-FD301C810B36}"/>
              </a:ext>
            </a:extLst>
          </p:cNvPr>
          <p:cNvCxnSpPr>
            <a:cxnSpLocks/>
          </p:cNvCxnSpPr>
          <p:nvPr/>
        </p:nvCxnSpPr>
        <p:spPr bwMode="auto">
          <a:xfrm>
            <a:off x="2087352" y="4285072"/>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6" name="Rectangle 115">
            <a:extLst>
              <a:ext uri="{FF2B5EF4-FFF2-40B4-BE49-F238E27FC236}">
                <a16:creationId xmlns:a16="http://schemas.microsoft.com/office/drawing/2014/main" id="{19E4ED81-D8FC-6D40-A7AA-840CB394ACE4}"/>
              </a:ext>
            </a:extLst>
          </p:cNvPr>
          <p:cNvSpPr/>
          <p:nvPr/>
        </p:nvSpPr>
        <p:spPr bwMode="auto">
          <a:xfrm>
            <a:off x="6121975" y="3278810"/>
            <a:ext cx="1673883" cy="1639831"/>
          </a:xfrm>
          <a:prstGeom prst="rect">
            <a:avLst/>
          </a:prstGeom>
          <a:solidFill>
            <a:schemeClr val="tx2"/>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18" name="Oval 117">
            <a:extLst>
              <a:ext uri="{FF2B5EF4-FFF2-40B4-BE49-F238E27FC236}">
                <a16:creationId xmlns:a16="http://schemas.microsoft.com/office/drawing/2014/main" id="{5CBC6A19-FCD6-FF4D-917E-4D6EB98DE5BF}"/>
              </a:ext>
            </a:extLst>
          </p:cNvPr>
          <p:cNvSpPr/>
          <p:nvPr/>
        </p:nvSpPr>
        <p:spPr bwMode="auto">
          <a:xfrm>
            <a:off x="6340248" y="3665807"/>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19" name="Oval 118">
            <a:extLst>
              <a:ext uri="{FF2B5EF4-FFF2-40B4-BE49-F238E27FC236}">
                <a16:creationId xmlns:a16="http://schemas.microsoft.com/office/drawing/2014/main" id="{063D3664-9FBE-874C-9458-F1ADF5DEAB59}"/>
              </a:ext>
            </a:extLst>
          </p:cNvPr>
          <p:cNvSpPr/>
          <p:nvPr/>
        </p:nvSpPr>
        <p:spPr bwMode="auto">
          <a:xfrm>
            <a:off x="6333792" y="4612597"/>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cxnSp>
        <p:nvCxnSpPr>
          <p:cNvPr id="128" name="Straight Connector 127">
            <a:extLst>
              <a:ext uri="{FF2B5EF4-FFF2-40B4-BE49-F238E27FC236}">
                <a16:creationId xmlns:a16="http://schemas.microsoft.com/office/drawing/2014/main" id="{791EE0E0-E7AA-334A-81FA-FB02457FFD14}"/>
              </a:ext>
            </a:extLst>
          </p:cNvPr>
          <p:cNvCxnSpPr>
            <a:cxnSpLocks/>
          </p:cNvCxnSpPr>
          <p:nvPr/>
        </p:nvCxnSpPr>
        <p:spPr bwMode="auto">
          <a:xfrm>
            <a:off x="6662155" y="3568759"/>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4B9EA9D-7896-7244-BC61-5ED96113849F}"/>
              </a:ext>
            </a:extLst>
          </p:cNvPr>
          <p:cNvCxnSpPr>
            <a:cxnSpLocks/>
          </p:cNvCxnSpPr>
          <p:nvPr/>
        </p:nvCxnSpPr>
        <p:spPr bwMode="auto">
          <a:xfrm>
            <a:off x="6438799" y="3715082"/>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8BEC2BDB-1BED-0C40-AEEF-010931A2CA9B}"/>
              </a:ext>
            </a:extLst>
          </p:cNvPr>
          <p:cNvCxnSpPr>
            <a:cxnSpLocks/>
          </p:cNvCxnSpPr>
          <p:nvPr/>
        </p:nvCxnSpPr>
        <p:spPr bwMode="auto">
          <a:xfrm>
            <a:off x="6574198" y="3568758"/>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5236A3B-6791-7A49-A292-F8587B115552}"/>
              </a:ext>
            </a:extLst>
          </p:cNvPr>
          <p:cNvCxnSpPr>
            <a:cxnSpLocks/>
          </p:cNvCxnSpPr>
          <p:nvPr/>
        </p:nvCxnSpPr>
        <p:spPr bwMode="auto">
          <a:xfrm>
            <a:off x="6629970" y="4511846"/>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426AF4B3-B5D1-F948-9072-D60AC27E8F81}"/>
              </a:ext>
            </a:extLst>
          </p:cNvPr>
          <p:cNvCxnSpPr>
            <a:cxnSpLocks/>
          </p:cNvCxnSpPr>
          <p:nvPr/>
        </p:nvCxnSpPr>
        <p:spPr bwMode="auto">
          <a:xfrm>
            <a:off x="6542013" y="4511845"/>
            <a:ext cx="0" cy="296389"/>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7" name="TextBox 136">
            <a:extLst>
              <a:ext uri="{FF2B5EF4-FFF2-40B4-BE49-F238E27FC236}">
                <a16:creationId xmlns:a16="http://schemas.microsoft.com/office/drawing/2014/main" id="{4CB4944C-DD49-AE46-847E-F234CC132E98}"/>
              </a:ext>
            </a:extLst>
          </p:cNvPr>
          <p:cNvSpPr txBox="1"/>
          <p:nvPr/>
        </p:nvSpPr>
        <p:spPr>
          <a:xfrm>
            <a:off x="6528087" y="3330705"/>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C1</a:t>
            </a:r>
          </a:p>
        </p:txBody>
      </p:sp>
      <p:sp>
        <p:nvSpPr>
          <p:cNvPr id="138" name="TextBox 137">
            <a:extLst>
              <a:ext uri="{FF2B5EF4-FFF2-40B4-BE49-F238E27FC236}">
                <a16:creationId xmlns:a16="http://schemas.microsoft.com/office/drawing/2014/main" id="{9A26B697-EF50-F444-B27D-EC068503E862}"/>
              </a:ext>
            </a:extLst>
          </p:cNvPr>
          <p:cNvSpPr txBox="1"/>
          <p:nvPr/>
        </p:nvSpPr>
        <p:spPr>
          <a:xfrm>
            <a:off x="6497219" y="4305174"/>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C</a:t>
            </a:r>
            <a:r>
              <a:rPr lang="en-US" altLang="ko-KR" sz="1400" dirty="0">
                <a:solidFill>
                  <a:schemeClr val="bg1"/>
                </a:solidFill>
                <a:latin typeface="IBM Plex Sans" charset="0"/>
                <a:ea typeface="IBM Plex Sans" charset="0"/>
                <a:cs typeface="IBM Plex Sans" charset="0"/>
              </a:rPr>
              <a:t>3</a:t>
            </a:r>
            <a:endParaRPr lang="en-US" sz="1400" dirty="0">
              <a:solidFill>
                <a:schemeClr val="bg1"/>
              </a:solidFill>
              <a:latin typeface="IBM Plex Sans" charset="0"/>
              <a:ea typeface="IBM Plex Sans" charset="0"/>
              <a:cs typeface="IBM Plex Sans" charset="0"/>
            </a:endParaRPr>
          </a:p>
        </p:txBody>
      </p:sp>
      <p:pic>
        <p:nvPicPr>
          <p:cNvPr id="139" name="Picture 138" descr="A black and white logo&#10;&#10;Description automatically generated with low confidence">
            <a:extLst>
              <a:ext uri="{FF2B5EF4-FFF2-40B4-BE49-F238E27FC236}">
                <a16:creationId xmlns:a16="http://schemas.microsoft.com/office/drawing/2014/main" id="{A8B1B29F-080C-6441-8C99-60B291ED0661}"/>
              </a:ext>
            </a:extLst>
          </p:cNvPr>
          <p:cNvPicPr>
            <a:picLocks noChangeAspect="1"/>
          </p:cNvPicPr>
          <p:nvPr/>
        </p:nvPicPr>
        <p:blipFill>
          <a:blip r:embed="rId2"/>
          <a:stretch>
            <a:fillRect/>
          </a:stretch>
        </p:blipFill>
        <p:spPr>
          <a:xfrm>
            <a:off x="6891339" y="3547660"/>
            <a:ext cx="564945" cy="253395"/>
          </a:xfrm>
          <a:prstGeom prst="rect">
            <a:avLst/>
          </a:prstGeom>
        </p:spPr>
      </p:pic>
      <p:sp>
        <p:nvSpPr>
          <p:cNvPr id="140" name="Oval 139">
            <a:extLst>
              <a:ext uri="{FF2B5EF4-FFF2-40B4-BE49-F238E27FC236}">
                <a16:creationId xmlns:a16="http://schemas.microsoft.com/office/drawing/2014/main" id="{24729BFA-5D2A-1540-B0AC-2B14B0AF0502}"/>
              </a:ext>
            </a:extLst>
          </p:cNvPr>
          <p:cNvSpPr/>
          <p:nvPr/>
        </p:nvSpPr>
        <p:spPr bwMode="auto">
          <a:xfrm>
            <a:off x="6792351" y="3665157"/>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41" name="Oval 140">
            <a:extLst>
              <a:ext uri="{FF2B5EF4-FFF2-40B4-BE49-F238E27FC236}">
                <a16:creationId xmlns:a16="http://schemas.microsoft.com/office/drawing/2014/main" id="{207403D7-061F-074C-B863-49C6CB8817C4}"/>
              </a:ext>
            </a:extLst>
          </p:cNvPr>
          <p:cNvSpPr/>
          <p:nvPr/>
        </p:nvSpPr>
        <p:spPr bwMode="auto">
          <a:xfrm>
            <a:off x="7449993" y="4626735"/>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pic>
        <p:nvPicPr>
          <p:cNvPr id="142" name="Picture 141" descr="A black and white logo&#10;&#10;Description automatically generated with low confidence">
            <a:extLst>
              <a:ext uri="{FF2B5EF4-FFF2-40B4-BE49-F238E27FC236}">
                <a16:creationId xmlns:a16="http://schemas.microsoft.com/office/drawing/2014/main" id="{77692F93-A330-CE43-B669-81E4BD2DD7A6}"/>
              </a:ext>
            </a:extLst>
          </p:cNvPr>
          <p:cNvPicPr>
            <a:picLocks noChangeAspect="1"/>
          </p:cNvPicPr>
          <p:nvPr/>
        </p:nvPicPr>
        <p:blipFill>
          <a:blip r:embed="rId2"/>
          <a:stretch>
            <a:fillRect/>
          </a:stretch>
        </p:blipFill>
        <p:spPr>
          <a:xfrm>
            <a:off x="6876873" y="4511845"/>
            <a:ext cx="564945" cy="253395"/>
          </a:xfrm>
          <a:prstGeom prst="rect">
            <a:avLst/>
          </a:prstGeom>
        </p:spPr>
      </p:pic>
      <p:sp>
        <p:nvSpPr>
          <p:cNvPr id="143" name="Oval 142">
            <a:extLst>
              <a:ext uri="{FF2B5EF4-FFF2-40B4-BE49-F238E27FC236}">
                <a16:creationId xmlns:a16="http://schemas.microsoft.com/office/drawing/2014/main" id="{F5BBC41B-0EFF-BD47-98D2-0A380106CC43}"/>
              </a:ext>
            </a:extLst>
          </p:cNvPr>
          <p:cNvSpPr/>
          <p:nvPr/>
        </p:nvSpPr>
        <p:spPr bwMode="auto">
          <a:xfrm>
            <a:off x="6770147" y="4620437"/>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44" name="TextBox 143">
            <a:extLst>
              <a:ext uri="{FF2B5EF4-FFF2-40B4-BE49-F238E27FC236}">
                <a16:creationId xmlns:a16="http://schemas.microsoft.com/office/drawing/2014/main" id="{A657082D-F0E7-284B-955D-48251268FFA2}"/>
              </a:ext>
            </a:extLst>
          </p:cNvPr>
          <p:cNvSpPr txBox="1"/>
          <p:nvPr/>
        </p:nvSpPr>
        <p:spPr>
          <a:xfrm>
            <a:off x="7096552" y="3325824"/>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I1</a:t>
            </a:r>
          </a:p>
        </p:txBody>
      </p:sp>
      <p:sp>
        <p:nvSpPr>
          <p:cNvPr id="152" name="TextBox 151">
            <a:extLst>
              <a:ext uri="{FF2B5EF4-FFF2-40B4-BE49-F238E27FC236}">
                <a16:creationId xmlns:a16="http://schemas.microsoft.com/office/drawing/2014/main" id="{FB178B64-01DA-EE45-ADBF-BA5CEA6A62E1}"/>
              </a:ext>
            </a:extLst>
          </p:cNvPr>
          <p:cNvSpPr txBox="1"/>
          <p:nvPr/>
        </p:nvSpPr>
        <p:spPr>
          <a:xfrm>
            <a:off x="7060420" y="4294477"/>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I</a:t>
            </a:r>
            <a:r>
              <a:rPr lang="en-US" altLang="ko-KR" sz="1400" dirty="0">
                <a:solidFill>
                  <a:schemeClr val="bg1"/>
                </a:solidFill>
                <a:latin typeface="IBM Plex Sans" charset="0"/>
                <a:ea typeface="IBM Plex Sans" charset="0"/>
                <a:cs typeface="IBM Plex Sans" charset="0"/>
              </a:rPr>
              <a:t>2</a:t>
            </a:r>
            <a:endParaRPr lang="en-US" sz="1400" dirty="0">
              <a:solidFill>
                <a:schemeClr val="bg1"/>
              </a:solidFill>
              <a:latin typeface="IBM Plex Sans" charset="0"/>
              <a:ea typeface="IBM Plex Sans" charset="0"/>
              <a:cs typeface="IBM Plex Sans" charset="0"/>
            </a:endParaRPr>
          </a:p>
        </p:txBody>
      </p:sp>
      <p:cxnSp>
        <p:nvCxnSpPr>
          <p:cNvPr id="163" name="Straight Connector 162">
            <a:extLst>
              <a:ext uri="{FF2B5EF4-FFF2-40B4-BE49-F238E27FC236}">
                <a16:creationId xmlns:a16="http://schemas.microsoft.com/office/drawing/2014/main" id="{E4F6BDDF-1567-1D4D-9922-5E5859761432}"/>
              </a:ext>
            </a:extLst>
          </p:cNvPr>
          <p:cNvCxnSpPr>
            <a:cxnSpLocks/>
          </p:cNvCxnSpPr>
          <p:nvPr/>
        </p:nvCxnSpPr>
        <p:spPr bwMode="auto">
          <a:xfrm>
            <a:off x="6662155" y="3715082"/>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D91D7C31-C2DC-0D40-B93B-472213DBF386}"/>
              </a:ext>
            </a:extLst>
          </p:cNvPr>
          <p:cNvCxnSpPr>
            <a:cxnSpLocks/>
            <a:stCxn id="119" idx="6"/>
          </p:cNvCxnSpPr>
          <p:nvPr/>
        </p:nvCxnSpPr>
        <p:spPr bwMode="auto">
          <a:xfrm>
            <a:off x="6432343" y="4661873"/>
            <a:ext cx="95744"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79D69E48-2E2E-5146-96F2-AEB9B8A7A972}"/>
              </a:ext>
            </a:extLst>
          </p:cNvPr>
          <p:cNvCxnSpPr>
            <a:cxnSpLocks/>
          </p:cNvCxnSpPr>
          <p:nvPr/>
        </p:nvCxnSpPr>
        <p:spPr bwMode="auto">
          <a:xfrm>
            <a:off x="6633313" y="4669926"/>
            <a:ext cx="129127"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6" name="Oval 165">
            <a:extLst>
              <a:ext uri="{FF2B5EF4-FFF2-40B4-BE49-F238E27FC236}">
                <a16:creationId xmlns:a16="http://schemas.microsoft.com/office/drawing/2014/main" id="{81436924-8743-ED4D-AC56-8627EAF36996}"/>
              </a:ext>
            </a:extLst>
          </p:cNvPr>
          <p:cNvSpPr/>
          <p:nvPr/>
        </p:nvSpPr>
        <p:spPr bwMode="auto">
          <a:xfrm>
            <a:off x="7452849" y="3665156"/>
            <a:ext cx="98551" cy="98551"/>
          </a:xfrm>
          <a:prstGeom prst="ellipse">
            <a:avLst/>
          </a:prstGeom>
          <a:noFill/>
          <a:ln w="28575">
            <a:solidFill>
              <a:schemeClr val="bg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cxnSp>
        <p:nvCxnSpPr>
          <p:cNvPr id="167" name="Straight Connector 166">
            <a:extLst>
              <a:ext uri="{FF2B5EF4-FFF2-40B4-BE49-F238E27FC236}">
                <a16:creationId xmlns:a16="http://schemas.microsoft.com/office/drawing/2014/main" id="{3C30FD5E-269D-954F-8151-078793926223}"/>
              </a:ext>
            </a:extLst>
          </p:cNvPr>
          <p:cNvCxnSpPr>
            <a:cxnSpLocks/>
            <a:endCxn id="166" idx="4"/>
          </p:cNvCxnSpPr>
          <p:nvPr/>
        </p:nvCxnSpPr>
        <p:spPr bwMode="auto">
          <a:xfrm flipV="1">
            <a:off x="7502125" y="3763707"/>
            <a:ext cx="0" cy="382383"/>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4623840B-6AF9-EA42-8604-8EC1E437ACC9}"/>
              </a:ext>
            </a:extLst>
          </p:cNvPr>
          <p:cNvCxnSpPr>
            <a:cxnSpLocks/>
          </p:cNvCxnSpPr>
          <p:nvPr/>
        </p:nvCxnSpPr>
        <p:spPr bwMode="auto">
          <a:xfrm>
            <a:off x="7356830" y="4146090"/>
            <a:ext cx="290590"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CCB04357-D28C-1A45-AA6A-B759AA572502}"/>
              </a:ext>
            </a:extLst>
          </p:cNvPr>
          <p:cNvCxnSpPr>
            <a:cxnSpLocks/>
          </p:cNvCxnSpPr>
          <p:nvPr/>
        </p:nvCxnSpPr>
        <p:spPr bwMode="auto">
          <a:xfrm>
            <a:off x="7356830" y="4237530"/>
            <a:ext cx="290590"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E81CEA3F-7001-8B42-9D64-68C65A711068}"/>
              </a:ext>
            </a:extLst>
          </p:cNvPr>
          <p:cNvCxnSpPr>
            <a:cxnSpLocks/>
          </p:cNvCxnSpPr>
          <p:nvPr/>
        </p:nvCxnSpPr>
        <p:spPr bwMode="auto">
          <a:xfrm flipV="1">
            <a:off x="7502125" y="4237530"/>
            <a:ext cx="0" cy="382383"/>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7D7BB5E0-4064-4D4A-9892-0C1B1D1E521B}"/>
              </a:ext>
            </a:extLst>
          </p:cNvPr>
          <p:cNvCxnSpPr>
            <a:cxnSpLocks/>
          </p:cNvCxnSpPr>
          <p:nvPr/>
        </p:nvCxnSpPr>
        <p:spPr bwMode="auto">
          <a:xfrm flipV="1">
            <a:off x="6385161" y="3763707"/>
            <a:ext cx="0" cy="382383"/>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B2B4AD18-9366-B545-BF6B-8CDC86BD82EA}"/>
              </a:ext>
            </a:extLst>
          </p:cNvPr>
          <p:cNvCxnSpPr>
            <a:cxnSpLocks/>
          </p:cNvCxnSpPr>
          <p:nvPr/>
        </p:nvCxnSpPr>
        <p:spPr bwMode="auto">
          <a:xfrm>
            <a:off x="6239866" y="4146090"/>
            <a:ext cx="290590"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2AAA0440-669F-D240-8E4B-426CA5548102}"/>
              </a:ext>
            </a:extLst>
          </p:cNvPr>
          <p:cNvCxnSpPr>
            <a:cxnSpLocks/>
          </p:cNvCxnSpPr>
          <p:nvPr/>
        </p:nvCxnSpPr>
        <p:spPr bwMode="auto">
          <a:xfrm>
            <a:off x="6239866" y="4237530"/>
            <a:ext cx="290590" cy="0"/>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71E92390-C4D5-1143-B499-FEEF2484C302}"/>
              </a:ext>
            </a:extLst>
          </p:cNvPr>
          <p:cNvCxnSpPr>
            <a:cxnSpLocks/>
          </p:cNvCxnSpPr>
          <p:nvPr/>
        </p:nvCxnSpPr>
        <p:spPr bwMode="auto">
          <a:xfrm flipV="1">
            <a:off x="6385161" y="4237530"/>
            <a:ext cx="0" cy="382383"/>
          </a:xfrm>
          <a:prstGeom prst="line">
            <a:avLst/>
          </a:prstGeom>
          <a:ln w="28575">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5" name="TextBox 174">
            <a:extLst>
              <a:ext uri="{FF2B5EF4-FFF2-40B4-BE49-F238E27FC236}">
                <a16:creationId xmlns:a16="http://schemas.microsoft.com/office/drawing/2014/main" id="{C886E28A-617B-8743-B6E6-96251731391F}"/>
              </a:ext>
            </a:extLst>
          </p:cNvPr>
          <p:cNvSpPr txBox="1"/>
          <p:nvPr/>
        </p:nvSpPr>
        <p:spPr>
          <a:xfrm>
            <a:off x="6553957" y="4017798"/>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C</a:t>
            </a:r>
            <a:r>
              <a:rPr lang="en-US" altLang="ko-KR" sz="1400" dirty="0">
                <a:solidFill>
                  <a:schemeClr val="bg1"/>
                </a:solidFill>
                <a:latin typeface="IBM Plex Sans" charset="0"/>
                <a:ea typeface="IBM Plex Sans" charset="0"/>
                <a:cs typeface="IBM Plex Sans" charset="0"/>
              </a:rPr>
              <a:t>4</a:t>
            </a:r>
            <a:endParaRPr lang="en-US" sz="1400" dirty="0">
              <a:solidFill>
                <a:schemeClr val="bg1"/>
              </a:solidFill>
              <a:latin typeface="IBM Plex Sans" charset="0"/>
              <a:ea typeface="IBM Plex Sans" charset="0"/>
              <a:cs typeface="IBM Plex Sans" charset="0"/>
            </a:endParaRPr>
          </a:p>
        </p:txBody>
      </p:sp>
      <p:sp>
        <p:nvSpPr>
          <p:cNvPr id="176" name="TextBox 175">
            <a:extLst>
              <a:ext uri="{FF2B5EF4-FFF2-40B4-BE49-F238E27FC236}">
                <a16:creationId xmlns:a16="http://schemas.microsoft.com/office/drawing/2014/main" id="{53D01950-A7FB-D047-9095-D61F48931D6A}"/>
              </a:ext>
            </a:extLst>
          </p:cNvPr>
          <p:cNvSpPr txBox="1"/>
          <p:nvPr/>
        </p:nvSpPr>
        <p:spPr>
          <a:xfrm>
            <a:off x="7091777" y="3985185"/>
            <a:ext cx="268136" cy="223331"/>
          </a:xfrm>
          <a:prstGeom prst="rect">
            <a:avLst/>
          </a:prstGeom>
          <a:noFill/>
        </p:spPr>
        <p:txBody>
          <a:bodyPr wrap="square" lIns="0" tIns="0" rIns="0" bIns="0" rtlCol="0">
            <a:spAutoFit/>
          </a:bodyPr>
          <a:lstStyle/>
          <a:p>
            <a:pPr algn="l">
              <a:lnSpc>
                <a:spcPct val="110000"/>
              </a:lnSpc>
              <a:spcBef>
                <a:spcPts val="1100"/>
              </a:spcBef>
            </a:pPr>
            <a:r>
              <a:rPr lang="en-US" sz="1400" dirty="0">
                <a:solidFill>
                  <a:schemeClr val="bg1"/>
                </a:solidFill>
                <a:latin typeface="IBM Plex Sans" charset="0"/>
                <a:ea typeface="IBM Plex Sans" charset="0"/>
                <a:cs typeface="IBM Plex Sans" charset="0"/>
              </a:rPr>
              <a:t>C</a:t>
            </a:r>
            <a:r>
              <a:rPr lang="en-US" altLang="ko-KR" sz="1400" dirty="0">
                <a:solidFill>
                  <a:schemeClr val="bg1"/>
                </a:solidFill>
                <a:latin typeface="IBM Plex Sans" charset="0"/>
                <a:ea typeface="IBM Plex Sans" charset="0"/>
                <a:cs typeface="IBM Plex Sans" charset="0"/>
              </a:rPr>
              <a:t>2</a:t>
            </a:r>
            <a:endParaRPr lang="en-US" sz="1400" dirty="0">
              <a:solidFill>
                <a:schemeClr val="bg1"/>
              </a:solidFill>
              <a:latin typeface="IBM Plex Sans" charset="0"/>
              <a:ea typeface="IBM Plex Sans" charset="0"/>
              <a:cs typeface="IBM Plex Sans" charset="0"/>
            </a:endParaRPr>
          </a:p>
        </p:txBody>
      </p:sp>
      <p:sp>
        <p:nvSpPr>
          <p:cNvPr id="97" name="Right Arrow 96">
            <a:extLst>
              <a:ext uri="{FF2B5EF4-FFF2-40B4-BE49-F238E27FC236}">
                <a16:creationId xmlns:a16="http://schemas.microsoft.com/office/drawing/2014/main" id="{C8FF87BA-92BD-284F-8DE4-5CEA3733C4E1}"/>
              </a:ext>
            </a:extLst>
          </p:cNvPr>
          <p:cNvSpPr/>
          <p:nvPr/>
        </p:nvSpPr>
        <p:spPr bwMode="auto">
          <a:xfrm rot="16200000">
            <a:off x="3993435" y="2530811"/>
            <a:ext cx="905691" cy="693777"/>
          </a:xfrm>
          <a:prstGeom prst="rightArrow">
            <a:avLst/>
          </a:prstGeom>
          <a:solidFill>
            <a:schemeClr val="tx1">
              <a:lumMod val="5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98" name="TextBox 97">
            <a:extLst>
              <a:ext uri="{FF2B5EF4-FFF2-40B4-BE49-F238E27FC236}">
                <a16:creationId xmlns:a16="http://schemas.microsoft.com/office/drawing/2014/main" id="{61071324-3195-5146-9672-45D3DD17C041}"/>
              </a:ext>
            </a:extLst>
          </p:cNvPr>
          <p:cNvSpPr txBox="1"/>
          <p:nvPr/>
        </p:nvSpPr>
        <p:spPr>
          <a:xfrm>
            <a:off x="556115" y="3391148"/>
            <a:ext cx="2488899" cy="361637"/>
          </a:xfrm>
          <a:prstGeom prst="rect">
            <a:avLst/>
          </a:prstGeom>
          <a:noFill/>
        </p:spPr>
        <p:txBody>
          <a:bodyPr wrap="square" lIns="0" tIns="0" rIns="0" bIns="0" rtlCol="0">
            <a:spAutoFit/>
          </a:bodyPr>
          <a:lstStyle/>
          <a:p>
            <a:pPr algn="l">
              <a:lnSpc>
                <a:spcPct val="110000"/>
              </a:lnSpc>
              <a:spcBef>
                <a:spcPts val="1100"/>
              </a:spcBef>
            </a:pPr>
            <a:r>
              <a:rPr lang="ko-KR" altLang="en-US" sz="1100" dirty="0">
                <a:solidFill>
                  <a:schemeClr val="bg1"/>
                </a:solidFill>
                <a:latin typeface="IBM Plex Sans" charset="0"/>
                <a:ea typeface="IBM Plex Sans" charset="0"/>
                <a:cs typeface="IBM Plex Sans" charset="0"/>
              </a:rPr>
              <a:t> </a:t>
            </a:r>
            <a:r>
              <a:rPr lang="en-US" altLang="ko-KR" sz="1100" dirty="0">
                <a:solidFill>
                  <a:schemeClr val="bg1"/>
                </a:solidFill>
                <a:latin typeface="IBM Plex Sans" charset="0"/>
                <a:ea typeface="IBM Plex Sans" charset="0"/>
                <a:cs typeface="IBM Plex Sans" charset="0"/>
              </a:rPr>
              <a:t>Example of acyclic circuit that could be processed at stage 1</a:t>
            </a:r>
          </a:p>
        </p:txBody>
      </p:sp>
      <p:sp>
        <p:nvSpPr>
          <p:cNvPr id="177" name="TextBox 176">
            <a:extLst>
              <a:ext uri="{FF2B5EF4-FFF2-40B4-BE49-F238E27FC236}">
                <a16:creationId xmlns:a16="http://schemas.microsoft.com/office/drawing/2014/main" id="{A7733BA9-2EDF-A848-A5CC-0E6FA5399CDC}"/>
              </a:ext>
            </a:extLst>
          </p:cNvPr>
          <p:cNvSpPr txBox="1"/>
          <p:nvPr/>
        </p:nvSpPr>
        <p:spPr>
          <a:xfrm>
            <a:off x="533469" y="1152723"/>
            <a:ext cx="708158" cy="223331"/>
          </a:xfrm>
          <a:prstGeom prst="rect">
            <a:avLst/>
          </a:prstGeom>
          <a:noFill/>
        </p:spPr>
        <p:txBody>
          <a:bodyPr wrap="square" lIns="0" tIns="0" rIns="0" bIns="0" rtlCol="0">
            <a:spAutoFit/>
          </a:bodyPr>
          <a:lstStyle/>
          <a:p>
            <a:pPr algn="l">
              <a:lnSpc>
                <a:spcPct val="110000"/>
              </a:lnSpc>
              <a:spcBef>
                <a:spcPts val="1100"/>
              </a:spcBef>
            </a:pPr>
            <a:r>
              <a:rPr lang="en-US" altLang="ko-KR" sz="1400" dirty="0">
                <a:solidFill>
                  <a:schemeClr val="bg1"/>
                </a:solidFill>
                <a:latin typeface="IBM Plex Sans" charset="0"/>
                <a:ea typeface="IBM Plex Sans" charset="0"/>
                <a:cs typeface="IBM Plex Sans" charset="0"/>
              </a:rPr>
              <a:t>Stage 1</a:t>
            </a:r>
            <a:endParaRPr lang="en-US" sz="1400" dirty="0">
              <a:solidFill>
                <a:schemeClr val="bg1"/>
              </a:solidFill>
              <a:latin typeface="IBM Plex Sans" charset="0"/>
              <a:ea typeface="IBM Plex Sans" charset="0"/>
              <a:cs typeface="IBM Plex Sans" charset="0"/>
            </a:endParaRPr>
          </a:p>
        </p:txBody>
      </p:sp>
      <p:sp>
        <p:nvSpPr>
          <p:cNvPr id="178" name="TextBox 177">
            <a:extLst>
              <a:ext uri="{FF2B5EF4-FFF2-40B4-BE49-F238E27FC236}">
                <a16:creationId xmlns:a16="http://schemas.microsoft.com/office/drawing/2014/main" id="{FE75FC61-A12D-6247-9C39-5B1CAB6545B2}"/>
              </a:ext>
            </a:extLst>
          </p:cNvPr>
          <p:cNvSpPr txBox="1"/>
          <p:nvPr/>
        </p:nvSpPr>
        <p:spPr>
          <a:xfrm>
            <a:off x="2394419" y="1153053"/>
            <a:ext cx="708158" cy="223331"/>
          </a:xfrm>
          <a:prstGeom prst="rect">
            <a:avLst/>
          </a:prstGeom>
          <a:noFill/>
        </p:spPr>
        <p:txBody>
          <a:bodyPr wrap="square" lIns="0" tIns="0" rIns="0" bIns="0" rtlCol="0">
            <a:spAutoFit/>
          </a:bodyPr>
          <a:lstStyle/>
          <a:p>
            <a:pPr algn="l">
              <a:lnSpc>
                <a:spcPct val="110000"/>
              </a:lnSpc>
              <a:spcBef>
                <a:spcPts val="1100"/>
              </a:spcBef>
            </a:pPr>
            <a:r>
              <a:rPr lang="en-US" altLang="ko-KR" sz="1400" dirty="0">
                <a:solidFill>
                  <a:schemeClr val="bg1"/>
                </a:solidFill>
                <a:latin typeface="IBM Plex Sans" charset="0"/>
                <a:ea typeface="IBM Plex Sans" charset="0"/>
                <a:cs typeface="IBM Plex Sans" charset="0"/>
              </a:rPr>
              <a:t>Stage 2</a:t>
            </a:r>
            <a:endParaRPr lang="en-US" sz="1400" dirty="0">
              <a:solidFill>
                <a:schemeClr val="bg1"/>
              </a:solidFill>
              <a:latin typeface="IBM Plex Sans" charset="0"/>
              <a:ea typeface="IBM Plex Sans" charset="0"/>
              <a:cs typeface="IBM Plex Sans" charset="0"/>
            </a:endParaRPr>
          </a:p>
        </p:txBody>
      </p:sp>
      <p:sp>
        <p:nvSpPr>
          <p:cNvPr id="179" name="TextBox 178">
            <a:extLst>
              <a:ext uri="{FF2B5EF4-FFF2-40B4-BE49-F238E27FC236}">
                <a16:creationId xmlns:a16="http://schemas.microsoft.com/office/drawing/2014/main" id="{DA6D13AC-E353-BF44-9632-598D52F205A8}"/>
              </a:ext>
            </a:extLst>
          </p:cNvPr>
          <p:cNvSpPr txBox="1"/>
          <p:nvPr/>
        </p:nvSpPr>
        <p:spPr>
          <a:xfrm>
            <a:off x="4217921" y="1146459"/>
            <a:ext cx="708158" cy="223331"/>
          </a:xfrm>
          <a:prstGeom prst="rect">
            <a:avLst/>
          </a:prstGeom>
          <a:noFill/>
        </p:spPr>
        <p:txBody>
          <a:bodyPr wrap="square" lIns="0" tIns="0" rIns="0" bIns="0" rtlCol="0">
            <a:spAutoFit/>
          </a:bodyPr>
          <a:lstStyle/>
          <a:p>
            <a:pPr algn="l">
              <a:lnSpc>
                <a:spcPct val="110000"/>
              </a:lnSpc>
              <a:spcBef>
                <a:spcPts val="1100"/>
              </a:spcBef>
            </a:pPr>
            <a:r>
              <a:rPr lang="en-US" altLang="ko-KR" sz="1400" dirty="0">
                <a:solidFill>
                  <a:schemeClr val="bg1"/>
                </a:solidFill>
                <a:latin typeface="IBM Plex Sans" charset="0"/>
                <a:ea typeface="IBM Plex Sans" charset="0"/>
                <a:cs typeface="IBM Plex Sans" charset="0"/>
              </a:rPr>
              <a:t>Stage 3</a:t>
            </a:r>
            <a:endParaRPr lang="en-US" sz="1400" dirty="0">
              <a:solidFill>
                <a:schemeClr val="bg1"/>
              </a:solidFill>
              <a:latin typeface="IBM Plex Sans" charset="0"/>
              <a:ea typeface="IBM Plex Sans" charset="0"/>
              <a:cs typeface="IBM Plex Sans" charset="0"/>
            </a:endParaRPr>
          </a:p>
        </p:txBody>
      </p:sp>
      <p:sp>
        <p:nvSpPr>
          <p:cNvPr id="180" name="TextBox 179">
            <a:extLst>
              <a:ext uri="{FF2B5EF4-FFF2-40B4-BE49-F238E27FC236}">
                <a16:creationId xmlns:a16="http://schemas.microsoft.com/office/drawing/2014/main" id="{D1DC620C-6016-DA4D-8051-D44B5E579B4B}"/>
              </a:ext>
            </a:extLst>
          </p:cNvPr>
          <p:cNvSpPr txBox="1"/>
          <p:nvPr/>
        </p:nvSpPr>
        <p:spPr>
          <a:xfrm>
            <a:off x="5952693" y="1139766"/>
            <a:ext cx="708158" cy="223331"/>
          </a:xfrm>
          <a:prstGeom prst="rect">
            <a:avLst/>
          </a:prstGeom>
          <a:noFill/>
        </p:spPr>
        <p:txBody>
          <a:bodyPr wrap="square" lIns="0" tIns="0" rIns="0" bIns="0" rtlCol="0">
            <a:spAutoFit/>
          </a:bodyPr>
          <a:lstStyle/>
          <a:p>
            <a:pPr algn="l">
              <a:lnSpc>
                <a:spcPct val="110000"/>
              </a:lnSpc>
              <a:spcBef>
                <a:spcPts val="1100"/>
              </a:spcBef>
            </a:pPr>
            <a:r>
              <a:rPr lang="en-US" altLang="ko-KR" sz="1400" dirty="0">
                <a:solidFill>
                  <a:schemeClr val="bg1"/>
                </a:solidFill>
                <a:latin typeface="IBM Plex Sans" charset="0"/>
                <a:ea typeface="IBM Plex Sans" charset="0"/>
                <a:cs typeface="IBM Plex Sans" charset="0"/>
              </a:rPr>
              <a:t>Stage 4</a:t>
            </a:r>
            <a:endParaRPr lang="en-US" sz="1400" dirty="0">
              <a:solidFill>
                <a:schemeClr val="bg1"/>
              </a:solidFill>
              <a:latin typeface="IBM Plex Sans" charset="0"/>
              <a:ea typeface="IBM Plex Sans" charset="0"/>
              <a:cs typeface="IBM Plex Sans" charset="0"/>
            </a:endParaRPr>
          </a:p>
        </p:txBody>
      </p:sp>
      <p:sp>
        <p:nvSpPr>
          <p:cNvPr id="181" name="TextBox 180">
            <a:extLst>
              <a:ext uri="{FF2B5EF4-FFF2-40B4-BE49-F238E27FC236}">
                <a16:creationId xmlns:a16="http://schemas.microsoft.com/office/drawing/2014/main" id="{46B86888-271C-4B41-9F5A-F57F866D083D}"/>
              </a:ext>
            </a:extLst>
          </p:cNvPr>
          <p:cNvSpPr txBox="1"/>
          <p:nvPr/>
        </p:nvSpPr>
        <p:spPr>
          <a:xfrm>
            <a:off x="7622444" y="1147122"/>
            <a:ext cx="708158" cy="223331"/>
          </a:xfrm>
          <a:prstGeom prst="rect">
            <a:avLst/>
          </a:prstGeom>
          <a:noFill/>
        </p:spPr>
        <p:txBody>
          <a:bodyPr wrap="square" lIns="0" tIns="0" rIns="0" bIns="0" rtlCol="0">
            <a:spAutoFit/>
          </a:bodyPr>
          <a:lstStyle/>
          <a:p>
            <a:pPr algn="l">
              <a:lnSpc>
                <a:spcPct val="110000"/>
              </a:lnSpc>
              <a:spcBef>
                <a:spcPts val="1100"/>
              </a:spcBef>
            </a:pPr>
            <a:r>
              <a:rPr lang="en-US" altLang="ko-KR" sz="1400" dirty="0">
                <a:solidFill>
                  <a:schemeClr val="bg1"/>
                </a:solidFill>
                <a:latin typeface="IBM Plex Sans" charset="0"/>
                <a:ea typeface="IBM Plex Sans" charset="0"/>
                <a:cs typeface="IBM Plex Sans" charset="0"/>
              </a:rPr>
              <a:t>Stage 5</a:t>
            </a:r>
            <a:endParaRPr lang="en-US" sz="1400" dirty="0">
              <a:solidFill>
                <a:schemeClr val="bg1"/>
              </a:solidFill>
              <a:latin typeface="IBM Plex Sans" charset="0"/>
              <a:ea typeface="IBM Plex Sans" charset="0"/>
              <a:cs typeface="IBM Plex Sans" charset="0"/>
            </a:endParaRPr>
          </a:p>
        </p:txBody>
      </p:sp>
      <p:sp>
        <p:nvSpPr>
          <p:cNvPr id="182" name="TextBox 181">
            <a:extLst>
              <a:ext uri="{FF2B5EF4-FFF2-40B4-BE49-F238E27FC236}">
                <a16:creationId xmlns:a16="http://schemas.microsoft.com/office/drawing/2014/main" id="{6A3648CA-8C32-8A4B-B474-492AA832A791}"/>
              </a:ext>
            </a:extLst>
          </p:cNvPr>
          <p:cNvSpPr txBox="1"/>
          <p:nvPr/>
        </p:nvSpPr>
        <p:spPr>
          <a:xfrm>
            <a:off x="6137151" y="2693620"/>
            <a:ext cx="1658707" cy="547842"/>
          </a:xfrm>
          <a:prstGeom prst="rect">
            <a:avLst/>
          </a:prstGeom>
          <a:noFill/>
        </p:spPr>
        <p:txBody>
          <a:bodyPr wrap="square" lIns="0" tIns="0" rIns="0" bIns="0" rtlCol="0">
            <a:spAutoFit/>
          </a:bodyPr>
          <a:lstStyle/>
          <a:p>
            <a:pPr algn="l">
              <a:lnSpc>
                <a:spcPct val="110000"/>
              </a:lnSpc>
              <a:spcBef>
                <a:spcPts val="1100"/>
              </a:spcBef>
            </a:pPr>
            <a:r>
              <a:rPr lang="ko-KR" altLang="en-US" sz="1100" dirty="0">
                <a:solidFill>
                  <a:schemeClr val="bg1"/>
                </a:solidFill>
                <a:latin typeface="IBM Plex Sans" charset="0"/>
                <a:ea typeface="IBM Plex Sans" charset="0"/>
                <a:cs typeface="IBM Plex Sans" charset="0"/>
              </a:rPr>
              <a:t> </a:t>
            </a:r>
            <a:r>
              <a:rPr lang="en-US" altLang="ko-KR" sz="1100" dirty="0">
                <a:solidFill>
                  <a:schemeClr val="bg1"/>
                </a:solidFill>
                <a:latin typeface="IBM Plex Sans" charset="0"/>
                <a:ea typeface="IBM Plex Sans" charset="0"/>
                <a:cs typeface="IBM Plex Sans" charset="0"/>
              </a:rPr>
              <a:t>Example of a cyclic circuit that can be processed now after stage 2</a:t>
            </a:r>
          </a:p>
        </p:txBody>
      </p:sp>
    </p:spTree>
    <p:extLst>
      <p:ext uri="{BB962C8B-B14F-4D97-AF65-F5344CB8AC3E}">
        <p14:creationId xmlns:p14="http://schemas.microsoft.com/office/powerpoint/2010/main" val="427124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ADB9-E1BE-734A-AE28-E17DC09C347B}"/>
              </a:ext>
            </a:extLst>
          </p:cNvPr>
          <p:cNvSpPr>
            <a:spLocks noGrp="1"/>
          </p:cNvSpPr>
          <p:nvPr>
            <p:ph type="title"/>
          </p:nvPr>
        </p:nvSpPr>
        <p:spPr/>
        <p:txBody>
          <a:bodyPr/>
          <a:lstStyle/>
          <a:p>
            <a:r>
              <a:rPr lang="en-US" dirty="0"/>
              <a:t>Features in development</a:t>
            </a:r>
          </a:p>
        </p:txBody>
      </p:sp>
      <p:sp>
        <p:nvSpPr>
          <p:cNvPr id="4" name="Slide Number Placeholder 3">
            <a:extLst>
              <a:ext uri="{FF2B5EF4-FFF2-40B4-BE49-F238E27FC236}">
                <a16:creationId xmlns:a16="http://schemas.microsoft.com/office/drawing/2014/main" id="{8C0905C3-FFEF-144C-8C1F-71E4673D2ABC}"/>
              </a:ext>
            </a:extLst>
          </p:cNvPr>
          <p:cNvSpPr>
            <a:spLocks noGrp="1"/>
          </p:cNvSpPr>
          <p:nvPr>
            <p:ph type="sldNum" sz="quarter" idx="11"/>
          </p:nvPr>
        </p:nvSpPr>
        <p:spPr/>
        <p:txBody>
          <a:bodyPr/>
          <a:lstStyle/>
          <a:p>
            <a:fld id="{59395FB3-9C97-154F-86B2-7E381B951268}" type="slidenum">
              <a:rPr lang="en-US" smtClean="0"/>
              <a:pPr/>
              <a:t>3</a:t>
            </a:fld>
            <a:endParaRPr lang="en-US" dirty="0"/>
          </a:p>
        </p:txBody>
      </p:sp>
      <p:sp>
        <p:nvSpPr>
          <p:cNvPr id="5" name="Footer Placeholder 4">
            <a:extLst>
              <a:ext uri="{FF2B5EF4-FFF2-40B4-BE49-F238E27FC236}">
                <a16:creationId xmlns:a16="http://schemas.microsoft.com/office/drawing/2014/main" id="{89E67E62-1993-DA43-BA93-73970720B624}"/>
              </a:ext>
            </a:extLst>
          </p:cNvPr>
          <p:cNvSpPr>
            <a:spLocks noGrp="1"/>
          </p:cNvSpPr>
          <p:nvPr>
            <p:ph type="ftr" sz="quarter" idx="10"/>
          </p:nvPr>
        </p:nvSpPr>
        <p:spPr/>
        <p:txBody>
          <a:bodyPr/>
          <a:lstStyle/>
          <a:p>
            <a:r>
              <a:rPr lang="en-US"/>
              <a:t>IBM Quantum / © 2021 IBM Corporation</a:t>
            </a:r>
            <a:endParaRPr lang="en-US" dirty="0"/>
          </a:p>
        </p:txBody>
      </p:sp>
      <p:pic>
        <p:nvPicPr>
          <p:cNvPr id="7" name="Picture 6" descr="Chart, box and whisker chart&#10;&#10;Description automatically generated">
            <a:extLst>
              <a:ext uri="{FF2B5EF4-FFF2-40B4-BE49-F238E27FC236}">
                <a16:creationId xmlns:a16="http://schemas.microsoft.com/office/drawing/2014/main" id="{B2073C13-E6B3-6B48-B927-A503285954AC}"/>
              </a:ext>
            </a:extLst>
          </p:cNvPr>
          <p:cNvPicPr>
            <a:picLocks noChangeAspect="1"/>
          </p:cNvPicPr>
          <p:nvPr/>
        </p:nvPicPr>
        <p:blipFill rotWithShape="1">
          <a:blip r:embed="rId2"/>
          <a:srcRect t="878"/>
          <a:stretch/>
        </p:blipFill>
        <p:spPr>
          <a:xfrm>
            <a:off x="376878" y="832482"/>
            <a:ext cx="4114735" cy="2064387"/>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253D913-DC8F-3247-9677-F1BC3886E311}"/>
              </a:ext>
            </a:extLst>
          </p:cNvPr>
          <p:cNvPicPr>
            <a:picLocks noChangeAspect="1"/>
          </p:cNvPicPr>
          <p:nvPr/>
        </p:nvPicPr>
        <p:blipFill>
          <a:blip r:embed="rId3"/>
          <a:stretch>
            <a:fillRect/>
          </a:stretch>
        </p:blipFill>
        <p:spPr>
          <a:xfrm>
            <a:off x="5129371" y="3387801"/>
            <a:ext cx="2871596" cy="1112743"/>
          </a:xfrm>
          <a:prstGeom prst="rect">
            <a:avLst/>
          </a:prstGeom>
        </p:spPr>
      </p:pic>
      <p:sp>
        <p:nvSpPr>
          <p:cNvPr id="10" name="TextBox 9">
            <a:extLst>
              <a:ext uri="{FF2B5EF4-FFF2-40B4-BE49-F238E27FC236}">
                <a16:creationId xmlns:a16="http://schemas.microsoft.com/office/drawing/2014/main" id="{7C00ED9A-2E69-EA4D-B4C7-8116A978BCD2}"/>
              </a:ext>
            </a:extLst>
          </p:cNvPr>
          <p:cNvSpPr txBox="1"/>
          <p:nvPr/>
        </p:nvSpPr>
        <p:spPr>
          <a:xfrm>
            <a:off x="1195786" y="3164470"/>
            <a:ext cx="2180493" cy="223331"/>
          </a:xfrm>
          <a:prstGeom prst="rect">
            <a:avLst/>
          </a:prstGeom>
          <a:noFill/>
        </p:spPr>
        <p:txBody>
          <a:bodyPr wrap="square" lIns="0" tIns="0" rIns="0" bIns="0" rtlCol="0">
            <a:spAutoFit/>
          </a:bodyPr>
          <a:lstStyle/>
          <a:p>
            <a:pPr marL="285750" indent="-285750" algn="l">
              <a:lnSpc>
                <a:spcPct val="110000"/>
              </a:lnSpc>
              <a:spcBef>
                <a:spcPts val="1100"/>
              </a:spcBef>
              <a:buFont typeface="Arial" panose="020B0604020202020204" pitchFamily="34" charset="0"/>
              <a:buChar char="•"/>
            </a:pPr>
            <a:r>
              <a:rPr lang="en-US" sz="1400" dirty="0">
                <a:solidFill>
                  <a:schemeClr val="bg1"/>
                </a:solidFill>
                <a:latin typeface="IBM Plex Sans" charset="0"/>
                <a:ea typeface="IBM Plex Sans" charset="0"/>
                <a:cs typeface="IBM Plex Sans" charset="0"/>
              </a:rPr>
              <a:t>Josephson Junction</a:t>
            </a:r>
          </a:p>
        </p:txBody>
      </p:sp>
      <p:sp>
        <p:nvSpPr>
          <p:cNvPr id="11" name="TextBox 10">
            <a:extLst>
              <a:ext uri="{FF2B5EF4-FFF2-40B4-BE49-F238E27FC236}">
                <a16:creationId xmlns:a16="http://schemas.microsoft.com/office/drawing/2014/main" id="{2D829674-95B5-0F42-A3B4-8DF45416C424}"/>
              </a:ext>
            </a:extLst>
          </p:cNvPr>
          <p:cNvSpPr txBox="1"/>
          <p:nvPr/>
        </p:nvSpPr>
        <p:spPr>
          <a:xfrm>
            <a:off x="5628783" y="4564569"/>
            <a:ext cx="2180493" cy="223331"/>
          </a:xfrm>
          <a:prstGeom prst="rect">
            <a:avLst/>
          </a:prstGeom>
          <a:noFill/>
        </p:spPr>
        <p:txBody>
          <a:bodyPr wrap="square" lIns="0" tIns="0" rIns="0" bIns="0" rtlCol="0">
            <a:spAutoFit/>
          </a:bodyPr>
          <a:lstStyle/>
          <a:p>
            <a:pPr marL="285750" indent="-285750" algn="l">
              <a:lnSpc>
                <a:spcPct val="110000"/>
              </a:lnSpc>
              <a:spcBef>
                <a:spcPts val="1100"/>
              </a:spcBef>
              <a:buFont typeface="Arial" panose="020B0604020202020204" pitchFamily="34" charset="0"/>
              <a:buChar char="•"/>
            </a:pPr>
            <a:r>
              <a:rPr lang="en-US" sz="1400" dirty="0">
                <a:solidFill>
                  <a:schemeClr val="bg1"/>
                </a:solidFill>
                <a:latin typeface="IBM Plex Sans" charset="0"/>
                <a:ea typeface="IBM Plex Sans" charset="0"/>
                <a:cs typeface="IBM Plex Sans" charset="0"/>
              </a:rPr>
              <a:t>Ground node</a:t>
            </a:r>
          </a:p>
        </p:txBody>
      </p:sp>
      <p:pic>
        <p:nvPicPr>
          <p:cNvPr id="13" name="Picture 12" descr="Text, letter&#10;&#10;Description automatically generated">
            <a:extLst>
              <a:ext uri="{FF2B5EF4-FFF2-40B4-BE49-F238E27FC236}">
                <a16:creationId xmlns:a16="http://schemas.microsoft.com/office/drawing/2014/main" id="{866088B2-CAF0-5644-8676-7F3CB209ABBC}"/>
              </a:ext>
            </a:extLst>
          </p:cNvPr>
          <p:cNvPicPr>
            <a:picLocks noChangeAspect="1"/>
          </p:cNvPicPr>
          <p:nvPr/>
        </p:nvPicPr>
        <p:blipFill rotWithShape="1">
          <a:blip r:embed="rId4"/>
          <a:srcRect t="54488" r="56395" b="27326"/>
          <a:stretch/>
        </p:blipFill>
        <p:spPr>
          <a:xfrm>
            <a:off x="5244540" y="832482"/>
            <a:ext cx="2641257" cy="1585232"/>
          </a:xfrm>
          <a:prstGeom prst="rect">
            <a:avLst/>
          </a:prstGeom>
        </p:spPr>
      </p:pic>
      <p:sp>
        <p:nvSpPr>
          <p:cNvPr id="14" name="TextBox 13">
            <a:extLst>
              <a:ext uri="{FF2B5EF4-FFF2-40B4-BE49-F238E27FC236}">
                <a16:creationId xmlns:a16="http://schemas.microsoft.com/office/drawing/2014/main" id="{935346BC-68F3-1F41-9E3B-74E8D8F828C6}"/>
              </a:ext>
            </a:extLst>
          </p:cNvPr>
          <p:cNvSpPr txBox="1"/>
          <p:nvPr/>
        </p:nvSpPr>
        <p:spPr>
          <a:xfrm>
            <a:off x="5557687" y="2529379"/>
            <a:ext cx="2180493" cy="460319"/>
          </a:xfrm>
          <a:prstGeom prst="rect">
            <a:avLst/>
          </a:prstGeom>
          <a:noFill/>
        </p:spPr>
        <p:txBody>
          <a:bodyPr wrap="square" lIns="0" tIns="0" rIns="0" bIns="0" rtlCol="0">
            <a:spAutoFit/>
          </a:bodyPr>
          <a:lstStyle/>
          <a:p>
            <a:pPr marL="285750" indent="-285750" algn="l">
              <a:lnSpc>
                <a:spcPct val="110000"/>
              </a:lnSpc>
              <a:spcBef>
                <a:spcPts val="1100"/>
              </a:spcBef>
              <a:buFont typeface="Arial" panose="020B0604020202020204" pitchFamily="34" charset="0"/>
              <a:buChar char="•"/>
            </a:pPr>
            <a:r>
              <a:rPr lang="en-US" sz="1400" dirty="0">
                <a:solidFill>
                  <a:schemeClr val="bg1"/>
                </a:solidFill>
                <a:latin typeface="IBM Plex Sans" charset="0"/>
                <a:ea typeface="IBM Plex Sans" charset="0"/>
                <a:cs typeface="IBM Plex Sans" charset="0"/>
              </a:rPr>
              <a:t>Node connected to multiple components</a:t>
            </a:r>
          </a:p>
        </p:txBody>
      </p:sp>
      <p:sp>
        <p:nvSpPr>
          <p:cNvPr id="15" name="TextBox 14">
            <a:extLst>
              <a:ext uri="{FF2B5EF4-FFF2-40B4-BE49-F238E27FC236}">
                <a16:creationId xmlns:a16="http://schemas.microsoft.com/office/drawing/2014/main" id="{770928F4-7CB3-3D40-902A-A16F2E50C19D}"/>
              </a:ext>
            </a:extLst>
          </p:cNvPr>
          <p:cNvSpPr txBox="1"/>
          <p:nvPr/>
        </p:nvSpPr>
        <p:spPr>
          <a:xfrm>
            <a:off x="1195785" y="3714012"/>
            <a:ext cx="2180493" cy="460319"/>
          </a:xfrm>
          <a:prstGeom prst="rect">
            <a:avLst/>
          </a:prstGeom>
          <a:noFill/>
        </p:spPr>
        <p:txBody>
          <a:bodyPr wrap="square" lIns="0" tIns="0" rIns="0" bIns="0" rtlCol="0">
            <a:spAutoFit/>
          </a:bodyPr>
          <a:lstStyle/>
          <a:p>
            <a:pPr marL="285750" indent="-285750" algn="l">
              <a:lnSpc>
                <a:spcPct val="110000"/>
              </a:lnSpc>
              <a:spcBef>
                <a:spcPts val="1100"/>
              </a:spcBef>
              <a:buFont typeface="Arial" panose="020B0604020202020204" pitchFamily="34" charset="0"/>
              <a:buChar char="•"/>
            </a:pPr>
            <a:r>
              <a:rPr lang="en-US" sz="1400" dirty="0">
                <a:solidFill>
                  <a:schemeClr val="bg1"/>
                </a:solidFill>
                <a:latin typeface="IBM Plex Sans" charset="0"/>
                <a:ea typeface="IBM Plex Sans" charset="0"/>
                <a:cs typeface="IBM Plex Sans" charset="0"/>
              </a:rPr>
              <a:t>Test by sending JSON request to backend</a:t>
            </a:r>
          </a:p>
        </p:txBody>
      </p:sp>
    </p:spTree>
    <p:extLst>
      <p:ext uri="{BB962C8B-B14F-4D97-AF65-F5344CB8AC3E}">
        <p14:creationId xmlns:p14="http://schemas.microsoft.com/office/powerpoint/2010/main" val="2797127288"/>
      </p:ext>
    </p:extLst>
  </p:cSld>
  <p:clrMapOvr>
    <a:masterClrMapping/>
  </p:clrMapOvr>
</p:sld>
</file>

<file path=ppt/theme/theme1.xml><?xml version="1.0" encoding="utf-8"?>
<a:theme xmlns:a="http://schemas.openxmlformats.org/drawingml/2006/main" name="IBM Quantum Master (Dark)">
  <a:themeElements>
    <a:clrScheme name="Qiskit">
      <a:dk1>
        <a:srgbClr val="121619"/>
      </a:dk1>
      <a:lt1>
        <a:srgbClr val="F2F3F8"/>
      </a:lt1>
      <a:dk2>
        <a:srgbClr val="000000"/>
      </a:dk2>
      <a:lt2>
        <a:srgbClr val="FFFFFF"/>
      </a:lt2>
      <a:accent1>
        <a:srgbClr val="30135E"/>
      </a:accent1>
      <a:accent2>
        <a:srgbClr val="6928C3"/>
      </a:accent2>
      <a:accent3>
        <a:srgbClr val="8A3FFC"/>
      </a:accent3>
      <a:accent4>
        <a:srgbClr val="F2F3F8"/>
      </a:accent4>
      <a:accent5>
        <a:srgbClr val="DDE1E6"/>
      </a:accent5>
      <a:accent6>
        <a:srgbClr val="697077"/>
      </a:accent6>
      <a:hlink>
        <a:srgbClr val="4589FF"/>
      </a:hlink>
      <a:folHlink>
        <a:srgbClr val="A6C8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lnSpc>
            <a:spcPct val="110000"/>
          </a:lnSpc>
          <a:spcBef>
            <a:spcPts val="1100"/>
          </a:spcBef>
          <a:buClr>
            <a:srgbClr val="E0E0E0"/>
          </a:buClr>
          <a:buSzPct val="80000"/>
          <a:defRPr sz="1400" dirty="0" err="1" smtClean="0">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Presentation6" id="{4ACEDB5D-DF3B-2745-AE7B-75CCE181F45A}" vid="{A7F67844-0C5B-3245-ADD4-A1BF287CEED6}"/>
    </a:ext>
  </a:extLst>
</a:theme>
</file>

<file path=ppt/theme/theme2.xml><?xml version="1.0" encoding="utf-8"?>
<a:theme xmlns:a="http://schemas.openxmlformats.org/drawingml/2006/main" name="IBM Quantum Master (Light)">
  <a:themeElements>
    <a:clrScheme name="Qiskit">
      <a:dk1>
        <a:srgbClr val="121619"/>
      </a:dk1>
      <a:lt1>
        <a:srgbClr val="F2F3F8"/>
      </a:lt1>
      <a:dk2>
        <a:srgbClr val="000000"/>
      </a:dk2>
      <a:lt2>
        <a:srgbClr val="FFFFFF"/>
      </a:lt2>
      <a:accent1>
        <a:srgbClr val="30135E"/>
      </a:accent1>
      <a:accent2>
        <a:srgbClr val="6928C3"/>
      </a:accent2>
      <a:accent3>
        <a:srgbClr val="8A3FFC"/>
      </a:accent3>
      <a:accent4>
        <a:srgbClr val="F2F3F8"/>
      </a:accent4>
      <a:accent5>
        <a:srgbClr val="DDE1E6"/>
      </a:accent5>
      <a:accent6>
        <a:srgbClr val="697077"/>
      </a:accent6>
      <a:hlink>
        <a:srgbClr val="4589FF"/>
      </a:hlink>
      <a:folHlink>
        <a:srgbClr val="A6C8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lnSpc>
            <a:spcPct val="110000"/>
          </a:lnSpc>
          <a:spcBef>
            <a:spcPts val="1100"/>
          </a:spcBef>
          <a:defRPr sz="1400" dirty="0" err="1"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Presentation6" id="{4ACEDB5D-DF3B-2745-AE7B-75CCE181F45A}" vid="{54243719-ADC8-2941-AD19-0C7931563E0D}"/>
    </a:ext>
  </a:extLst>
</a:theme>
</file>

<file path=ppt/theme/theme3.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4.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Quantum Master (Dark)</Template>
  <TotalTime>1437</TotalTime>
  <Words>125</Words>
  <Application>Microsoft Macintosh PowerPoint</Application>
  <PresentationFormat>On-screen Show (16:9)</PresentationFormat>
  <Paragraphs>39</Paragraphs>
  <Slides>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.AppleSystemUIFont</vt:lpstr>
      <vt:lpstr>HelvNeue Light for IBM</vt:lpstr>
      <vt:lpstr>System Font Regular</vt:lpstr>
      <vt:lpstr>Arial</vt:lpstr>
      <vt:lpstr>IBM Plex Sans</vt:lpstr>
      <vt:lpstr>IBM Plex Sans Light</vt:lpstr>
      <vt:lpstr>IBM Plex Sans SemiBold</vt:lpstr>
      <vt:lpstr>Wingdings</vt:lpstr>
      <vt:lpstr>IBM Quantum Master (Dark)</vt:lpstr>
      <vt:lpstr>IBM Quantum Master (Light)</vt:lpstr>
      <vt:lpstr>PowerPoint Presentation</vt:lpstr>
      <vt:lpstr>Conversion from Circuit Schematic to Weighted Capacitance &amp; Inductance Graph</vt:lpstr>
      <vt:lpstr>Features in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Qiskit presentation template</dc:title>
  <dc:creator>김 영준</dc:creator>
  <cp:lastModifiedBy>김 영준</cp:lastModifiedBy>
  <cp:revision>16</cp:revision>
  <dcterms:created xsi:type="dcterms:W3CDTF">2021-10-06T02:54:51Z</dcterms:created>
  <dcterms:modified xsi:type="dcterms:W3CDTF">2021-12-09T03:46:48Z</dcterms:modified>
</cp:coreProperties>
</file>