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24" r:id="rId1"/>
    <p:sldMasterId id="2147483891" r:id="rId2"/>
  </p:sldMasterIdLst>
  <p:notesMasterIdLst>
    <p:notesMasterId r:id="rId12"/>
  </p:notesMasterIdLst>
  <p:handoutMasterIdLst>
    <p:handoutMasterId r:id="rId13"/>
  </p:handoutMasterIdLst>
  <p:sldIdLst>
    <p:sldId id="437" r:id="rId3"/>
    <p:sldId id="444" r:id="rId4"/>
    <p:sldId id="445" r:id="rId5"/>
    <p:sldId id="449" r:id="rId6"/>
    <p:sldId id="450" r:id="rId7"/>
    <p:sldId id="446" r:id="rId8"/>
    <p:sldId id="451" r:id="rId9"/>
    <p:sldId id="448" r:id="rId10"/>
    <p:sldId id="452" r:id="rId11"/>
  </p:sldIdLst>
  <p:sldSz cx="9144000" cy="5143500" type="screen16x9"/>
  <p:notesSz cx="6858000" cy="9144000"/>
  <p:defaultTex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672E31BB-9F53-944C-AFF7-1F240E61BE18}">
          <p14:sldIdLst>
            <p14:sldId id="437"/>
            <p14:sldId id="444"/>
            <p14:sldId id="445"/>
            <p14:sldId id="449"/>
            <p14:sldId id="450"/>
            <p14:sldId id="446"/>
            <p14:sldId id="451"/>
            <p14:sldId id="448"/>
            <p14:sldId id="452"/>
          </p14:sldIdLst>
        </p14:section>
        <p14:section name="Cover Slides" id="{DACC9F6D-4555-EC4D-8EF5-BC43604DC2ED}">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C7CD"/>
    <a:srgbClr val="A2A9B0"/>
    <a:srgbClr val="D4BBFF"/>
    <a:srgbClr val="343A3F"/>
    <a:srgbClr val="491D8B"/>
    <a:srgbClr val="351062"/>
    <a:srgbClr val="0043CE"/>
    <a:srgbClr val="DFDFDF"/>
    <a:srgbClr val="002D9C"/>
    <a:srgbClr val="054A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64" autoAdjust="0"/>
    <p:restoredTop sz="83333" autoAdjust="0"/>
  </p:normalViewPr>
  <p:slideViewPr>
    <p:cSldViewPr snapToGrid="0" snapToObjects="1">
      <p:cViewPr varScale="1">
        <p:scale>
          <a:sx n="70" d="100"/>
          <a:sy n="70" d="100"/>
        </p:scale>
        <p:origin x="1320" y="4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5" d="100"/>
          <a:sy n="85" d="100"/>
        </p:scale>
        <p:origin x="2496"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219456" y="8705088"/>
            <a:ext cx="338328" cy="228600"/>
          </a:xfrm>
          <a:prstGeom prst="rect">
            <a:avLst/>
          </a:prstGeom>
        </p:spPr>
        <p:txBody>
          <a:bodyPr vert="horz" lIns="0" tIns="0" rIns="0" bIns="0" rtlCol="0" anchor="b"/>
          <a:lstStyle>
            <a:lvl1pPr algn="r">
              <a:defRPr sz="1200"/>
            </a:lvl1pPr>
          </a:lstStyle>
          <a:p>
            <a:pPr algn="l"/>
            <a:fld id="{614B4878-71CB-8F40-B9DD-F26F1F6CA014}" type="slidenum">
              <a:rPr lang="en-US" sz="600" smtClean="0">
                <a:solidFill>
                  <a:schemeClr val="bg1"/>
                </a:solidFill>
                <a:latin typeface="IBM Plex Sans" panose="020B0503050203000203" pitchFamily="34" charset="0"/>
                <a:ea typeface="IBM Plex Sans" charset="0"/>
                <a:cs typeface="IBM Plex Sans" charset="0"/>
              </a:rPr>
              <a:pPr algn="l"/>
              <a:t>‹#›</a:t>
            </a:fld>
            <a:endParaRPr lang="en-US" sz="600" dirty="0">
              <a:solidFill>
                <a:schemeClr val="bg1"/>
              </a:solidFill>
              <a:latin typeface="IBM Plex Sans" panose="020B0503050203000203" pitchFamily="34" charset="0"/>
              <a:ea typeface="IBM Plex Sans" charset="0"/>
              <a:cs typeface="IBM Plex Sans" charset="0"/>
            </a:endParaRPr>
          </a:p>
        </p:txBody>
      </p:sp>
      <p:sp>
        <p:nvSpPr>
          <p:cNvPr id="4" name="Footer Placeholder 3"/>
          <p:cNvSpPr>
            <a:spLocks noGrp="1"/>
          </p:cNvSpPr>
          <p:nvPr>
            <p:ph type="ftr" sz="quarter" idx="2"/>
          </p:nvPr>
        </p:nvSpPr>
        <p:spPr>
          <a:xfrm>
            <a:off x="630936" y="8705088"/>
            <a:ext cx="3657600" cy="228600"/>
          </a:xfrm>
          <a:prstGeom prst="rect">
            <a:avLst/>
          </a:prstGeom>
        </p:spPr>
        <p:txBody>
          <a:bodyPr vert="horz" lIns="0" tIns="0" rIns="0" bIns="0" rtlCol="0" anchor="b"/>
          <a:lstStyle>
            <a:lvl1pPr algn="l">
              <a:defRPr sz="1200"/>
            </a:lvl1pPr>
          </a:lstStyle>
          <a:p>
            <a:r>
              <a:rPr lang="en-US" sz="600" dirty="0">
                <a:solidFill>
                  <a:schemeClr val="bg1"/>
                </a:solidFill>
                <a:latin typeface="IBM Plex Sans" panose="020B0503050203000203" pitchFamily="34" charset="0"/>
                <a:ea typeface="IBM Plex Sans" charset="0"/>
                <a:cs typeface="IBM Plex Sans" charset="0"/>
              </a:rPr>
              <a:t>Group Name / DOC ID / Month XX, 2019 / © 2019 IBM Corporation</a:t>
            </a:r>
          </a:p>
        </p:txBody>
      </p:sp>
    </p:spTree>
    <p:extLst>
      <p:ext uri="{BB962C8B-B14F-4D97-AF65-F5344CB8AC3E}">
        <p14:creationId xmlns:p14="http://schemas.microsoft.com/office/powerpoint/2010/main" val="44802781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822450" y="228600"/>
            <a:ext cx="3213100" cy="1807369"/>
          </a:xfrm>
          <a:prstGeom prst="rect">
            <a:avLst/>
          </a:prstGeom>
          <a:noFill/>
          <a:ln w="12700">
            <a:solidFill>
              <a:prstClr val="black"/>
            </a:solidFill>
          </a:ln>
        </p:spPr>
        <p:txBody>
          <a:bodyPr vert="horz" lIns="91440" tIns="45720" rIns="91440" bIns="45720" rtlCol="0" anchor="ctr"/>
          <a:lstStyle/>
          <a:p>
            <a:endParaRPr lang="en-US" dirty="0"/>
          </a:p>
        </p:txBody>
      </p:sp>
      <p:sp>
        <p:nvSpPr>
          <p:cNvPr id="8" name="Notes Placeholder 7">
            <a:extLst>
              <a:ext uri="{FF2B5EF4-FFF2-40B4-BE49-F238E27FC236}">
                <a16:creationId xmlns:a16="http://schemas.microsoft.com/office/drawing/2014/main" id="{6ABF5568-9620-E34F-9423-054ABD0598F2}"/>
              </a:ext>
            </a:extLst>
          </p:cNvPr>
          <p:cNvSpPr>
            <a:spLocks noGrp="1"/>
          </p:cNvSpPr>
          <p:nvPr>
            <p:ph type="body" sz="quarter" idx="3"/>
          </p:nvPr>
        </p:nvSpPr>
        <p:spPr>
          <a:xfrm>
            <a:off x="219456" y="2247900"/>
            <a:ext cx="6419088" cy="615950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803275" marR="0" lvl="4" indent="-171450" algn="l" defTabSz="914400" rtl="0" eaLnBrk="1" fontAlgn="base" latinLnBrk="0" hangingPunct="1">
              <a:lnSpc>
                <a:spcPct val="100000"/>
              </a:lnSpc>
              <a:spcBef>
                <a:spcPts val="600"/>
              </a:spcBef>
              <a:spcAft>
                <a:spcPct val="0"/>
              </a:spcAft>
              <a:buClr>
                <a:srgbClr val="000000"/>
              </a:buClr>
              <a:buSzTx/>
              <a:buFont typeface=".AppleSystemUIFont" charset="-120"/>
              <a:buChar char="»"/>
              <a:tabLst/>
              <a:defRPr/>
            </a:pPr>
            <a:r>
              <a:rPr kumimoji="0" lang="en-US" sz="1000" b="0" i="0" u="none" strike="noStrike" kern="1200" cap="none" spc="0" normalizeH="0" baseline="0" noProof="0" dirty="0">
                <a:ln>
                  <a:noFill/>
                </a:ln>
                <a:solidFill>
                  <a:srgbClr val="000000"/>
                </a:solidFill>
                <a:effectLst/>
                <a:uLnTx/>
                <a:uFillTx/>
                <a:latin typeface="IBM Plex Sans" panose="020B0503050203000203" pitchFamily="34" charset="0"/>
                <a:ea typeface="+mn-ea"/>
                <a:cs typeface="+mn-cs"/>
              </a:rPr>
              <a:t>Fifth level</a:t>
            </a:r>
          </a:p>
        </p:txBody>
      </p:sp>
      <p:sp>
        <p:nvSpPr>
          <p:cNvPr id="7" name="Slide Number Placeholder 6"/>
          <p:cNvSpPr>
            <a:spLocks noGrp="1"/>
          </p:cNvSpPr>
          <p:nvPr>
            <p:ph type="sldNum" sz="quarter" idx="5"/>
          </p:nvPr>
        </p:nvSpPr>
        <p:spPr>
          <a:xfrm>
            <a:off x="219456" y="8705088"/>
            <a:ext cx="338328" cy="228600"/>
          </a:xfrm>
          <a:prstGeom prst="rect">
            <a:avLst/>
          </a:prstGeom>
        </p:spPr>
        <p:txBody>
          <a:bodyPr vert="horz" lIns="0" tIns="0" rIns="0" bIns="0" rtlCol="0" anchor="b"/>
          <a:lstStyle>
            <a:lvl1pPr algn="l">
              <a:defRPr sz="600" b="0" i="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1pPr>
          </a:lstStyle>
          <a:p>
            <a:fld id="{6E2E38B8-B0B4-AD41-AC6E-B781F46A9FD3}" type="slidenum">
              <a:rPr lang="en-US" smtClean="0"/>
              <a:pPr/>
              <a:t>‹#›</a:t>
            </a:fld>
            <a:endParaRPr lang="en-US" dirty="0"/>
          </a:p>
        </p:txBody>
      </p:sp>
      <p:sp>
        <p:nvSpPr>
          <p:cNvPr id="6" name="Footer Placeholder 5"/>
          <p:cNvSpPr>
            <a:spLocks noGrp="1"/>
          </p:cNvSpPr>
          <p:nvPr>
            <p:ph type="ftr" sz="quarter" idx="4"/>
          </p:nvPr>
        </p:nvSpPr>
        <p:spPr>
          <a:xfrm>
            <a:off x="630936" y="8705088"/>
            <a:ext cx="3657600" cy="228600"/>
          </a:xfrm>
          <a:prstGeom prst="rect">
            <a:avLst/>
          </a:prstGeom>
        </p:spPr>
        <p:txBody>
          <a:bodyPr vert="horz" lIns="0" tIns="0" rIns="0" bIns="0" rtlCol="0" anchor="b"/>
          <a:lstStyle>
            <a:lvl1pPr algn="l">
              <a:defRPr sz="600" b="0" i="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1pPr>
          </a:lstStyle>
          <a:p>
            <a:r>
              <a:rPr lang="en-US" dirty="0"/>
              <a:t>Group Name / DOC ID / Month XX, 2019 / © 2019 IBM Corporation</a:t>
            </a:r>
          </a:p>
        </p:txBody>
      </p:sp>
    </p:spTree>
    <p:extLst>
      <p:ext uri="{BB962C8B-B14F-4D97-AF65-F5344CB8AC3E}">
        <p14:creationId xmlns:p14="http://schemas.microsoft.com/office/powerpoint/2010/main" val="791598581"/>
      </p:ext>
    </p:extLst>
  </p:cSld>
  <p:clrMap bg1="lt1" tx1="dk1" bg2="lt2" tx2="dk2" accent1="accent1" accent2="accent2" accent3="accent3" accent4="accent4" accent5="accent5" accent6="accent6" hlink="hlink" folHlink="folHlink"/>
  <p:hf hdr="0" dt="0"/>
  <p:notesStyle>
    <a:lvl1pPr marL="0" algn="l" defTabSz="914400" rtl="0" eaLnBrk="1" latinLnBrk="0" hangingPunct="1">
      <a:spcBef>
        <a:spcPts val="600"/>
      </a:spcBef>
      <a:defRPr sz="1000" b="0" i="0" kern="1200">
        <a:solidFill>
          <a:schemeClr val="bg1"/>
        </a:solidFill>
        <a:latin typeface="IBM Plex Sans" panose="020B0503050203000203" pitchFamily="34" charset="0"/>
        <a:ea typeface="+mn-ea"/>
        <a:cs typeface="+mn-cs"/>
      </a:defRPr>
    </a:lvl1pPr>
    <a:lvl2pPr marL="174625" indent="-169863" algn="l" defTabSz="914400" rtl="0" eaLnBrk="1" latinLnBrk="0" hangingPunct="1">
      <a:spcBef>
        <a:spcPts val="600"/>
      </a:spcBef>
      <a:buFont typeface="System Font Regular"/>
      <a:buChar char="–"/>
      <a:tabLst/>
      <a:defRPr sz="1000" b="0" i="0" kern="1200">
        <a:solidFill>
          <a:schemeClr val="bg1"/>
        </a:solidFill>
        <a:latin typeface="IBM Plex Sans" panose="020B0503050203000203" pitchFamily="34" charset="0"/>
        <a:ea typeface="+mn-ea"/>
        <a:cs typeface="+mn-cs"/>
      </a:defRPr>
    </a:lvl2pPr>
    <a:lvl3pPr marL="347472" indent="-173736" algn="l" defTabSz="914400" rtl="0" eaLnBrk="1" latinLnBrk="0" hangingPunct="1">
      <a:spcBef>
        <a:spcPts val="600"/>
      </a:spcBef>
      <a:buFont typeface="Arial" panose="020B0604020202020204" pitchFamily="34" charset="0"/>
      <a:buChar char="•"/>
      <a:tabLst/>
      <a:defRPr sz="1000" b="0" i="0" kern="1200">
        <a:solidFill>
          <a:schemeClr val="bg1"/>
        </a:solidFill>
        <a:latin typeface="IBM Plex Sans" panose="020B0503050203000203" pitchFamily="34" charset="0"/>
        <a:ea typeface="+mn-ea"/>
        <a:cs typeface="+mn-cs"/>
      </a:defRPr>
    </a:lvl3pPr>
    <a:lvl4pPr marL="630936" indent="-173736" algn="l" defTabSz="914400" rtl="0" eaLnBrk="1" latinLnBrk="0" hangingPunct="1">
      <a:spcBef>
        <a:spcPts val="600"/>
      </a:spcBef>
      <a:buFont typeface="System Font Regular"/>
      <a:buChar char="–"/>
      <a:tabLst/>
      <a:defRPr sz="1000" b="0" i="0" kern="1200">
        <a:solidFill>
          <a:schemeClr val="bg1"/>
        </a:solidFill>
        <a:latin typeface="IBM Plex Sans" panose="020B0503050203000203" pitchFamily="34" charset="0"/>
        <a:ea typeface="+mn-ea"/>
        <a:cs typeface="+mn-cs"/>
      </a:defRPr>
    </a:lvl4pPr>
    <a:lvl5pPr marL="174625" marR="0" indent="-169863" algn="l" defTabSz="914400" rtl="0" eaLnBrk="1" fontAlgn="base" latinLnBrk="0" hangingPunct="1">
      <a:lnSpc>
        <a:spcPct val="100000"/>
      </a:lnSpc>
      <a:spcBef>
        <a:spcPts val="600"/>
      </a:spcBef>
      <a:spcAft>
        <a:spcPct val="0"/>
      </a:spcAft>
      <a:buClr>
        <a:srgbClr val="000000"/>
      </a:buClr>
      <a:buSzTx/>
      <a:buFont typeface=".AppleSystemUIFont" charset="-120"/>
      <a:buChar char="»"/>
      <a:tabLst/>
      <a:defRPr sz="1000" b="0" i="0" kern="1200">
        <a:solidFill>
          <a:schemeClr val="bg1"/>
        </a:solidFill>
        <a:latin typeface="IBM Plex Sans" panose="020B050305020300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2450" y="228600"/>
            <a:ext cx="3213100" cy="1808163"/>
          </a:xfrm>
        </p:spPr>
      </p:sp>
      <p:sp>
        <p:nvSpPr>
          <p:cNvPr id="3" name="Notes Placeholder 2"/>
          <p:cNvSpPr>
            <a:spLocks noGrp="1"/>
          </p:cNvSpPr>
          <p:nvPr>
            <p:ph type="body" idx="1"/>
          </p:nvPr>
        </p:nvSpPr>
        <p:spPr/>
        <p:txBody>
          <a:bodyPr/>
          <a:lstStyle/>
          <a:p>
            <a:r>
              <a:rPr lang="en-IN" dirty="0"/>
              <a:t>Here’s a recap from checkpoint 1 presentation that took place in October. </a:t>
            </a:r>
          </a:p>
          <a:p>
            <a:endParaRPr lang="en-IN" dirty="0"/>
          </a:p>
        </p:txBody>
      </p:sp>
      <p:sp>
        <p:nvSpPr>
          <p:cNvPr id="4" name="Slide Number Placeholder 3"/>
          <p:cNvSpPr>
            <a:spLocks noGrp="1"/>
          </p:cNvSpPr>
          <p:nvPr>
            <p:ph type="sldNum" sz="quarter" idx="5"/>
          </p:nvPr>
        </p:nvSpPr>
        <p:spPr/>
        <p:txBody>
          <a:bodyPr/>
          <a:lstStyle/>
          <a:p>
            <a:fld id="{6E2E38B8-B0B4-AD41-AC6E-B781F46A9FD3}" type="slidenum">
              <a:rPr lang="en-US" smtClean="0"/>
              <a:pPr/>
              <a:t>2</a:t>
            </a:fld>
            <a:endParaRPr lang="en-US" dirty="0"/>
          </a:p>
        </p:txBody>
      </p:sp>
      <p:sp>
        <p:nvSpPr>
          <p:cNvPr id="5" name="Footer Placeholder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3554595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2450" y="228600"/>
            <a:ext cx="3213100" cy="1808163"/>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E2E38B8-B0B4-AD41-AC6E-B781F46A9FD3}" type="slidenum">
              <a:rPr lang="en-US" smtClean="0"/>
              <a:pPr/>
              <a:t>3</a:t>
            </a:fld>
            <a:endParaRPr lang="en-US" dirty="0"/>
          </a:p>
        </p:txBody>
      </p:sp>
      <p:sp>
        <p:nvSpPr>
          <p:cNvPr id="5" name="Footer Placeholder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3742081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2450" y="228600"/>
            <a:ext cx="3213100" cy="1808163"/>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E2E38B8-B0B4-AD41-AC6E-B781F46A9FD3}" type="slidenum">
              <a:rPr lang="en-US" smtClean="0"/>
              <a:pPr/>
              <a:t>4</a:t>
            </a:fld>
            <a:endParaRPr lang="en-US" dirty="0"/>
          </a:p>
        </p:txBody>
      </p:sp>
      <p:sp>
        <p:nvSpPr>
          <p:cNvPr id="5" name="Footer Placeholder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2455978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2450" y="228600"/>
            <a:ext cx="3213100" cy="1808163"/>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E2E38B8-B0B4-AD41-AC6E-B781F46A9FD3}" type="slidenum">
              <a:rPr lang="en-US" smtClean="0"/>
              <a:pPr/>
              <a:t>5</a:t>
            </a:fld>
            <a:endParaRPr lang="en-US" dirty="0"/>
          </a:p>
        </p:txBody>
      </p:sp>
      <p:sp>
        <p:nvSpPr>
          <p:cNvPr id="5" name="Footer Placeholder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219567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2450" y="228600"/>
            <a:ext cx="3213100" cy="1808163"/>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E2E38B8-B0B4-AD41-AC6E-B781F46A9FD3}" type="slidenum">
              <a:rPr lang="en-US" smtClean="0"/>
              <a:pPr/>
              <a:t>7</a:t>
            </a:fld>
            <a:endParaRPr lang="en-US" dirty="0"/>
          </a:p>
        </p:txBody>
      </p:sp>
      <p:sp>
        <p:nvSpPr>
          <p:cNvPr id="5" name="Footer Placeholder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32363546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hyperlink" Target="https://www.ibm.com/legal/copytrade" TargetMode="External"/><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hyperlink" Target="https://www.ibm.com/legal/copytrade" TargetMode="External"/><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line)">
    <p:bg>
      <p:bgPr>
        <a:solidFill>
          <a:srgbClr val="171717"/>
        </a:solidFill>
        <a:effectLst/>
      </p:bgPr>
    </p:bg>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lvl1pPr>
              <a:defRPr lang="en-US" smtClean="0">
                <a:effectLst/>
              </a:defRPr>
            </a:lvl1pPr>
          </a:lstStyle>
          <a:p>
            <a:r>
              <a:rPr lang="en-US"/>
              <a:t>IBM Quantum / © 2021 IBM Corporation</a:t>
            </a:r>
            <a:endParaRPr lang="en-US" dirty="0"/>
          </a:p>
        </p:txBody>
      </p:sp>
      <p:sp>
        <p:nvSpPr>
          <p:cNvPr id="27" name="Title 6">
            <a:extLst>
              <a:ext uri="{FF2B5EF4-FFF2-40B4-BE49-F238E27FC236}">
                <a16:creationId xmlns:a16="http://schemas.microsoft.com/office/drawing/2014/main" id="{927B3839-2228-7B4F-B451-E1AD3FD51C20}"/>
              </a:ext>
            </a:extLst>
          </p:cNvPr>
          <p:cNvSpPr>
            <a:spLocks noGrp="1"/>
          </p:cNvSpPr>
          <p:nvPr>
            <p:ph type="title" hasCustomPrompt="1"/>
          </p:nvPr>
        </p:nvSpPr>
        <p:spPr>
          <a:xfrm>
            <a:off x="210312" y="201170"/>
            <a:ext cx="4142232" cy="363606"/>
          </a:xfrm>
        </p:spPr>
        <p:txBody>
          <a:bodyPr/>
          <a:lstStyle>
            <a:lvl1pPr>
              <a:defRPr/>
            </a:lvl1pPr>
          </a:lstStyle>
          <a:p>
            <a:r>
              <a:rPr lang="en-US" dirty="0" err="1"/>
              <a:t>Qiskit</a:t>
            </a:r>
            <a:r>
              <a:rPr lang="en-US" dirty="0"/>
              <a:t> Template</a:t>
            </a:r>
          </a:p>
        </p:txBody>
      </p:sp>
      <p:sp>
        <p:nvSpPr>
          <p:cNvPr id="28" name="Text Placeholder 7">
            <a:extLst>
              <a:ext uri="{FF2B5EF4-FFF2-40B4-BE49-F238E27FC236}">
                <a16:creationId xmlns:a16="http://schemas.microsoft.com/office/drawing/2014/main" id="{965B97F5-70AC-A045-BD36-8C0A8703C6A0}"/>
              </a:ext>
            </a:extLst>
          </p:cNvPr>
          <p:cNvSpPr>
            <a:spLocks noGrp="1"/>
          </p:cNvSpPr>
          <p:nvPr>
            <p:ph type="body" sz="quarter" idx="13" hasCustomPrompt="1"/>
          </p:nvPr>
        </p:nvSpPr>
        <p:spPr>
          <a:xfrm>
            <a:off x="216662" y="990317"/>
            <a:ext cx="4118013" cy="251217"/>
          </a:xfrm>
        </p:spPr>
        <p:txBody>
          <a:bodyPr/>
          <a:lstStyle/>
          <a:p>
            <a:r>
              <a:rPr lang="en-US" dirty="0" err="1"/>
              <a:t>Firstname</a:t>
            </a:r>
            <a:r>
              <a:rPr lang="en-US" dirty="0"/>
              <a:t> </a:t>
            </a:r>
            <a:r>
              <a:rPr lang="en-US" dirty="0" err="1"/>
              <a:t>Lastname</a:t>
            </a:r>
            <a:r>
              <a:rPr lang="en-US" dirty="0"/>
              <a:t> </a:t>
            </a:r>
          </a:p>
        </p:txBody>
      </p:sp>
      <p:sp>
        <p:nvSpPr>
          <p:cNvPr id="29" name="Text Placeholder 8">
            <a:extLst>
              <a:ext uri="{FF2B5EF4-FFF2-40B4-BE49-F238E27FC236}">
                <a16:creationId xmlns:a16="http://schemas.microsoft.com/office/drawing/2014/main" id="{5A69EFA9-C7F8-724C-A6B9-A7765EAAF1CE}"/>
              </a:ext>
            </a:extLst>
          </p:cNvPr>
          <p:cNvSpPr>
            <a:spLocks noGrp="1"/>
          </p:cNvSpPr>
          <p:nvPr>
            <p:ph type="body" sz="quarter" idx="14" hasCustomPrompt="1"/>
          </p:nvPr>
        </p:nvSpPr>
        <p:spPr>
          <a:xfrm>
            <a:off x="216661" y="1256728"/>
            <a:ext cx="4118013" cy="251344"/>
          </a:xfrm>
        </p:spPr>
        <p:txBody>
          <a:bodyPr/>
          <a:lstStyle/>
          <a:p>
            <a:r>
              <a:rPr lang="en-US" dirty="0"/>
              <a:t>Job Title</a:t>
            </a:r>
          </a:p>
        </p:txBody>
      </p:sp>
      <p:cxnSp>
        <p:nvCxnSpPr>
          <p:cNvPr id="30" name="Straight Connector 29">
            <a:extLst>
              <a:ext uri="{FF2B5EF4-FFF2-40B4-BE49-F238E27FC236}">
                <a16:creationId xmlns:a16="http://schemas.microsoft.com/office/drawing/2014/main" id="{4B6B3688-93EC-8746-8C4C-EB11C8963E92}"/>
              </a:ext>
            </a:extLst>
          </p:cNvPr>
          <p:cNvCxnSpPr>
            <a:cxnSpLocks/>
          </p:cNvCxnSpPr>
          <p:nvPr userDrawn="1"/>
        </p:nvCxnSpPr>
        <p:spPr bwMode="auto">
          <a:xfrm>
            <a:off x="235892" y="771088"/>
            <a:ext cx="548574" cy="0"/>
          </a:xfrm>
          <a:prstGeom prst="line">
            <a:avLst/>
          </a:prstGeom>
          <a:ln w="25400" cap="rnd">
            <a:solidFill>
              <a:schemeClr val="accent2"/>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B04D3608-45B3-5944-AE87-1A17A3C2796F}"/>
              </a:ext>
            </a:extLst>
          </p:cNvPr>
          <p:cNvPicPr>
            <a:picLocks noChangeAspect="1"/>
          </p:cNvPicPr>
          <p:nvPr userDrawn="1"/>
        </p:nvPicPr>
        <p:blipFill>
          <a:blip r:embed="rId2"/>
          <a:stretch>
            <a:fillRect/>
          </a:stretch>
        </p:blipFill>
        <p:spPr>
          <a:xfrm>
            <a:off x="7789333" y="4659672"/>
            <a:ext cx="1126000" cy="350898"/>
          </a:xfrm>
          <a:prstGeom prst="rect">
            <a:avLst/>
          </a:prstGeom>
        </p:spPr>
      </p:pic>
    </p:spTree>
    <p:extLst>
      <p:ext uri="{BB962C8B-B14F-4D97-AF65-F5344CB8AC3E}">
        <p14:creationId xmlns:p14="http://schemas.microsoft.com/office/powerpoint/2010/main" val="3576680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Xlg text / fact + image">
    <p:spTree>
      <p:nvGrpSpPr>
        <p:cNvPr id="1" name=""/>
        <p:cNvGrpSpPr/>
        <p:nvPr/>
      </p:nvGrpSpPr>
      <p:grpSpPr>
        <a:xfrm>
          <a:off x="0" y="0"/>
          <a:ext cx="0" cy="0"/>
          <a:chOff x="0" y="0"/>
          <a:chExt cx="0" cy="0"/>
        </a:xfrm>
      </p:grpSpPr>
      <p:sp>
        <p:nvSpPr>
          <p:cNvPr id="6" name="Text Placeholder"/>
          <p:cNvSpPr>
            <a:spLocks noGrp="1"/>
          </p:cNvSpPr>
          <p:nvPr>
            <p:ph type="body" sz="quarter" idx="12" hasCustomPrompt="1"/>
          </p:nvPr>
        </p:nvSpPr>
        <p:spPr>
          <a:xfrm>
            <a:off x="155448" y="1152144"/>
            <a:ext cx="4206240" cy="3361944"/>
          </a:xfrm>
        </p:spPr>
        <p:txBody>
          <a:bodyPr/>
          <a:lstStyle>
            <a:lvl1pPr>
              <a:lnSpc>
                <a:spcPct val="90000"/>
              </a:lnSpc>
              <a:defRPr sz="9200" b="0" i="0">
                <a:solidFill>
                  <a:schemeClr val="accent4"/>
                </a:solidFill>
                <a:latin typeface="IBM Plex Sans SemiBold" panose="020B0503050203000203" pitchFamily="34" charset="77"/>
              </a:defRPr>
            </a:lvl1pPr>
          </a:lstStyle>
          <a:p>
            <a:pPr lvl="0"/>
            <a:r>
              <a:rPr lang="en-US" dirty="0"/>
              <a:t>100%</a:t>
            </a:r>
          </a:p>
        </p:txBody>
      </p:sp>
      <p:sp>
        <p:nvSpPr>
          <p:cNvPr id="7" name="Picture Placeholder">
            <a:extLst>
              <a:ext uri="{C183D7F6-B498-43B3-948B-1728B52AA6E4}">
                <adec:decorative xmlns:adec="http://schemas.microsoft.com/office/drawing/2017/decorative" val="1"/>
              </a:ext>
            </a:extLst>
          </p:cNvPr>
          <p:cNvSpPr>
            <a:spLocks noGrp="1"/>
          </p:cNvSpPr>
          <p:nvPr>
            <p:ph type="pic" sz="quarter" idx="13"/>
          </p:nvPr>
        </p:nvSpPr>
        <p:spPr>
          <a:xfrm>
            <a:off x="4572000" y="0"/>
            <a:ext cx="4572000" cy="5143500"/>
          </a:xfrm>
        </p:spPr>
        <p:txBody>
          <a:bodyPr lIns="91440" tIns="91440" rIns="91440" bIns="91440"/>
          <a:lstStyle>
            <a:lvl1pPr>
              <a:defRPr baseline="0"/>
            </a:lvl1pPr>
          </a:lstStyle>
          <a:p>
            <a:r>
              <a:rPr lang="en-US"/>
              <a:t>Click icon to add picture</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11" name="Text Placeholder 10">
            <a:extLst>
              <a:ext uri="{FF2B5EF4-FFF2-40B4-BE49-F238E27FC236}">
                <a16:creationId xmlns:a16="http://schemas.microsoft.com/office/drawing/2014/main" id="{3819BBD0-4F00-B447-A473-76BA52FA8048}"/>
              </a:ext>
            </a:extLst>
          </p:cNvPr>
          <p:cNvSpPr>
            <a:spLocks noGrp="1"/>
          </p:cNvSpPr>
          <p:nvPr>
            <p:ph type="body" sz="quarter" idx="15" hasCustomPrompt="1"/>
          </p:nvPr>
        </p:nvSpPr>
        <p:spPr>
          <a:xfrm>
            <a:off x="219456" y="173736"/>
            <a:ext cx="3794760" cy="859536"/>
          </a:xfrm>
        </p:spPr>
        <p:txBody>
          <a:bodyPr/>
          <a:lstStyle>
            <a:lvl1pPr>
              <a:defRPr sz="2000"/>
            </a:lvl1pPr>
            <a:lvl2pPr marL="0" indent="0">
              <a:buNone/>
              <a:defRPr/>
            </a:lvl2pPr>
          </a:lstStyle>
          <a:p>
            <a:pPr lvl="0"/>
            <a:r>
              <a:rPr lang="en-US" dirty="0"/>
              <a:t>Title with </a:t>
            </a:r>
            <a:r>
              <a:rPr lang="en-US" dirty="0" err="1"/>
              <a:t>xlg</a:t>
            </a:r>
            <a:r>
              <a:rPr lang="en-US" dirty="0"/>
              <a:t> text + optional ½ image</a:t>
            </a:r>
          </a:p>
        </p:txBody>
      </p:sp>
      <p:pic>
        <p:nvPicPr>
          <p:cNvPr id="8" name="Picture 7">
            <a:extLst>
              <a:ext uri="{FF2B5EF4-FFF2-40B4-BE49-F238E27FC236}">
                <a16:creationId xmlns:a16="http://schemas.microsoft.com/office/drawing/2014/main" id="{7BA59259-AA31-654E-97CA-EC574BEA60AB}"/>
              </a:ext>
            </a:extLst>
          </p:cNvPr>
          <p:cNvPicPr>
            <a:picLocks noChangeAspect="1"/>
          </p:cNvPicPr>
          <p:nvPr userDrawn="1"/>
        </p:nvPicPr>
        <p:blipFill>
          <a:blip r:embed="rId2"/>
          <a:stretch>
            <a:fillRect/>
          </a:stretch>
        </p:blipFill>
        <p:spPr>
          <a:xfrm>
            <a:off x="7789333" y="129710"/>
            <a:ext cx="1126000" cy="350898"/>
          </a:xfrm>
          <a:prstGeom prst="rect">
            <a:avLst/>
          </a:prstGeom>
        </p:spPr>
      </p:pic>
      <p:sp>
        <p:nvSpPr>
          <p:cNvPr id="9" name="Footer Placeholder">
            <a:extLst>
              <a:ext uri="{FF2B5EF4-FFF2-40B4-BE49-F238E27FC236}">
                <a16:creationId xmlns:a16="http://schemas.microsoft.com/office/drawing/2014/main" id="{6EB3ECEA-C42B-5942-9D65-C3B4A8DEC1EE}"/>
              </a:ext>
            </a:extLst>
          </p:cNvPr>
          <p:cNvSpPr>
            <a:spLocks noGrp="1"/>
          </p:cNvSpPr>
          <p:nvPr>
            <p:ph type="ftr" sz="quarter" idx="10"/>
          </p:nvPr>
        </p:nvSpPr>
        <p:spPr>
          <a:xfrm>
            <a:off x="228666" y="4787900"/>
            <a:ext cx="4114735" cy="166687"/>
          </a:xfrm>
        </p:spPr>
        <p:txBody>
          <a:bodyPr/>
          <a:lstStyle>
            <a:lvl1pPr>
              <a:defRPr lang="en-US" smtClean="0">
                <a:effectLst/>
              </a:defRPr>
            </a:lvl1pPr>
          </a:lstStyle>
          <a:p>
            <a:r>
              <a:rPr lang="en-US"/>
              <a:t>IBM Quantum / © 2021 IBM Corporation</a:t>
            </a:r>
            <a:endParaRPr lang="en-US" dirty="0"/>
          </a:p>
        </p:txBody>
      </p:sp>
    </p:spTree>
    <p:extLst>
      <p:ext uri="{BB962C8B-B14F-4D97-AF65-F5344CB8AC3E}">
        <p14:creationId xmlns:p14="http://schemas.microsoft.com/office/powerpoint/2010/main" val="1768128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5" name="Title 4">
            <a:extLst>
              <a:ext uri="{FF2B5EF4-FFF2-40B4-BE49-F238E27FC236}">
                <a16:creationId xmlns:a16="http://schemas.microsoft.com/office/drawing/2014/main" id="{03DEF12C-8D9D-364C-AEC2-B435FF41B7C7}"/>
              </a:ext>
            </a:extLst>
          </p:cNvPr>
          <p:cNvSpPr>
            <a:spLocks noGrp="1"/>
          </p:cNvSpPr>
          <p:nvPr>
            <p:ph type="title" hasCustomPrompt="1"/>
          </p:nvPr>
        </p:nvSpPr>
        <p:spPr>
          <a:xfrm>
            <a:off x="73152" y="201168"/>
            <a:ext cx="5465275" cy="1729232"/>
          </a:xfrm>
        </p:spPr>
        <p:txBody>
          <a:bodyPr/>
          <a:lstStyle>
            <a:lvl1pPr marL="164592" indent="-164592">
              <a:defRPr>
                <a:solidFill>
                  <a:schemeClr val="accent4"/>
                </a:solidFill>
              </a:defRPr>
            </a:lvl1pPr>
          </a:lstStyle>
          <a:p>
            <a:r>
              <a:rPr lang="en-US" dirty="0"/>
              <a:t>“Template for a single quote: adjust optional author information to have similar spacing at the end of the quote.”</a:t>
            </a:r>
          </a:p>
        </p:txBody>
      </p:sp>
      <p:sp>
        <p:nvSpPr>
          <p:cNvPr id="12" name="Text Placeholder 11">
            <a:extLst>
              <a:ext uri="{FF2B5EF4-FFF2-40B4-BE49-F238E27FC236}">
                <a16:creationId xmlns:a16="http://schemas.microsoft.com/office/drawing/2014/main" id="{67826A83-0471-7649-B205-FFC505DA313F}"/>
              </a:ext>
            </a:extLst>
          </p:cNvPr>
          <p:cNvSpPr>
            <a:spLocks noGrp="1"/>
          </p:cNvSpPr>
          <p:nvPr>
            <p:ph type="body" sz="quarter" idx="14" hasCustomPrompt="1"/>
          </p:nvPr>
        </p:nvSpPr>
        <p:spPr>
          <a:xfrm>
            <a:off x="219456" y="1943280"/>
            <a:ext cx="4123944" cy="246888"/>
          </a:xfrm>
        </p:spPr>
        <p:txBody>
          <a:bodyPr/>
          <a:lstStyle>
            <a:lvl1pPr>
              <a:defRPr>
                <a:solidFill>
                  <a:schemeClr val="tx2"/>
                </a:solidFill>
              </a:defRPr>
            </a:lvl1pPr>
            <a:lvl2pPr marL="0" indent="0">
              <a:buNone/>
              <a:defRPr/>
            </a:lvl2pPr>
          </a:lstStyle>
          <a:p>
            <a:pPr lvl="0"/>
            <a:r>
              <a:rPr lang="en-US" dirty="0"/>
              <a:t>Richard P. Feynman</a:t>
            </a:r>
          </a:p>
        </p:txBody>
      </p:sp>
      <p:sp>
        <p:nvSpPr>
          <p:cNvPr id="14" name="Text Placeholder 13">
            <a:extLst>
              <a:ext uri="{FF2B5EF4-FFF2-40B4-BE49-F238E27FC236}">
                <a16:creationId xmlns:a16="http://schemas.microsoft.com/office/drawing/2014/main" id="{48B5E467-58C7-4043-A863-8B0F691F403C}"/>
              </a:ext>
            </a:extLst>
          </p:cNvPr>
          <p:cNvSpPr>
            <a:spLocks noGrp="1"/>
          </p:cNvSpPr>
          <p:nvPr>
            <p:ph type="body" sz="quarter" idx="15" hasCustomPrompt="1"/>
          </p:nvPr>
        </p:nvSpPr>
        <p:spPr>
          <a:xfrm>
            <a:off x="219456" y="2201719"/>
            <a:ext cx="4114800" cy="246888"/>
          </a:xfrm>
        </p:spPr>
        <p:txBody>
          <a:bodyPr/>
          <a:lstStyle>
            <a:lvl1pPr>
              <a:defRPr b="0" i="1">
                <a:solidFill>
                  <a:schemeClr val="tx2"/>
                </a:solidFill>
                <a:latin typeface="IBM Plex Sans" panose="020B0503050203000203" pitchFamily="34" charset="0"/>
              </a:defRPr>
            </a:lvl1pPr>
            <a:lvl2pPr marL="0" indent="0">
              <a:buNone/>
              <a:defRPr/>
            </a:lvl2pPr>
          </a:lstStyle>
          <a:p>
            <a:pPr lvl="0"/>
            <a:r>
              <a:rPr lang="en-US" dirty="0"/>
              <a:t>Simulating Physics with Computers, 1981</a:t>
            </a:r>
          </a:p>
        </p:txBody>
      </p:sp>
      <p:pic>
        <p:nvPicPr>
          <p:cNvPr id="8" name="Picture 7">
            <a:extLst>
              <a:ext uri="{FF2B5EF4-FFF2-40B4-BE49-F238E27FC236}">
                <a16:creationId xmlns:a16="http://schemas.microsoft.com/office/drawing/2014/main" id="{4180B920-2FAB-3443-8C98-23FB9C0646C1}"/>
              </a:ext>
            </a:extLst>
          </p:cNvPr>
          <p:cNvPicPr>
            <a:picLocks noChangeAspect="1"/>
          </p:cNvPicPr>
          <p:nvPr userDrawn="1"/>
        </p:nvPicPr>
        <p:blipFill>
          <a:blip r:embed="rId2"/>
          <a:stretch>
            <a:fillRect/>
          </a:stretch>
        </p:blipFill>
        <p:spPr>
          <a:xfrm>
            <a:off x="7789333" y="129710"/>
            <a:ext cx="1126000" cy="350898"/>
          </a:xfrm>
          <a:prstGeom prst="rect">
            <a:avLst/>
          </a:prstGeom>
        </p:spPr>
      </p:pic>
      <p:sp>
        <p:nvSpPr>
          <p:cNvPr id="9" name="Footer Placeholder">
            <a:extLst>
              <a:ext uri="{FF2B5EF4-FFF2-40B4-BE49-F238E27FC236}">
                <a16:creationId xmlns:a16="http://schemas.microsoft.com/office/drawing/2014/main" id="{642A4B5D-B10D-D84A-BE8E-DF034002A939}"/>
              </a:ext>
            </a:extLst>
          </p:cNvPr>
          <p:cNvSpPr>
            <a:spLocks noGrp="1"/>
          </p:cNvSpPr>
          <p:nvPr>
            <p:ph type="ftr" sz="quarter" idx="10"/>
          </p:nvPr>
        </p:nvSpPr>
        <p:spPr>
          <a:xfrm>
            <a:off x="228666" y="4787900"/>
            <a:ext cx="4114735" cy="166687"/>
          </a:xfrm>
        </p:spPr>
        <p:txBody>
          <a:bodyPr/>
          <a:lstStyle>
            <a:lvl1pPr>
              <a:defRPr lang="en-US" smtClean="0">
                <a:effectLst/>
              </a:defRPr>
            </a:lvl1pPr>
          </a:lstStyle>
          <a:p>
            <a:r>
              <a:rPr lang="en-US"/>
              <a:t>IBM Quantum / © 2021 IBM Corporation</a:t>
            </a:r>
            <a:endParaRPr lang="en-US" dirty="0"/>
          </a:p>
        </p:txBody>
      </p:sp>
    </p:spTree>
    <p:extLst>
      <p:ext uri="{BB962C8B-B14F-4D97-AF65-F5344CB8AC3E}">
        <p14:creationId xmlns:p14="http://schemas.microsoft.com/office/powerpoint/2010/main" val="1677631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full width image ">
    <p:spTree>
      <p:nvGrpSpPr>
        <p:cNvPr id="1" name=""/>
        <p:cNvGrpSpPr/>
        <p:nvPr/>
      </p:nvGrpSpPr>
      <p:grpSpPr>
        <a:xfrm>
          <a:off x="0" y="0"/>
          <a:ext cx="0" cy="0"/>
          <a:chOff x="0" y="0"/>
          <a:chExt cx="0" cy="0"/>
        </a:xfrm>
      </p:grpSpPr>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5" name="Picture Placeholder">
            <a:extLst>
              <a:ext uri="{FF2B5EF4-FFF2-40B4-BE49-F238E27FC236}">
                <a16:creationId xmlns:a16="http://schemas.microsoft.com/office/drawing/2014/main" id="{4689A64A-A783-D24D-9765-5E12B636FF62}"/>
              </a:ext>
            </a:extLst>
          </p:cNvPr>
          <p:cNvSpPr>
            <a:spLocks noGrp="1"/>
          </p:cNvSpPr>
          <p:nvPr>
            <p:ph type="pic" sz="quarter" idx="12"/>
          </p:nvPr>
        </p:nvSpPr>
        <p:spPr>
          <a:xfrm>
            <a:off x="793488" y="1276350"/>
            <a:ext cx="7557025" cy="3867150"/>
          </a:xfrm>
        </p:spPr>
        <p:txBody>
          <a:bodyPr lIns="91440" tIns="91440" rIns="91440" bIns="91440"/>
          <a:lstStyle/>
          <a:p>
            <a:r>
              <a:rPr lang="en-US"/>
              <a:t>Click icon to add picture</a:t>
            </a:r>
            <a:endParaRPr lang="en-US" dirty="0"/>
          </a:p>
        </p:txBody>
      </p:sp>
      <p:sp>
        <p:nvSpPr>
          <p:cNvPr id="6" name="Title 5">
            <a:extLst>
              <a:ext uri="{FF2B5EF4-FFF2-40B4-BE49-F238E27FC236}">
                <a16:creationId xmlns:a16="http://schemas.microsoft.com/office/drawing/2014/main" id="{0DE8E457-FCF1-FB4D-B0AD-3250264B8242}"/>
              </a:ext>
            </a:extLst>
          </p:cNvPr>
          <p:cNvSpPr>
            <a:spLocks noGrp="1"/>
          </p:cNvSpPr>
          <p:nvPr>
            <p:ph type="title"/>
          </p:nvPr>
        </p:nvSpPr>
        <p:spPr>
          <a:xfrm>
            <a:off x="71803158" y="424434"/>
            <a:ext cx="4142232" cy="4294632"/>
          </a:xfrm>
        </p:spPr>
        <p:txBody>
          <a:bodyPr/>
          <a:lstStyle/>
          <a:p>
            <a:r>
              <a:rPr lang="en-US"/>
              <a:t>Click to edit Master title style</a:t>
            </a:r>
          </a:p>
        </p:txBody>
      </p:sp>
      <p:sp>
        <p:nvSpPr>
          <p:cNvPr id="11" name="Text Placeholder 10">
            <a:extLst>
              <a:ext uri="{FF2B5EF4-FFF2-40B4-BE49-F238E27FC236}">
                <a16:creationId xmlns:a16="http://schemas.microsoft.com/office/drawing/2014/main" id="{F721CEEA-2F0E-BC48-998B-4A0A2A47691B}"/>
              </a:ext>
            </a:extLst>
          </p:cNvPr>
          <p:cNvSpPr>
            <a:spLocks noGrp="1"/>
          </p:cNvSpPr>
          <p:nvPr>
            <p:ph type="body" sz="quarter" idx="14" hasCustomPrompt="1"/>
          </p:nvPr>
        </p:nvSpPr>
        <p:spPr>
          <a:xfrm>
            <a:off x="219456" y="173736"/>
            <a:ext cx="4123944" cy="987552"/>
          </a:xfrm>
        </p:spPr>
        <p:txBody>
          <a:bodyPr/>
          <a:lstStyle>
            <a:lvl1pPr>
              <a:defRPr sz="2000"/>
            </a:lvl1pPr>
            <a:lvl2pPr marL="0" indent="0">
              <a:buNone/>
              <a:defRPr/>
            </a:lvl2pPr>
          </a:lstStyle>
          <a:p>
            <a:pPr lvl="0"/>
            <a:r>
              <a:rPr lang="en-US" dirty="0"/>
              <a:t>Title + image below</a:t>
            </a:r>
          </a:p>
        </p:txBody>
      </p:sp>
      <p:pic>
        <p:nvPicPr>
          <p:cNvPr id="8" name="Picture 7">
            <a:extLst>
              <a:ext uri="{FF2B5EF4-FFF2-40B4-BE49-F238E27FC236}">
                <a16:creationId xmlns:a16="http://schemas.microsoft.com/office/drawing/2014/main" id="{FBA4B59C-B36E-D54C-B946-91E1A82DB933}"/>
              </a:ext>
            </a:extLst>
          </p:cNvPr>
          <p:cNvPicPr>
            <a:picLocks noChangeAspect="1"/>
          </p:cNvPicPr>
          <p:nvPr userDrawn="1"/>
        </p:nvPicPr>
        <p:blipFill>
          <a:blip r:embed="rId2"/>
          <a:stretch>
            <a:fillRect/>
          </a:stretch>
        </p:blipFill>
        <p:spPr>
          <a:xfrm>
            <a:off x="7789333" y="129710"/>
            <a:ext cx="1126000" cy="350898"/>
          </a:xfrm>
          <a:prstGeom prst="rect">
            <a:avLst/>
          </a:prstGeom>
        </p:spPr>
      </p:pic>
      <p:sp>
        <p:nvSpPr>
          <p:cNvPr id="9" name="Footer Placeholder">
            <a:extLst>
              <a:ext uri="{FF2B5EF4-FFF2-40B4-BE49-F238E27FC236}">
                <a16:creationId xmlns:a16="http://schemas.microsoft.com/office/drawing/2014/main" id="{44261C11-94E5-3A46-AA2E-0CA319CFB44F}"/>
              </a:ext>
            </a:extLst>
          </p:cNvPr>
          <p:cNvSpPr>
            <a:spLocks noGrp="1"/>
          </p:cNvSpPr>
          <p:nvPr>
            <p:ph type="ftr" sz="quarter" idx="10"/>
          </p:nvPr>
        </p:nvSpPr>
        <p:spPr>
          <a:xfrm>
            <a:off x="228666" y="4787900"/>
            <a:ext cx="4114735" cy="166687"/>
          </a:xfrm>
        </p:spPr>
        <p:txBody>
          <a:bodyPr/>
          <a:lstStyle>
            <a:lvl1pPr>
              <a:defRPr lang="en-US" smtClean="0">
                <a:effectLst/>
              </a:defRPr>
            </a:lvl1pPr>
          </a:lstStyle>
          <a:p>
            <a:r>
              <a:rPr lang="en-US"/>
              <a:t>IBM Quantum / © 2021 IBM Corporation</a:t>
            </a:r>
            <a:endParaRPr lang="en-US" dirty="0"/>
          </a:p>
        </p:txBody>
      </p:sp>
    </p:spTree>
    <p:extLst>
      <p:ext uri="{BB962C8B-B14F-4D97-AF65-F5344CB8AC3E}">
        <p14:creationId xmlns:p14="http://schemas.microsoft.com/office/powerpoint/2010/main" val="1880521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content righ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10312" y="201168"/>
            <a:ext cx="4142232" cy="4294632"/>
          </a:xfrm>
        </p:spPr>
        <p:txBody>
          <a:bodyPr/>
          <a:lstStyle/>
          <a:p>
            <a:r>
              <a:rPr lang="en-US" dirty="0"/>
              <a:t>Title + content right</a:t>
            </a:r>
          </a:p>
        </p:txBody>
      </p:sp>
      <p:sp>
        <p:nvSpPr>
          <p:cNvPr id="6" name="Text Placeholder"/>
          <p:cNvSpPr>
            <a:spLocks noGrp="1"/>
          </p:cNvSpPr>
          <p:nvPr>
            <p:ph type="body" sz="quarter" idx="12"/>
          </p:nvPr>
        </p:nvSpPr>
        <p:spPr>
          <a:xfrm>
            <a:off x="4791456" y="201168"/>
            <a:ext cx="4123944" cy="4294632"/>
          </a:xfrm>
        </p:spPr>
        <p:txBody>
          <a:bodyPr/>
          <a:lstStyle>
            <a:lvl5pPr marL="915299" indent="-285750">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7" name="Footer Placeholder">
            <a:extLst>
              <a:ext uri="{FF2B5EF4-FFF2-40B4-BE49-F238E27FC236}">
                <a16:creationId xmlns:a16="http://schemas.microsoft.com/office/drawing/2014/main" id="{F9B03F50-56E0-3A44-B447-1A2FDAD9DD07}"/>
              </a:ext>
            </a:extLst>
          </p:cNvPr>
          <p:cNvSpPr>
            <a:spLocks noGrp="1"/>
          </p:cNvSpPr>
          <p:nvPr>
            <p:ph type="ftr" sz="quarter" idx="10"/>
          </p:nvPr>
        </p:nvSpPr>
        <p:spPr>
          <a:xfrm>
            <a:off x="228666" y="4787900"/>
            <a:ext cx="4114735" cy="166687"/>
          </a:xfrm>
        </p:spPr>
        <p:txBody>
          <a:bodyPr/>
          <a:lstStyle>
            <a:lvl1pPr>
              <a:defRPr lang="en-US" smtClean="0">
                <a:effectLst/>
              </a:defRPr>
            </a:lvl1pPr>
          </a:lstStyle>
          <a:p>
            <a:r>
              <a:rPr lang="en-US"/>
              <a:t>IBM Quantum / © 2021 IBM Corporation</a:t>
            </a:r>
            <a:endParaRPr lang="en-US" dirty="0"/>
          </a:p>
        </p:txBody>
      </p:sp>
    </p:spTree>
    <p:extLst>
      <p:ext uri="{BB962C8B-B14F-4D97-AF65-F5344CB8AC3E}">
        <p14:creationId xmlns:p14="http://schemas.microsoft.com/office/powerpoint/2010/main" val="684599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 1 column">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10311" y="201168"/>
            <a:ext cx="6437623" cy="804672"/>
          </a:xfrm>
        </p:spPr>
        <p:txBody>
          <a:bodyPr/>
          <a:lstStyle>
            <a:lvl1pPr>
              <a:defRPr/>
            </a:lvl1pPr>
          </a:lstStyle>
          <a:p>
            <a:r>
              <a:rPr lang="en-US" dirty="0"/>
              <a:t>Title + 1 column</a:t>
            </a:r>
          </a:p>
        </p:txBody>
      </p:sp>
      <p:sp>
        <p:nvSpPr>
          <p:cNvPr id="6" name="Text Placeholder"/>
          <p:cNvSpPr>
            <a:spLocks noGrp="1"/>
          </p:cNvSpPr>
          <p:nvPr>
            <p:ph type="body" sz="quarter" idx="12"/>
          </p:nvPr>
        </p:nvSpPr>
        <p:spPr>
          <a:xfrm>
            <a:off x="219456" y="1243584"/>
            <a:ext cx="8705269" cy="3252216"/>
          </a:xfrm>
        </p:spPr>
        <p:txBody>
          <a:bodyPr/>
          <a:lstStyle>
            <a:lvl5pPr marL="915299" indent="-285750">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pic>
        <p:nvPicPr>
          <p:cNvPr id="8" name="Picture 7">
            <a:extLst>
              <a:ext uri="{FF2B5EF4-FFF2-40B4-BE49-F238E27FC236}">
                <a16:creationId xmlns:a16="http://schemas.microsoft.com/office/drawing/2014/main" id="{1CACC356-0F99-0E43-AB58-2F12C129B745}"/>
              </a:ext>
            </a:extLst>
          </p:cNvPr>
          <p:cNvPicPr>
            <a:picLocks noChangeAspect="1"/>
          </p:cNvPicPr>
          <p:nvPr userDrawn="1"/>
        </p:nvPicPr>
        <p:blipFill>
          <a:blip r:embed="rId2"/>
          <a:stretch>
            <a:fillRect/>
          </a:stretch>
        </p:blipFill>
        <p:spPr>
          <a:xfrm>
            <a:off x="7789333" y="129710"/>
            <a:ext cx="1126000" cy="350898"/>
          </a:xfrm>
          <a:prstGeom prst="rect">
            <a:avLst/>
          </a:prstGeom>
        </p:spPr>
      </p:pic>
      <p:sp>
        <p:nvSpPr>
          <p:cNvPr id="7" name="Footer Placeholder">
            <a:extLst>
              <a:ext uri="{FF2B5EF4-FFF2-40B4-BE49-F238E27FC236}">
                <a16:creationId xmlns:a16="http://schemas.microsoft.com/office/drawing/2014/main" id="{E77755DA-884E-AC40-B616-B912F333AA3F}"/>
              </a:ext>
            </a:extLst>
          </p:cNvPr>
          <p:cNvSpPr>
            <a:spLocks noGrp="1"/>
          </p:cNvSpPr>
          <p:nvPr>
            <p:ph type="ftr" sz="quarter" idx="10"/>
          </p:nvPr>
        </p:nvSpPr>
        <p:spPr>
          <a:xfrm>
            <a:off x="228666" y="4787900"/>
            <a:ext cx="4114735" cy="166687"/>
          </a:xfrm>
        </p:spPr>
        <p:txBody>
          <a:bodyPr/>
          <a:lstStyle>
            <a:lvl1pPr>
              <a:defRPr lang="en-US" smtClean="0">
                <a:effectLst/>
              </a:defRPr>
            </a:lvl1pPr>
          </a:lstStyle>
          <a:p>
            <a:r>
              <a:rPr lang="en-US"/>
              <a:t>IBM Quantum / © 2021 IBM Corporation</a:t>
            </a:r>
            <a:endParaRPr lang="en-US" dirty="0"/>
          </a:p>
        </p:txBody>
      </p:sp>
    </p:spTree>
    <p:extLst>
      <p:ext uri="{BB962C8B-B14F-4D97-AF65-F5344CB8AC3E}">
        <p14:creationId xmlns:p14="http://schemas.microsoft.com/office/powerpoint/2010/main" val="3373257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2 columns (1/2 - 1/2)">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10311" y="201168"/>
            <a:ext cx="6437623" cy="804672"/>
          </a:xfrm>
        </p:spPr>
        <p:txBody>
          <a:bodyPr/>
          <a:lstStyle>
            <a:lvl1pPr>
              <a:defRPr/>
            </a:lvl1pPr>
          </a:lstStyle>
          <a:p>
            <a:r>
              <a:rPr lang="en-US" dirty="0"/>
              <a:t>Title + 2 columns (½ - ½)</a:t>
            </a:r>
          </a:p>
        </p:txBody>
      </p:sp>
      <p:sp>
        <p:nvSpPr>
          <p:cNvPr id="7" name="Content Placeholder"/>
          <p:cNvSpPr>
            <a:spLocks noGrp="1"/>
          </p:cNvSpPr>
          <p:nvPr>
            <p:ph sz="quarter" idx="13"/>
          </p:nvPr>
        </p:nvSpPr>
        <p:spPr>
          <a:xfrm>
            <a:off x="4791456" y="1243584"/>
            <a:ext cx="4123944" cy="3252216"/>
          </a:xfrm>
        </p:spPr>
        <p:txBody>
          <a:bodyPr/>
          <a:lstStyle>
            <a:lvl1pPr>
              <a:defRPr sz="1400"/>
            </a:lvl1pPr>
          </a:lstStyle>
          <a:p>
            <a:pPr lvl="0"/>
            <a:r>
              <a:rPr lang="en-US"/>
              <a:t>Click to edit Master text styles</a:t>
            </a:r>
          </a:p>
        </p:txBody>
      </p:sp>
      <p:sp>
        <p:nvSpPr>
          <p:cNvPr id="6" name="Text Placeholder"/>
          <p:cNvSpPr>
            <a:spLocks noGrp="1"/>
          </p:cNvSpPr>
          <p:nvPr>
            <p:ph type="body" sz="quarter" idx="12"/>
          </p:nvPr>
        </p:nvSpPr>
        <p:spPr>
          <a:xfrm>
            <a:off x="219456" y="1243584"/>
            <a:ext cx="4123944" cy="3252216"/>
          </a:xfrm>
        </p:spPr>
        <p:txBody>
          <a:bodyPr/>
          <a:lstStyle>
            <a:lvl5pPr marL="915299" indent="-285750">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pic>
        <p:nvPicPr>
          <p:cNvPr id="9" name="Picture 8">
            <a:extLst>
              <a:ext uri="{FF2B5EF4-FFF2-40B4-BE49-F238E27FC236}">
                <a16:creationId xmlns:a16="http://schemas.microsoft.com/office/drawing/2014/main" id="{AB1EA5C5-1290-BA40-A795-C9598C468C2D}"/>
              </a:ext>
            </a:extLst>
          </p:cNvPr>
          <p:cNvPicPr>
            <a:picLocks noChangeAspect="1"/>
          </p:cNvPicPr>
          <p:nvPr userDrawn="1"/>
        </p:nvPicPr>
        <p:blipFill>
          <a:blip r:embed="rId2"/>
          <a:stretch>
            <a:fillRect/>
          </a:stretch>
        </p:blipFill>
        <p:spPr>
          <a:xfrm>
            <a:off x="7789333" y="129710"/>
            <a:ext cx="1126000" cy="350898"/>
          </a:xfrm>
          <a:prstGeom prst="rect">
            <a:avLst/>
          </a:prstGeom>
        </p:spPr>
      </p:pic>
      <p:sp>
        <p:nvSpPr>
          <p:cNvPr id="8" name="Footer Placeholder">
            <a:extLst>
              <a:ext uri="{FF2B5EF4-FFF2-40B4-BE49-F238E27FC236}">
                <a16:creationId xmlns:a16="http://schemas.microsoft.com/office/drawing/2014/main" id="{A6CF4744-28C9-DE43-B37D-49FDECD28E05}"/>
              </a:ext>
            </a:extLst>
          </p:cNvPr>
          <p:cNvSpPr>
            <a:spLocks noGrp="1"/>
          </p:cNvSpPr>
          <p:nvPr>
            <p:ph type="ftr" sz="quarter" idx="10"/>
          </p:nvPr>
        </p:nvSpPr>
        <p:spPr>
          <a:xfrm>
            <a:off x="228666" y="4787900"/>
            <a:ext cx="4114735" cy="166687"/>
          </a:xfrm>
        </p:spPr>
        <p:txBody>
          <a:bodyPr/>
          <a:lstStyle>
            <a:lvl1pPr>
              <a:defRPr lang="en-US" smtClean="0">
                <a:effectLst/>
              </a:defRPr>
            </a:lvl1pPr>
          </a:lstStyle>
          <a:p>
            <a:r>
              <a:rPr lang="en-US"/>
              <a:t>IBM Quantum / © 2021 IBM Corporation</a:t>
            </a:r>
            <a:endParaRPr lang="en-US" dirty="0"/>
          </a:p>
        </p:txBody>
      </p:sp>
    </p:spTree>
    <p:extLst>
      <p:ext uri="{BB962C8B-B14F-4D97-AF65-F5344CB8AC3E}">
        <p14:creationId xmlns:p14="http://schemas.microsoft.com/office/powerpoint/2010/main" val="253502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2 columns (1/4 - 3/4)">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10312" y="201168"/>
            <a:ext cx="6419088" cy="804672"/>
          </a:xfrm>
        </p:spPr>
        <p:txBody>
          <a:bodyPr/>
          <a:lstStyle>
            <a:lvl1pPr>
              <a:defRPr/>
            </a:lvl1pPr>
          </a:lstStyle>
          <a:p>
            <a:r>
              <a:rPr lang="en-US" dirty="0"/>
              <a:t>Title + 2 columns (¼ - ¾)</a:t>
            </a:r>
          </a:p>
        </p:txBody>
      </p:sp>
      <p:sp>
        <p:nvSpPr>
          <p:cNvPr id="6" name="Text Placeholder 1"/>
          <p:cNvSpPr>
            <a:spLocks noGrp="1"/>
          </p:cNvSpPr>
          <p:nvPr>
            <p:ph type="body" sz="quarter" idx="12"/>
          </p:nvPr>
        </p:nvSpPr>
        <p:spPr>
          <a:xfrm>
            <a:off x="219456" y="1243584"/>
            <a:ext cx="1837944" cy="3252216"/>
          </a:xfrm>
        </p:spPr>
        <p:txBody>
          <a:bodyPr/>
          <a:lstStyle>
            <a:lvl5pPr marL="915299" indent="-285750">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9" name="Content Placeholder">
            <a:extLst>
              <a:ext uri="{FF2B5EF4-FFF2-40B4-BE49-F238E27FC236}">
                <a16:creationId xmlns:a16="http://schemas.microsoft.com/office/drawing/2014/main" id="{F7249840-2394-A649-8C84-9EF12C95BA1B}"/>
              </a:ext>
            </a:extLst>
          </p:cNvPr>
          <p:cNvSpPr>
            <a:spLocks noGrp="1"/>
          </p:cNvSpPr>
          <p:nvPr>
            <p:ph sz="quarter" idx="13"/>
          </p:nvPr>
        </p:nvSpPr>
        <p:spPr>
          <a:xfrm>
            <a:off x="2505456" y="1243584"/>
            <a:ext cx="6400800" cy="3252216"/>
          </a:xfrm>
        </p:spPr>
        <p:txBody>
          <a:bodyPr/>
          <a:lstStyle>
            <a:lvl5pPr marL="915299" indent="-285750">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76147695-FEE4-5E4B-BC80-907AD3565FBE}"/>
              </a:ext>
            </a:extLst>
          </p:cNvPr>
          <p:cNvPicPr>
            <a:picLocks noChangeAspect="1"/>
          </p:cNvPicPr>
          <p:nvPr userDrawn="1"/>
        </p:nvPicPr>
        <p:blipFill>
          <a:blip r:embed="rId2"/>
          <a:stretch>
            <a:fillRect/>
          </a:stretch>
        </p:blipFill>
        <p:spPr>
          <a:xfrm>
            <a:off x="7789333" y="129710"/>
            <a:ext cx="1126000" cy="350898"/>
          </a:xfrm>
          <a:prstGeom prst="rect">
            <a:avLst/>
          </a:prstGeom>
        </p:spPr>
      </p:pic>
      <p:sp>
        <p:nvSpPr>
          <p:cNvPr id="10" name="Footer Placeholder">
            <a:extLst>
              <a:ext uri="{FF2B5EF4-FFF2-40B4-BE49-F238E27FC236}">
                <a16:creationId xmlns:a16="http://schemas.microsoft.com/office/drawing/2014/main" id="{CBBA70B4-ABBA-D14C-BBD7-84D09C6A157D}"/>
              </a:ext>
            </a:extLst>
          </p:cNvPr>
          <p:cNvSpPr>
            <a:spLocks noGrp="1"/>
          </p:cNvSpPr>
          <p:nvPr>
            <p:ph type="ftr" sz="quarter" idx="10"/>
          </p:nvPr>
        </p:nvSpPr>
        <p:spPr>
          <a:xfrm>
            <a:off x="228666" y="4787900"/>
            <a:ext cx="4114735" cy="166687"/>
          </a:xfrm>
        </p:spPr>
        <p:txBody>
          <a:bodyPr/>
          <a:lstStyle>
            <a:lvl1pPr>
              <a:defRPr lang="en-US" smtClean="0">
                <a:effectLst/>
              </a:defRPr>
            </a:lvl1pPr>
          </a:lstStyle>
          <a:p>
            <a:r>
              <a:rPr lang="en-US"/>
              <a:t>IBM Quantum / © 2021 IBM Corporation</a:t>
            </a:r>
            <a:endParaRPr lang="en-US" dirty="0"/>
          </a:p>
        </p:txBody>
      </p:sp>
    </p:spTree>
    <p:extLst>
      <p:ext uri="{BB962C8B-B14F-4D97-AF65-F5344CB8AC3E}">
        <p14:creationId xmlns:p14="http://schemas.microsoft.com/office/powerpoint/2010/main" val="556769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3 columns (1/4 - 1/2)">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10312" y="201168"/>
            <a:ext cx="6419088" cy="804672"/>
          </a:xfrm>
        </p:spPr>
        <p:txBody>
          <a:bodyPr/>
          <a:lstStyle>
            <a:lvl1pPr>
              <a:defRPr/>
            </a:lvl1pPr>
          </a:lstStyle>
          <a:p>
            <a:r>
              <a:rPr lang="en-US" dirty="0"/>
              <a:t>Title + 3 columns (¼ - ¼ - ½) </a:t>
            </a:r>
          </a:p>
        </p:txBody>
      </p:sp>
      <p:sp>
        <p:nvSpPr>
          <p:cNvPr id="6" name="Text Placeholder 1"/>
          <p:cNvSpPr>
            <a:spLocks noGrp="1"/>
          </p:cNvSpPr>
          <p:nvPr>
            <p:ph type="body" sz="quarter" idx="12"/>
          </p:nvPr>
        </p:nvSpPr>
        <p:spPr>
          <a:xfrm>
            <a:off x="219456" y="1243584"/>
            <a:ext cx="1837944" cy="3252216"/>
          </a:xfrm>
        </p:spPr>
        <p:txBody>
          <a:bodyPr/>
          <a:lstStyle>
            <a:lvl5pPr marL="915299" indent="-285750">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3" hasCustomPrompt="1"/>
          </p:nvPr>
        </p:nvSpPr>
        <p:spPr>
          <a:xfrm>
            <a:off x="2505456" y="1243584"/>
            <a:ext cx="1837944" cy="3252216"/>
          </a:xfrm>
        </p:spPr>
        <p:txBody>
          <a:bodyPr/>
          <a:lstStyle/>
          <a:p>
            <a:pPr lvl="0"/>
            <a:r>
              <a:rPr lang="en-US" dirty="0"/>
              <a:t>Optional 2nd </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11" name="Content Placeholder">
            <a:extLst>
              <a:ext uri="{FF2B5EF4-FFF2-40B4-BE49-F238E27FC236}">
                <a16:creationId xmlns:a16="http://schemas.microsoft.com/office/drawing/2014/main" id="{28498EF9-40E8-9442-BA1B-A45C4AF83CB5}"/>
              </a:ext>
            </a:extLst>
          </p:cNvPr>
          <p:cNvSpPr>
            <a:spLocks noGrp="1"/>
          </p:cNvSpPr>
          <p:nvPr>
            <p:ph sz="quarter" idx="14"/>
          </p:nvPr>
        </p:nvSpPr>
        <p:spPr>
          <a:xfrm>
            <a:off x="4791456" y="1243584"/>
            <a:ext cx="4123944" cy="3252216"/>
          </a:xfrm>
        </p:spPr>
        <p:txBody>
          <a:bodyPr/>
          <a:lstStyle>
            <a:lvl1pPr>
              <a:defRPr sz="1400"/>
            </a:lvl1pPr>
          </a:lstStyle>
          <a:p>
            <a:pPr lvl="0"/>
            <a:r>
              <a:rPr lang="en-US"/>
              <a:t>Click to edit Master text styles</a:t>
            </a:r>
          </a:p>
        </p:txBody>
      </p:sp>
      <p:pic>
        <p:nvPicPr>
          <p:cNvPr id="10" name="Picture 9">
            <a:extLst>
              <a:ext uri="{FF2B5EF4-FFF2-40B4-BE49-F238E27FC236}">
                <a16:creationId xmlns:a16="http://schemas.microsoft.com/office/drawing/2014/main" id="{598177D5-D7B7-714F-9574-4AEF1B0BE672}"/>
              </a:ext>
            </a:extLst>
          </p:cNvPr>
          <p:cNvPicPr>
            <a:picLocks noChangeAspect="1"/>
          </p:cNvPicPr>
          <p:nvPr userDrawn="1"/>
        </p:nvPicPr>
        <p:blipFill>
          <a:blip r:embed="rId2"/>
          <a:stretch>
            <a:fillRect/>
          </a:stretch>
        </p:blipFill>
        <p:spPr>
          <a:xfrm>
            <a:off x="7789333" y="129710"/>
            <a:ext cx="1126000" cy="350898"/>
          </a:xfrm>
          <a:prstGeom prst="rect">
            <a:avLst/>
          </a:prstGeom>
        </p:spPr>
      </p:pic>
      <p:sp>
        <p:nvSpPr>
          <p:cNvPr id="9" name="Footer Placeholder">
            <a:extLst>
              <a:ext uri="{FF2B5EF4-FFF2-40B4-BE49-F238E27FC236}">
                <a16:creationId xmlns:a16="http://schemas.microsoft.com/office/drawing/2014/main" id="{4CD72831-DC8A-2449-9ABF-C1D04D0D92B4}"/>
              </a:ext>
            </a:extLst>
          </p:cNvPr>
          <p:cNvSpPr>
            <a:spLocks noGrp="1"/>
          </p:cNvSpPr>
          <p:nvPr>
            <p:ph type="ftr" sz="quarter" idx="10"/>
          </p:nvPr>
        </p:nvSpPr>
        <p:spPr>
          <a:xfrm>
            <a:off x="228666" y="4787900"/>
            <a:ext cx="4114735" cy="166687"/>
          </a:xfrm>
        </p:spPr>
        <p:txBody>
          <a:bodyPr/>
          <a:lstStyle>
            <a:lvl1pPr>
              <a:defRPr lang="en-US" smtClean="0">
                <a:effectLst/>
              </a:defRPr>
            </a:lvl1pPr>
          </a:lstStyle>
          <a:p>
            <a:r>
              <a:rPr lang="en-US"/>
              <a:t>IBM Quantum / © 2021 IBM Corporation</a:t>
            </a:r>
            <a:endParaRPr lang="en-US" dirty="0"/>
          </a:p>
        </p:txBody>
      </p:sp>
    </p:spTree>
    <p:extLst>
      <p:ext uri="{BB962C8B-B14F-4D97-AF65-F5344CB8AC3E}">
        <p14:creationId xmlns:p14="http://schemas.microsoft.com/office/powerpoint/2010/main" val="1829141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4 columns (1/4)">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10312" y="201168"/>
            <a:ext cx="6419088" cy="804672"/>
          </a:xfrm>
        </p:spPr>
        <p:txBody>
          <a:bodyPr/>
          <a:lstStyle/>
          <a:p>
            <a:r>
              <a:rPr lang="en-US" dirty="0"/>
              <a:t>Title + 4 columns (¼)</a:t>
            </a:r>
          </a:p>
        </p:txBody>
      </p:sp>
      <p:sp>
        <p:nvSpPr>
          <p:cNvPr id="6" name="Text Placeholder 1"/>
          <p:cNvSpPr>
            <a:spLocks noGrp="1"/>
          </p:cNvSpPr>
          <p:nvPr>
            <p:ph type="body" sz="quarter" idx="12"/>
          </p:nvPr>
        </p:nvSpPr>
        <p:spPr>
          <a:xfrm>
            <a:off x="219456" y="1243584"/>
            <a:ext cx="1837944" cy="3252216"/>
          </a:xfrm>
        </p:spPr>
        <p:txBody>
          <a:bodyPr/>
          <a:lstStyle>
            <a:lvl5pPr marL="915299" indent="-285750">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3" hasCustomPrompt="1"/>
          </p:nvPr>
        </p:nvSpPr>
        <p:spPr>
          <a:xfrm>
            <a:off x="2505456" y="1243584"/>
            <a:ext cx="1837944" cy="3252216"/>
          </a:xfrm>
        </p:spPr>
        <p:txBody>
          <a:bodyPr/>
          <a:lstStyle/>
          <a:p>
            <a:pPr lvl="0"/>
            <a:r>
              <a:rPr lang="en-US" dirty="0"/>
              <a:t>Optional 2nd </a:t>
            </a:r>
          </a:p>
        </p:txBody>
      </p:sp>
      <p:sp>
        <p:nvSpPr>
          <p:cNvPr id="10" name="Text Placeholder 3"/>
          <p:cNvSpPr>
            <a:spLocks noGrp="1"/>
          </p:cNvSpPr>
          <p:nvPr>
            <p:ph type="body" sz="quarter" idx="14" hasCustomPrompt="1"/>
          </p:nvPr>
        </p:nvSpPr>
        <p:spPr>
          <a:xfrm>
            <a:off x="4791456" y="1243584"/>
            <a:ext cx="1837944" cy="3252216"/>
          </a:xfrm>
        </p:spPr>
        <p:txBody>
          <a:bodyPr/>
          <a:lstStyle/>
          <a:p>
            <a:pPr lvl="0"/>
            <a:r>
              <a:rPr lang="en-US" dirty="0"/>
              <a:t>Optional 3rd</a:t>
            </a:r>
          </a:p>
        </p:txBody>
      </p:sp>
      <p:sp>
        <p:nvSpPr>
          <p:cNvPr id="12" name="Text Placeholder 4"/>
          <p:cNvSpPr>
            <a:spLocks noGrp="1"/>
          </p:cNvSpPr>
          <p:nvPr>
            <p:ph type="body" sz="quarter" idx="15" hasCustomPrompt="1"/>
          </p:nvPr>
        </p:nvSpPr>
        <p:spPr>
          <a:xfrm>
            <a:off x="7086600" y="1243584"/>
            <a:ext cx="1837944" cy="3252216"/>
          </a:xfrm>
        </p:spPr>
        <p:txBody>
          <a:bodyPr/>
          <a:lstStyle/>
          <a:p>
            <a:pPr lvl="0"/>
            <a:r>
              <a:rPr lang="en-US" dirty="0"/>
              <a:t>Optional 4th</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pic>
        <p:nvPicPr>
          <p:cNvPr id="11" name="Picture 10">
            <a:extLst>
              <a:ext uri="{FF2B5EF4-FFF2-40B4-BE49-F238E27FC236}">
                <a16:creationId xmlns:a16="http://schemas.microsoft.com/office/drawing/2014/main" id="{1C94505B-260A-D145-85B8-2E423631BC7D}"/>
              </a:ext>
            </a:extLst>
          </p:cNvPr>
          <p:cNvPicPr>
            <a:picLocks noChangeAspect="1"/>
          </p:cNvPicPr>
          <p:nvPr userDrawn="1"/>
        </p:nvPicPr>
        <p:blipFill>
          <a:blip r:embed="rId2"/>
          <a:stretch>
            <a:fillRect/>
          </a:stretch>
        </p:blipFill>
        <p:spPr>
          <a:xfrm>
            <a:off x="7789333" y="129710"/>
            <a:ext cx="1126000" cy="350898"/>
          </a:xfrm>
          <a:prstGeom prst="rect">
            <a:avLst/>
          </a:prstGeom>
        </p:spPr>
      </p:pic>
      <p:sp>
        <p:nvSpPr>
          <p:cNvPr id="13" name="Footer Placeholder">
            <a:extLst>
              <a:ext uri="{FF2B5EF4-FFF2-40B4-BE49-F238E27FC236}">
                <a16:creationId xmlns:a16="http://schemas.microsoft.com/office/drawing/2014/main" id="{F042AE0F-87EF-E549-B2B4-A378BF7C9582}"/>
              </a:ext>
            </a:extLst>
          </p:cNvPr>
          <p:cNvSpPr>
            <a:spLocks noGrp="1"/>
          </p:cNvSpPr>
          <p:nvPr>
            <p:ph type="ftr" sz="quarter" idx="10"/>
          </p:nvPr>
        </p:nvSpPr>
        <p:spPr>
          <a:xfrm>
            <a:off x="228666" y="4787900"/>
            <a:ext cx="4114735" cy="166687"/>
          </a:xfrm>
        </p:spPr>
        <p:txBody>
          <a:bodyPr/>
          <a:lstStyle>
            <a:lvl1pPr>
              <a:defRPr lang="en-US" smtClean="0">
                <a:effectLst/>
              </a:defRPr>
            </a:lvl1pPr>
          </a:lstStyle>
          <a:p>
            <a:r>
              <a:rPr lang="en-US"/>
              <a:t>IBM Quantum / © 2021 IBM Corporation</a:t>
            </a:r>
            <a:endParaRPr lang="en-US" dirty="0"/>
          </a:p>
        </p:txBody>
      </p:sp>
    </p:spTree>
    <p:extLst>
      <p:ext uri="{BB962C8B-B14F-4D97-AF65-F5344CB8AC3E}">
        <p14:creationId xmlns:p14="http://schemas.microsoft.com/office/powerpoint/2010/main" val="1230125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4 columns (with numbers)">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10312" y="201168"/>
            <a:ext cx="6409944" cy="804672"/>
          </a:xfrm>
        </p:spPr>
        <p:txBody>
          <a:bodyPr/>
          <a:lstStyle/>
          <a:p>
            <a:r>
              <a:rPr lang="en-US" dirty="0"/>
              <a:t>Title + 4 columns (¼) with number or pictogram space</a:t>
            </a:r>
          </a:p>
        </p:txBody>
      </p:sp>
      <p:sp>
        <p:nvSpPr>
          <p:cNvPr id="6" name="Text Placeholder 1"/>
          <p:cNvSpPr>
            <a:spLocks noGrp="1"/>
          </p:cNvSpPr>
          <p:nvPr>
            <p:ph type="body" sz="quarter" idx="12"/>
          </p:nvPr>
        </p:nvSpPr>
        <p:spPr>
          <a:xfrm>
            <a:off x="219456" y="1929384"/>
            <a:ext cx="1837944" cy="2384898"/>
          </a:xfrm>
        </p:spPr>
        <p:txBody>
          <a:bodyPr/>
          <a:lstStyle>
            <a:lvl5pPr marL="915299" indent="-285750">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3" hasCustomPrompt="1"/>
          </p:nvPr>
        </p:nvSpPr>
        <p:spPr>
          <a:xfrm>
            <a:off x="2500884" y="1930400"/>
            <a:ext cx="1837944" cy="2384899"/>
          </a:xfrm>
        </p:spPr>
        <p:txBody>
          <a:bodyPr/>
          <a:lstStyle/>
          <a:p>
            <a:pPr lvl="0"/>
            <a:r>
              <a:rPr lang="en-US" dirty="0"/>
              <a:t>Optional 2nd </a:t>
            </a:r>
          </a:p>
        </p:txBody>
      </p:sp>
      <p:sp>
        <p:nvSpPr>
          <p:cNvPr id="10" name="Text Placeholder 3"/>
          <p:cNvSpPr>
            <a:spLocks noGrp="1"/>
          </p:cNvSpPr>
          <p:nvPr>
            <p:ph type="body" sz="quarter" idx="14" hasCustomPrompt="1"/>
          </p:nvPr>
        </p:nvSpPr>
        <p:spPr>
          <a:xfrm>
            <a:off x="4791456" y="1929384"/>
            <a:ext cx="1837944" cy="2384900"/>
          </a:xfrm>
        </p:spPr>
        <p:txBody>
          <a:bodyPr/>
          <a:lstStyle/>
          <a:p>
            <a:pPr lvl="0"/>
            <a:r>
              <a:rPr lang="en-US" dirty="0"/>
              <a:t>Optional 3rd</a:t>
            </a:r>
          </a:p>
        </p:txBody>
      </p:sp>
      <p:sp>
        <p:nvSpPr>
          <p:cNvPr id="12" name="Text Placeholder 4"/>
          <p:cNvSpPr>
            <a:spLocks noGrp="1"/>
          </p:cNvSpPr>
          <p:nvPr>
            <p:ph type="body" sz="quarter" idx="15" hasCustomPrompt="1"/>
          </p:nvPr>
        </p:nvSpPr>
        <p:spPr>
          <a:xfrm>
            <a:off x="7086600" y="1930399"/>
            <a:ext cx="1837944" cy="2384900"/>
          </a:xfrm>
        </p:spPr>
        <p:txBody>
          <a:bodyPr/>
          <a:lstStyle/>
          <a:p>
            <a:pPr lvl="0"/>
            <a:r>
              <a:rPr lang="en-US" dirty="0"/>
              <a:t>Optional 4th</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9" name="Text Placeholder 1">
            <a:extLst>
              <a:ext uri="{FF2B5EF4-FFF2-40B4-BE49-F238E27FC236}">
                <a16:creationId xmlns:a16="http://schemas.microsoft.com/office/drawing/2014/main" id="{98802FAD-6C13-8842-9D68-EBEF9892F4CA}"/>
              </a:ext>
            </a:extLst>
          </p:cNvPr>
          <p:cNvSpPr>
            <a:spLocks noGrp="1"/>
          </p:cNvSpPr>
          <p:nvPr>
            <p:ph type="body" sz="quarter" idx="16" hasCustomPrompt="1"/>
          </p:nvPr>
        </p:nvSpPr>
        <p:spPr>
          <a:xfrm>
            <a:off x="228666" y="1289050"/>
            <a:ext cx="763296" cy="460715"/>
          </a:xfrm>
          <a:ln>
            <a:solidFill>
              <a:schemeClr val="accent1"/>
            </a:solidFill>
          </a:ln>
        </p:spPr>
        <p:txBody>
          <a:bodyPr/>
          <a:lstStyle>
            <a:lvl1pPr>
              <a:defRPr sz="2800" b="0">
                <a:solidFill>
                  <a:schemeClr val="accent4"/>
                </a:solidFill>
              </a:defRPr>
            </a:lvl1pPr>
          </a:lstStyle>
          <a:p>
            <a:pPr lvl="0"/>
            <a:r>
              <a:rPr lang="en-US" dirty="0"/>
              <a:t>1.</a:t>
            </a:r>
          </a:p>
        </p:txBody>
      </p:sp>
      <p:sp>
        <p:nvSpPr>
          <p:cNvPr id="11" name="Text Placeholder 1">
            <a:extLst>
              <a:ext uri="{FF2B5EF4-FFF2-40B4-BE49-F238E27FC236}">
                <a16:creationId xmlns:a16="http://schemas.microsoft.com/office/drawing/2014/main" id="{432D1B43-E0F6-4246-9ED3-5AF9DAAA1D0C}"/>
              </a:ext>
            </a:extLst>
          </p:cNvPr>
          <p:cNvSpPr>
            <a:spLocks noGrp="1"/>
          </p:cNvSpPr>
          <p:nvPr>
            <p:ph type="body" sz="quarter" idx="17" hasCustomPrompt="1"/>
          </p:nvPr>
        </p:nvSpPr>
        <p:spPr>
          <a:xfrm>
            <a:off x="2514666" y="1303009"/>
            <a:ext cx="763296" cy="460715"/>
          </a:xfrm>
        </p:spPr>
        <p:txBody>
          <a:bodyPr/>
          <a:lstStyle>
            <a:lvl1pPr>
              <a:defRPr sz="2800" b="0">
                <a:solidFill>
                  <a:schemeClr val="accent4"/>
                </a:solidFill>
              </a:defRPr>
            </a:lvl1pPr>
          </a:lstStyle>
          <a:p>
            <a:pPr lvl="0"/>
            <a:r>
              <a:rPr lang="en-US" dirty="0"/>
              <a:t>2.</a:t>
            </a:r>
          </a:p>
        </p:txBody>
      </p:sp>
      <p:sp>
        <p:nvSpPr>
          <p:cNvPr id="13" name="Text Placeholder 1">
            <a:extLst>
              <a:ext uri="{FF2B5EF4-FFF2-40B4-BE49-F238E27FC236}">
                <a16:creationId xmlns:a16="http://schemas.microsoft.com/office/drawing/2014/main" id="{AAC37EE1-F1D4-9045-9E89-26832C0CF036}"/>
              </a:ext>
            </a:extLst>
          </p:cNvPr>
          <p:cNvSpPr>
            <a:spLocks noGrp="1"/>
          </p:cNvSpPr>
          <p:nvPr>
            <p:ph type="body" sz="quarter" idx="18" hasCustomPrompt="1"/>
          </p:nvPr>
        </p:nvSpPr>
        <p:spPr>
          <a:xfrm>
            <a:off x="4800666" y="1303008"/>
            <a:ext cx="763296" cy="460715"/>
          </a:xfrm>
        </p:spPr>
        <p:txBody>
          <a:bodyPr/>
          <a:lstStyle>
            <a:lvl1pPr>
              <a:defRPr sz="2800" b="0">
                <a:solidFill>
                  <a:schemeClr val="accent4"/>
                </a:solidFill>
              </a:defRPr>
            </a:lvl1pPr>
          </a:lstStyle>
          <a:p>
            <a:pPr lvl="0"/>
            <a:r>
              <a:rPr lang="en-US" dirty="0"/>
              <a:t>3.</a:t>
            </a:r>
          </a:p>
        </p:txBody>
      </p:sp>
      <p:sp>
        <p:nvSpPr>
          <p:cNvPr id="14" name="Text Placeholder 1">
            <a:extLst>
              <a:ext uri="{FF2B5EF4-FFF2-40B4-BE49-F238E27FC236}">
                <a16:creationId xmlns:a16="http://schemas.microsoft.com/office/drawing/2014/main" id="{28AA39A6-3821-7B4E-BC00-3420DFF4E176}"/>
              </a:ext>
            </a:extLst>
          </p:cNvPr>
          <p:cNvSpPr>
            <a:spLocks noGrp="1"/>
          </p:cNvSpPr>
          <p:nvPr>
            <p:ph type="body" sz="quarter" idx="19" hasCustomPrompt="1"/>
          </p:nvPr>
        </p:nvSpPr>
        <p:spPr>
          <a:xfrm>
            <a:off x="7086600" y="1285916"/>
            <a:ext cx="763296" cy="460715"/>
          </a:xfrm>
        </p:spPr>
        <p:txBody>
          <a:bodyPr/>
          <a:lstStyle>
            <a:lvl1pPr>
              <a:defRPr sz="2800" b="0">
                <a:solidFill>
                  <a:schemeClr val="accent4"/>
                </a:solidFill>
              </a:defRPr>
            </a:lvl1pPr>
          </a:lstStyle>
          <a:p>
            <a:pPr lvl="0"/>
            <a:r>
              <a:rPr lang="en-US" dirty="0"/>
              <a:t>4.</a:t>
            </a:r>
          </a:p>
        </p:txBody>
      </p:sp>
      <p:pic>
        <p:nvPicPr>
          <p:cNvPr id="16" name="Picture 15">
            <a:extLst>
              <a:ext uri="{FF2B5EF4-FFF2-40B4-BE49-F238E27FC236}">
                <a16:creationId xmlns:a16="http://schemas.microsoft.com/office/drawing/2014/main" id="{3B0A8879-FC55-0D4E-8979-E28A1D74F9FE}"/>
              </a:ext>
            </a:extLst>
          </p:cNvPr>
          <p:cNvPicPr>
            <a:picLocks noChangeAspect="1"/>
          </p:cNvPicPr>
          <p:nvPr userDrawn="1"/>
        </p:nvPicPr>
        <p:blipFill>
          <a:blip r:embed="rId2"/>
          <a:stretch>
            <a:fillRect/>
          </a:stretch>
        </p:blipFill>
        <p:spPr>
          <a:xfrm>
            <a:off x="7789333" y="129710"/>
            <a:ext cx="1126000" cy="350898"/>
          </a:xfrm>
          <a:prstGeom prst="rect">
            <a:avLst/>
          </a:prstGeom>
        </p:spPr>
      </p:pic>
      <p:sp>
        <p:nvSpPr>
          <p:cNvPr id="15" name="Footer Placeholder">
            <a:extLst>
              <a:ext uri="{FF2B5EF4-FFF2-40B4-BE49-F238E27FC236}">
                <a16:creationId xmlns:a16="http://schemas.microsoft.com/office/drawing/2014/main" id="{6EA0F89A-A366-1047-ACF9-A397EF9480D1}"/>
              </a:ext>
            </a:extLst>
          </p:cNvPr>
          <p:cNvSpPr>
            <a:spLocks noGrp="1"/>
          </p:cNvSpPr>
          <p:nvPr>
            <p:ph type="ftr" sz="quarter" idx="10"/>
          </p:nvPr>
        </p:nvSpPr>
        <p:spPr>
          <a:xfrm>
            <a:off x="228666" y="4787900"/>
            <a:ext cx="4114735" cy="166687"/>
          </a:xfrm>
        </p:spPr>
        <p:txBody>
          <a:bodyPr/>
          <a:lstStyle>
            <a:lvl1pPr>
              <a:defRPr lang="en-US" smtClean="0">
                <a:effectLst/>
              </a:defRPr>
            </a:lvl1pPr>
          </a:lstStyle>
          <a:p>
            <a:r>
              <a:rPr lang="en-US"/>
              <a:t>IBM Quantum / © 2021 IBM Corporation</a:t>
            </a:r>
            <a:endParaRPr lang="en-US" dirty="0"/>
          </a:p>
        </p:txBody>
      </p:sp>
    </p:spTree>
    <p:extLst>
      <p:ext uri="{BB962C8B-B14F-4D97-AF65-F5344CB8AC3E}">
        <p14:creationId xmlns:p14="http://schemas.microsoft.com/office/powerpoint/2010/main" val="293800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line)">
    <p:bg>
      <p:bgPr>
        <a:solidFill>
          <a:srgbClr val="171717"/>
        </a:solidFill>
        <a:effectLst/>
      </p:bgPr>
    </p:bg>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lvl1pPr>
              <a:defRPr lang="en-US" smtClean="0">
                <a:effectLst/>
              </a:defRPr>
            </a:lvl1pPr>
          </a:lstStyle>
          <a:p>
            <a:r>
              <a:rPr lang="en-US"/>
              <a:t>IBM Quantum / © 2021 IBM Corporation</a:t>
            </a:r>
            <a:endParaRPr lang="en-US" dirty="0"/>
          </a:p>
        </p:txBody>
      </p:sp>
      <p:sp>
        <p:nvSpPr>
          <p:cNvPr id="27" name="Title 6">
            <a:extLst>
              <a:ext uri="{FF2B5EF4-FFF2-40B4-BE49-F238E27FC236}">
                <a16:creationId xmlns:a16="http://schemas.microsoft.com/office/drawing/2014/main" id="{927B3839-2228-7B4F-B451-E1AD3FD51C20}"/>
              </a:ext>
            </a:extLst>
          </p:cNvPr>
          <p:cNvSpPr>
            <a:spLocks noGrp="1"/>
          </p:cNvSpPr>
          <p:nvPr>
            <p:ph type="title" hasCustomPrompt="1"/>
          </p:nvPr>
        </p:nvSpPr>
        <p:spPr>
          <a:xfrm>
            <a:off x="210312" y="201169"/>
            <a:ext cx="4142232" cy="886221"/>
          </a:xfrm>
        </p:spPr>
        <p:txBody>
          <a:bodyPr/>
          <a:lstStyle>
            <a:lvl1pPr>
              <a:defRPr/>
            </a:lvl1pPr>
          </a:lstStyle>
          <a:p>
            <a:r>
              <a:rPr lang="en-US" dirty="0" err="1"/>
              <a:t>Qiskit</a:t>
            </a:r>
            <a:r>
              <a:rPr lang="en-US" dirty="0"/>
              <a:t> Template – </a:t>
            </a:r>
            <a:br>
              <a:rPr lang="en-US" dirty="0"/>
            </a:br>
            <a:r>
              <a:rPr lang="en-US" dirty="0"/>
              <a:t>2 line title</a:t>
            </a:r>
          </a:p>
        </p:txBody>
      </p:sp>
      <p:sp>
        <p:nvSpPr>
          <p:cNvPr id="28" name="Text Placeholder 7">
            <a:extLst>
              <a:ext uri="{FF2B5EF4-FFF2-40B4-BE49-F238E27FC236}">
                <a16:creationId xmlns:a16="http://schemas.microsoft.com/office/drawing/2014/main" id="{965B97F5-70AC-A045-BD36-8C0A8703C6A0}"/>
              </a:ext>
            </a:extLst>
          </p:cNvPr>
          <p:cNvSpPr>
            <a:spLocks noGrp="1"/>
          </p:cNvSpPr>
          <p:nvPr>
            <p:ph type="body" sz="quarter" idx="13" hasCustomPrompt="1"/>
          </p:nvPr>
        </p:nvSpPr>
        <p:spPr>
          <a:xfrm>
            <a:off x="216662" y="1372140"/>
            <a:ext cx="4138953" cy="247768"/>
          </a:xfrm>
        </p:spPr>
        <p:txBody>
          <a:bodyPr/>
          <a:lstStyle/>
          <a:p>
            <a:r>
              <a:rPr lang="en-US" dirty="0" err="1"/>
              <a:t>Firstname</a:t>
            </a:r>
            <a:r>
              <a:rPr lang="en-US" dirty="0"/>
              <a:t> </a:t>
            </a:r>
            <a:r>
              <a:rPr lang="en-US" dirty="0" err="1"/>
              <a:t>Lastname</a:t>
            </a:r>
            <a:r>
              <a:rPr lang="en-US" dirty="0"/>
              <a:t> </a:t>
            </a:r>
          </a:p>
        </p:txBody>
      </p:sp>
      <p:sp>
        <p:nvSpPr>
          <p:cNvPr id="29" name="Text Placeholder 8">
            <a:extLst>
              <a:ext uri="{FF2B5EF4-FFF2-40B4-BE49-F238E27FC236}">
                <a16:creationId xmlns:a16="http://schemas.microsoft.com/office/drawing/2014/main" id="{5A69EFA9-C7F8-724C-A6B9-A7765EAAF1CE}"/>
              </a:ext>
            </a:extLst>
          </p:cNvPr>
          <p:cNvSpPr>
            <a:spLocks noGrp="1"/>
          </p:cNvSpPr>
          <p:nvPr>
            <p:ph type="body" sz="quarter" idx="14" hasCustomPrompt="1"/>
          </p:nvPr>
        </p:nvSpPr>
        <p:spPr>
          <a:xfrm>
            <a:off x="216661" y="1638549"/>
            <a:ext cx="4135463" cy="243953"/>
          </a:xfrm>
        </p:spPr>
        <p:txBody>
          <a:bodyPr/>
          <a:lstStyle/>
          <a:p>
            <a:r>
              <a:rPr lang="en-US" dirty="0"/>
              <a:t>Job Title</a:t>
            </a:r>
          </a:p>
        </p:txBody>
      </p:sp>
      <p:cxnSp>
        <p:nvCxnSpPr>
          <p:cNvPr id="30" name="Straight Connector 29">
            <a:extLst>
              <a:ext uri="{FF2B5EF4-FFF2-40B4-BE49-F238E27FC236}">
                <a16:creationId xmlns:a16="http://schemas.microsoft.com/office/drawing/2014/main" id="{4B6B3688-93EC-8746-8C4C-EB11C8963E92}"/>
              </a:ext>
            </a:extLst>
          </p:cNvPr>
          <p:cNvCxnSpPr>
            <a:cxnSpLocks/>
          </p:cNvCxnSpPr>
          <p:nvPr userDrawn="1"/>
        </p:nvCxnSpPr>
        <p:spPr bwMode="auto">
          <a:xfrm>
            <a:off x="235892" y="1152910"/>
            <a:ext cx="548574" cy="0"/>
          </a:xfrm>
          <a:prstGeom prst="line">
            <a:avLst/>
          </a:prstGeom>
          <a:ln w="25400" cap="rnd">
            <a:solidFill>
              <a:schemeClr val="accent2"/>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6172BEEF-2781-524F-BA94-080DFFA168E7}"/>
              </a:ext>
            </a:extLst>
          </p:cNvPr>
          <p:cNvPicPr>
            <a:picLocks noChangeAspect="1"/>
          </p:cNvPicPr>
          <p:nvPr userDrawn="1"/>
        </p:nvPicPr>
        <p:blipFill>
          <a:blip r:embed="rId2"/>
          <a:stretch>
            <a:fillRect/>
          </a:stretch>
        </p:blipFill>
        <p:spPr>
          <a:xfrm>
            <a:off x="7789333" y="4659672"/>
            <a:ext cx="1126000" cy="350898"/>
          </a:xfrm>
          <a:prstGeom prst="rect">
            <a:avLst/>
          </a:prstGeom>
        </p:spPr>
      </p:pic>
    </p:spTree>
    <p:extLst>
      <p:ext uri="{BB962C8B-B14F-4D97-AF65-F5344CB8AC3E}">
        <p14:creationId xmlns:p14="http://schemas.microsoft.com/office/powerpoint/2010/main" val="837503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1 column + image">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10312" y="201168"/>
            <a:ext cx="4142232" cy="804672"/>
          </a:xfrm>
        </p:spPr>
        <p:txBody>
          <a:bodyPr/>
          <a:lstStyle/>
          <a:p>
            <a:r>
              <a:rPr lang="en-US" dirty="0"/>
              <a:t>Title + 1 column + full bleed image </a:t>
            </a:r>
          </a:p>
        </p:txBody>
      </p:sp>
      <p:sp>
        <p:nvSpPr>
          <p:cNvPr id="8" name="Text Placeholder"/>
          <p:cNvSpPr>
            <a:spLocks noGrp="1"/>
          </p:cNvSpPr>
          <p:nvPr>
            <p:ph type="body" sz="quarter" idx="13"/>
          </p:nvPr>
        </p:nvSpPr>
        <p:spPr>
          <a:xfrm>
            <a:off x="219456" y="1243584"/>
            <a:ext cx="4123944" cy="3252216"/>
          </a:xfrm>
        </p:spPr>
        <p:txBody>
          <a:bodyPr/>
          <a:lstStyle>
            <a:lvl5pPr marL="915299" indent="-285750">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p:cNvSpPr>
            <a:spLocks noGrp="1"/>
          </p:cNvSpPr>
          <p:nvPr>
            <p:ph type="pic" sz="quarter" idx="14"/>
          </p:nvPr>
        </p:nvSpPr>
        <p:spPr>
          <a:xfrm>
            <a:off x="4572000" y="0"/>
            <a:ext cx="4572000" cy="5143500"/>
          </a:xfrm>
        </p:spPr>
        <p:txBody>
          <a:bodyPr lIns="91440" tIns="91440" rIns="91440" bIns="91440"/>
          <a:lstStyle/>
          <a:p>
            <a:r>
              <a:rPr lang="en-US"/>
              <a:t>Click icon to add picture</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pic>
        <p:nvPicPr>
          <p:cNvPr id="9" name="Picture 8">
            <a:extLst>
              <a:ext uri="{FF2B5EF4-FFF2-40B4-BE49-F238E27FC236}">
                <a16:creationId xmlns:a16="http://schemas.microsoft.com/office/drawing/2014/main" id="{96FB959A-62A4-894A-AF90-D05521094BAF}"/>
              </a:ext>
            </a:extLst>
          </p:cNvPr>
          <p:cNvPicPr>
            <a:picLocks noChangeAspect="1"/>
          </p:cNvPicPr>
          <p:nvPr userDrawn="1"/>
        </p:nvPicPr>
        <p:blipFill>
          <a:blip r:embed="rId2"/>
          <a:stretch>
            <a:fillRect/>
          </a:stretch>
        </p:blipFill>
        <p:spPr>
          <a:xfrm>
            <a:off x="7789333" y="129710"/>
            <a:ext cx="1126000" cy="350898"/>
          </a:xfrm>
          <a:prstGeom prst="rect">
            <a:avLst/>
          </a:prstGeom>
        </p:spPr>
      </p:pic>
      <p:sp>
        <p:nvSpPr>
          <p:cNvPr id="10" name="Footer Placeholder">
            <a:extLst>
              <a:ext uri="{FF2B5EF4-FFF2-40B4-BE49-F238E27FC236}">
                <a16:creationId xmlns:a16="http://schemas.microsoft.com/office/drawing/2014/main" id="{E8383952-EDC9-CB44-994A-67C72199CE41}"/>
              </a:ext>
            </a:extLst>
          </p:cNvPr>
          <p:cNvSpPr>
            <a:spLocks noGrp="1"/>
          </p:cNvSpPr>
          <p:nvPr>
            <p:ph type="ftr" sz="quarter" idx="10"/>
          </p:nvPr>
        </p:nvSpPr>
        <p:spPr>
          <a:xfrm>
            <a:off x="228666" y="4787900"/>
            <a:ext cx="4114735" cy="166687"/>
          </a:xfrm>
        </p:spPr>
        <p:txBody>
          <a:bodyPr/>
          <a:lstStyle>
            <a:lvl1pPr>
              <a:defRPr lang="en-US" smtClean="0">
                <a:effectLst/>
              </a:defRPr>
            </a:lvl1pPr>
          </a:lstStyle>
          <a:p>
            <a:r>
              <a:rPr lang="en-US"/>
              <a:t>IBM Quantum / © 2021 IBM Corporation</a:t>
            </a:r>
            <a:endParaRPr lang="en-US" dirty="0"/>
          </a:p>
        </p:txBody>
      </p:sp>
    </p:spTree>
    <p:extLst>
      <p:ext uri="{BB962C8B-B14F-4D97-AF65-F5344CB8AC3E}">
        <p14:creationId xmlns:p14="http://schemas.microsoft.com/office/powerpoint/2010/main" val="288799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2 column + image">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10312" y="201168"/>
            <a:ext cx="4142232" cy="804672"/>
          </a:xfrm>
        </p:spPr>
        <p:txBody>
          <a:bodyPr/>
          <a:lstStyle/>
          <a:p>
            <a:r>
              <a:rPr lang="en-US" dirty="0"/>
              <a:t>Title + 2 column + full bleed image </a:t>
            </a:r>
          </a:p>
        </p:txBody>
      </p:sp>
      <p:sp>
        <p:nvSpPr>
          <p:cNvPr id="8" name="Text Placeholder"/>
          <p:cNvSpPr>
            <a:spLocks noGrp="1"/>
          </p:cNvSpPr>
          <p:nvPr>
            <p:ph type="body" sz="quarter" idx="13"/>
          </p:nvPr>
        </p:nvSpPr>
        <p:spPr>
          <a:xfrm>
            <a:off x="219456" y="1243584"/>
            <a:ext cx="1837944" cy="3252216"/>
          </a:xfrm>
        </p:spPr>
        <p:txBody>
          <a:bodyPr/>
          <a:lstStyle>
            <a:lvl5pPr marL="915299" indent="-285750">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p:cNvSpPr>
            <a:spLocks noGrp="1"/>
          </p:cNvSpPr>
          <p:nvPr>
            <p:ph type="pic" sz="quarter" idx="14"/>
          </p:nvPr>
        </p:nvSpPr>
        <p:spPr>
          <a:xfrm>
            <a:off x="4572000" y="0"/>
            <a:ext cx="4572000" cy="5143500"/>
          </a:xfrm>
        </p:spPr>
        <p:txBody>
          <a:bodyPr lIns="91440" tIns="91440" rIns="91440" bIns="91440"/>
          <a:lstStyle/>
          <a:p>
            <a:r>
              <a:rPr lang="en-US"/>
              <a:t>Click icon to add picture</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10" name="Text Placeholder 9">
            <a:extLst>
              <a:ext uri="{FF2B5EF4-FFF2-40B4-BE49-F238E27FC236}">
                <a16:creationId xmlns:a16="http://schemas.microsoft.com/office/drawing/2014/main" id="{7EA6A383-07D5-524B-BF7F-0F76981746B1}"/>
              </a:ext>
            </a:extLst>
          </p:cNvPr>
          <p:cNvSpPr>
            <a:spLocks noGrp="1"/>
          </p:cNvSpPr>
          <p:nvPr>
            <p:ph type="body" sz="quarter" idx="16"/>
          </p:nvPr>
        </p:nvSpPr>
        <p:spPr>
          <a:xfrm>
            <a:off x="2505457" y="1243584"/>
            <a:ext cx="1837943" cy="3255264"/>
          </a:xfrm>
        </p:spPr>
        <p:txBody>
          <a:bodyPr/>
          <a:lstStyle>
            <a:lvl5pPr marL="915299" indent="-285750">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D759DD9A-3307-3745-916B-5B4AE1E254B2}"/>
              </a:ext>
            </a:extLst>
          </p:cNvPr>
          <p:cNvPicPr>
            <a:picLocks noChangeAspect="1"/>
          </p:cNvPicPr>
          <p:nvPr userDrawn="1"/>
        </p:nvPicPr>
        <p:blipFill>
          <a:blip r:embed="rId2"/>
          <a:stretch>
            <a:fillRect/>
          </a:stretch>
        </p:blipFill>
        <p:spPr>
          <a:xfrm>
            <a:off x="7789333" y="129710"/>
            <a:ext cx="1126000" cy="350898"/>
          </a:xfrm>
          <a:prstGeom prst="rect">
            <a:avLst/>
          </a:prstGeom>
        </p:spPr>
      </p:pic>
      <p:sp>
        <p:nvSpPr>
          <p:cNvPr id="11" name="Footer Placeholder">
            <a:extLst>
              <a:ext uri="{FF2B5EF4-FFF2-40B4-BE49-F238E27FC236}">
                <a16:creationId xmlns:a16="http://schemas.microsoft.com/office/drawing/2014/main" id="{B60D9D6E-4547-EB48-B414-CFF3FECD6B34}"/>
              </a:ext>
            </a:extLst>
          </p:cNvPr>
          <p:cNvSpPr>
            <a:spLocks noGrp="1"/>
          </p:cNvSpPr>
          <p:nvPr>
            <p:ph type="ftr" sz="quarter" idx="10"/>
          </p:nvPr>
        </p:nvSpPr>
        <p:spPr>
          <a:xfrm>
            <a:off x="228666" y="4787900"/>
            <a:ext cx="4114735" cy="166687"/>
          </a:xfrm>
        </p:spPr>
        <p:txBody>
          <a:bodyPr/>
          <a:lstStyle>
            <a:lvl1pPr>
              <a:defRPr lang="en-US" smtClean="0">
                <a:effectLst/>
              </a:defRPr>
            </a:lvl1pPr>
          </a:lstStyle>
          <a:p>
            <a:r>
              <a:rPr lang="en-US"/>
              <a:t>IBM Quantum / © 2021 IBM Corporation</a:t>
            </a:r>
            <a:endParaRPr lang="en-US" dirty="0"/>
          </a:p>
        </p:txBody>
      </p:sp>
    </p:spTree>
    <p:extLst>
      <p:ext uri="{BB962C8B-B14F-4D97-AF65-F5344CB8AC3E}">
        <p14:creationId xmlns:p14="http://schemas.microsoft.com/office/powerpoint/2010/main" val="17949044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mall title + 3/4 image/content">
    <p:spTree>
      <p:nvGrpSpPr>
        <p:cNvPr id="1" name=""/>
        <p:cNvGrpSpPr/>
        <p:nvPr/>
      </p:nvGrpSpPr>
      <p:grpSpPr>
        <a:xfrm>
          <a:off x="0" y="0"/>
          <a:ext cx="0" cy="0"/>
          <a:chOff x="0" y="0"/>
          <a:chExt cx="0" cy="0"/>
        </a:xfrm>
      </p:grpSpPr>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9" name="Content Placeholder">
            <a:extLst>
              <a:ext uri="{FF2B5EF4-FFF2-40B4-BE49-F238E27FC236}">
                <a16:creationId xmlns:a16="http://schemas.microsoft.com/office/drawing/2014/main" id="{F7249840-2394-A649-8C84-9EF12C95BA1B}"/>
              </a:ext>
            </a:extLst>
          </p:cNvPr>
          <p:cNvSpPr>
            <a:spLocks noGrp="1"/>
          </p:cNvSpPr>
          <p:nvPr>
            <p:ph sz="quarter" idx="13"/>
          </p:nvPr>
        </p:nvSpPr>
        <p:spPr>
          <a:xfrm>
            <a:off x="2505456" y="201168"/>
            <a:ext cx="6400800" cy="4306887"/>
          </a:xfrm>
        </p:spPr>
        <p:txBody>
          <a:bodyPr/>
          <a:lstStyle>
            <a:lvl5pPr marL="915299" indent="-285750">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4D33261-655B-3E45-B50C-20AED52A1304}"/>
              </a:ext>
            </a:extLst>
          </p:cNvPr>
          <p:cNvSpPr>
            <a:spLocks noGrp="1"/>
          </p:cNvSpPr>
          <p:nvPr>
            <p:ph type="body" sz="quarter" idx="14" hasCustomPrompt="1"/>
          </p:nvPr>
        </p:nvSpPr>
        <p:spPr>
          <a:xfrm>
            <a:off x="219456" y="201168"/>
            <a:ext cx="1837944" cy="1729232"/>
          </a:xfrm>
        </p:spPr>
        <p:txBody>
          <a:bodyPr/>
          <a:lstStyle/>
          <a:p>
            <a:pPr lvl="0"/>
            <a:r>
              <a:rPr lang="en-US" dirty="0"/>
              <a:t>Small title, image or content on right  </a:t>
            </a:r>
          </a:p>
          <a:p>
            <a:pPr lvl="0"/>
            <a:endParaRPr lang="en-US" dirty="0"/>
          </a:p>
        </p:txBody>
      </p:sp>
      <p:sp>
        <p:nvSpPr>
          <p:cNvPr id="6" name="Footer Placeholder">
            <a:extLst>
              <a:ext uri="{FF2B5EF4-FFF2-40B4-BE49-F238E27FC236}">
                <a16:creationId xmlns:a16="http://schemas.microsoft.com/office/drawing/2014/main" id="{1910AF3D-614E-2249-9A52-8E60ED30BB2C}"/>
              </a:ext>
            </a:extLst>
          </p:cNvPr>
          <p:cNvSpPr>
            <a:spLocks noGrp="1"/>
          </p:cNvSpPr>
          <p:nvPr>
            <p:ph type="ftr" sz="quarter" idx="10"/>
          </p:nvPr>
        </p:nvSpPr>
        <p:spPr>
          <a:xfrm>
            <a:off x="228666" y="4787900"/>
            <a:ext cx="4114735" cy="166687"/>
          </a:xfrm>
        </p:spPr>
        <p:txBody>
          <a:bodyPr/>
          <a:lstStyle>
            <a:lvl1pPr>
              <a:defRPr lang="en-US" smtClean="0">
                <a:effectLst/>
              </a:defRPr>
            </a:lvl1pPr>
          </a:lstStyle>
          <a:p>
            <a:r>
              <a:rPr lang="en-US"/>
              <a:t>IBM Quantum / © 2021 IBM Corporation</a:t>
            </a:r>
            <a:endParaRPr lang="en-US" dirty="0"/>
          </a:p>
        </p:txBody>
      </p:sp>
    </p:spTree>
    <p:extLst>
      <p:ext uri="{BB962C8B-B14F-4D97-AF65-F5344CB8AC3E}">
        <p14:creationId xmlns:p14="http://schemas.microsoft.com/office/powerpoint/2010/main" val="8901314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ft panel title + 4 column">
    <p:spTree>
      <p:nvGrpSpPr>
        <p:cNvPr id="1" name=""/>
        <p:cNvGrpSpPr/>
        <p:nvPr/>
      </p:nvGrpSpPr>
      <p:grpSpPr>
        <a:xfrm>
          <a:off x="0" y="0"/>
          <a:ext cx="0" cy="0"/>
          <a:chOff x="0" y="0"/>
          <a:chExt cx="0" cy="0"/>
        </a:xfrm>
      </p:grpSpPr>
      <p:sp>
        <p:nvSpPr>
          <p:cNvPr id="7" name="Cool gray 10 rectangle">
            <a:extLst>
              <a:ext uri="{FF2B5EF4-FFF2-40B4-BE49-F238E27FC236}">
                <a16:creationId xmlns:a16="http://schemas.microsoft.com/office/drawing/2014/main" id="{838ABCAC-D266-7244-9068-DAD3FE4E7CA7}"/>
              </a:ext>
              <a:ext uri="{C183D7F6-B498-43B3-948B-1728B52AA6E4}">
                <adec:decorative xmlns:adec="http://schemas.microsoft.com/office/drawing/2017/decorative" val="1"/>
              </a:ext>
            </a:extLst>
          </p:cNvPr>
          <p:cNvSpPr/>
          <p:nvPr userDrawn="1"/>
        </p:nvSpPr>
        <p:spPr>
          <a:xfrm>
            <a:off x="2304535" y="0"/>
            <a:ext cx="6839465" cy="5143500"/>
          </a:xfrm>
          <a:prstGeom prst="rect">
            <a:avLst/>
          </a:prstGeom>
          <a:solidFill>
            <a:schemeClr val="bg2"/>
          </a:solidFill>
        </p:spPr>
        <p:txBody>
          <a:bodyPr wrap="square" lIns="0" tIns="0" rIns="0" bIns="0" rtlCol="0" anchor="ctr">
            <a:noAutofit/>
          </a:bodyPr>
          <a:lstStyle/>
          <a:p>
            <a:pPr algn="ctr"/>
            <a:endParaRPr lang="en-US" sz="1200" b="0" i="0" dirty="0">
              <a:solidFill>
                <a:srgbClr val="FFFFFF"/>
              </a:solidFill>
              <a:latin typeface="IBM Plex Sans" panose="020B0503050203000203" pitchFamily="34" charset="0"/>
              <a:cs typeface="Arial"/>
            </a:endParaRPr>
          </a:p>
        </p:txBody>
      </p:sp>
      <p:sp>
        <p:nvSpPr>
          <p:cNvPr id="6" name="Text Placeholder"/>
          <p:cNvSpPr>
            <a:spLocks noGrp="1"/>
          </p:cNvSpPr>
          <p:nvPr>
            <p:ph type="body" sz="quarter" idx="12"/>
          </p:nvPr>
        </p:nvSpPr>
        <p:spPr>
          <a:xfrm>
            <a:off x="2505456" y="1243584"/>
            <a:ext cx="1833373" cy="3206750"/>
          </a:xfrm>
        </p:spPr>
        <p:txBody>
          <a:bodyPr/>
          <a:lstStyle>
            <a:lvl1pPr>
              <a:defRPr b="0" i="0">
                <a:solidFill>
                  <a:schemeClr val="tx1"/>
                </a:solidFill>
                <a:latin typeface="IBM Plex Sans" panose="020B0503050203000203" pitchFamily="34" charset="77"/>
              </a:defRPr>
            </a:lvl1pPr>
            <a:lvl2pPr>
              <a:buClr>
                <a:schemeClr val="tx1"/>
              </a:buClr>
              <a:defRPr b="0" i="0">
                <a:solidFill>
                  <a:schemeClr val="tx1"/>
                </a:solidFill>
                <a:latin typeface="IBM Plex Sans" panose="020B0503050203000203" pitchFamily="34" charset="77"/>
              </a:defRPr>
            </a:lvl2pPr>
            <a:lvl3pPr>
              <a:buClr>
                <a:schemeClr val="tx1"/>
              </a:buClr>
              <a:defRPr b="0" i="0">
                <a:solidFill>
                  <a:schemeClr val="tx1"/>
                </a:solidFill>
                <a:latin typeface="IBM Plex Sans" panose="020B0503050203000203" pitchFamily="34" charset="77"/>
              </a:defRPr>
            </a:lvl3pPr>
            <a:lvl4pPr>
              <a:buClr>
                <a:schemeClr val="tx1"/>
              </a:buClr>
              <a:defRPr b="0" i="0">
                <a:solidFill>
                  <a:schemeClr val="tx1"/>
                </a:solidFill>
                <a:latin typeface="IBM Plex Sans" panose="020B0503050203000203" pitchFamily="34" charset="77"/>
              </a:defRPr>
            </a:lvl4pPr>
            <a:lvl5pPr marL="915299" indent="-285750">
              <a:buClr>
                <a:schemeClr val="tx1"/>
              </a:buClr>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p:cNvSpPr>
            <a:spLocks noGrp="1"/>
          </p:cNvSpPr>
          <p:nvPr>
            <p:ph type="sldNum" sz="quarter" idx="11"/>
          </p:nvPr>
        </p:nvSpPr>
        <p:spPr/>
        <p:txBody>
          <a:bodyPr/>
          <a:lstStyle>
            <a:lvl1pPr>
              <a:defRPr>
                <a:solidFill>
                  <a:schemeClr val="tx1"/>
                </a:solidFill>
                <a:latin typeface="IBM Plex Sans" panose="020B0503050203000203" pitchFamily="34" charset="0"/>
              </a:defRPr>
            </a:lvl1pPr>
          </a:lstStyle>
          <a:p>
            <a:fld id="{59395FB3-9C97-154F-86B2-7E381B951268}" type="slidenum">
              <a:rPr lang="en-US" smtClean="0"/>
              <a:pPr/>
              <a:t>‹#›</a:t>
            </a:fld>
            <a:endParaRPr lang="en-US" dirty="0"/>
          </a:p>
        </p:txBody>
      </p:sp>
      <p:sp>
        <p:nvSpPr>
          <p:cNvPr id="10" name="Text Placeholder">
            <a:extLst>
              <a:ext uri="{FF2B5EF4-FFF2-40B4-BE49-F238E27FC236}">
                <a16:creationId xmlns:a16="http://schemas.microsoft.com/office/drawing/2014/main" id="{0E9A48A1-C4A9-1F41-B241-8E09A720A9E7}"/>
              </a:ext>
            </a:extLst>
          </p:cNvPr>
          <p:cNvSpPr>
            <a:spLocks noGrp="1"/>
          </p:cNvSpPr>
          <p:nvPr>
            <p:ph type="body" sz="quarter" idx="14" hasCustomPrompt="1"/>
          </p:nvPr>
        </p:nvSpPr>
        <p:spPr>
          <a:xfrm>
            <a:off x="4791456" y="1243584"/>
            <a:ext cx="1833373" cy="3195066"/>
          </a:xfrm>
        </p:spPr>
        <p:txBody>
          <a:bodyPr/>
          <a:lstStyle>
            <a:lvl1pPr>
              <a:lnSpc>
                <a:spcPct val="130000"/>
              </a:lnSpc>
              <a:defRPr sz="1100" b="0" i="0">
                <a:solidFill>
                  <a:schemeClr val="tx1"/>
                </a:solidFill>
                <a:latin typeface="IBM Plex Sans" panose="020B0503050203000203" pitchFamily="34" charset="77"/>
              </a:defRPr>
            </a:lvl1pPr>
            <a:lvl2pPr>
              <a:buClr>
                <a:schemeClr val="tx1"/>
              </a:buClr>
              <a:defRPr b="0" i="0">
                <a:solidFill>
                  <a:schemeClr val="tx2"/>
                </a:solidFill>
                <a:latin typeface="IBM Plex Sans" panose="020B0503050203000203" pitchFamily="34" charset="77"/>
              </a:defRPr>
            </a:lvl2pPr>
            <a:lvl3pPr>
              <a:buClr>
                <a:schemeClr val="tx1"/>
              </a:buClr>
              <a:defRPr b="0" i="0">
                <a:solidFill>
                  <a:schemeClr val="tx2"/>
                </a:solidFill>
                <a:latin typeface="IBM Plex Sans" panose="020B0503050203000203" pitchFamily="34" charset="77"/>
              </a:defRPr>
            </a:lvl3pPr>
            <a:lvl4pPr>
              <a:buClr>
                <a:schemeClr val="tx1"/>
              </a:buClr>
              <a:defRPr b="0" i="0">
                <a:solidFill>
                  <a:schemeClr val="tx2"/>
                </a:solidFill>
                <a:latin typeface="IBM Plex Sans" panose="020B0503050203000203" pitchFamily="34" charset="77"/>
              </a:defRPr>
            </a:lvl4pPr>
            <a:lvl5pPr>
              <a:buClr>
                <a:schemeClr val="tx1"/>
              </a:buClr>
              <a:defRPr b="0" i="0">
                <a:solidFill>
                  <a:schemeClr val="tx2"/>
                </a:solidFill>
                <a:latin typeface="IBM Plex Sans" panose="020B0503050203000203" pitchFamily="34" charset="77"/>
              </a:defRPr>
            </a:lvl5pPr>
          </a:lstStyle>
          <a:p>
            <a:pPr lvl="0"/>
            <a:r>
              <a:rPr lang="en-US" dirty="0"/>
              <a:t>Optional styling for small body copy (11px)</a:t>
            </a:r>
          </a:p>
        </p:txBody>
      </p:sp>
      <p:sp>
        <p:nvSpPr>
          <p:cNvPr id="11" name="Text Placeholder">
            <a:extLst>
              <a:ext uri="{FF2B5EF4-FFF2-40B4-BE49-F238E27FC236}">
                <a16:creationId xmlns:a16="http://schemas.microsoft.com/office/drawing/2014/main" id="{6C43629F-166D-4548-8325-016D207D1220}"/>
              </a:ext>
            </a:extLst>
          </p:cNvPr>
          <p:cNvSpPr>
            <a:spLocks noGrp="1"/>
          </p:cNvSpPr>
          <p:nvPr>
            <p:ph type="body" sz="quarter" idx="15" hasCustomPrompt="1"/>
          </p:nvPr>
        </p:nvSpPr>
        <p:spPr>
          <a:xfrm>
            <a:off x="7086600" y="1243584"/>
            <a:ext cx="1833373" cy="3182811"/>
          </a:xfrm>
        </p:spPr>
        <p:txBody>
          <a:bodyPr/>
          <a:lstStyle>
            <a:lvl1pPr>
              <a:lnSpc>
                <a:spcPct val="110000"/>
              </a:lnSpc>
              <a:defRPr lang="en-US" dirty="0"/>
            </a:lvl1pPr>
            <a:lvl2pPr>
              <a:buClr>
                <a:schemeClr val="tx1"/>
              </a:buClr>
              <a:defRPr b="0" i="0">
                <a:solidFill>
                  <a:schemeClr val="tx2"/>
                </a:solidFill>
                <a:latin typeface="IBM Plex Sans" panose="020B0503050203000203" pitchFamily="34" charset="77"/>
              </a:defRPr>
            </a:lvl2pPr>
            <a:lvl3pPr>
              <a:buClr>
                <a:schemeClr val="tx1"/>
              </a:buClr>
              <a:defRPr b="0" i="0">
                <a:solidFill>
                  <a:schemeClr val="tx2"/>
                </a:solidFill>
                <a:latin typeface="IBM Plex Sans" panose="020B0503050203000203" pitchFamily="34" charset="77"/>
              </a:defRPr>
            </a:lvl3pPr>
            <a:lvl4pPr>
              <a:buClr>
                <a:schemeClr val="tx1"/>
              </a:buClr>
              <a:defRPr b="0" i="0">
                <a:solidFill>
                  <a:schemeClr val="tx2"/>
                </a:solidFill>
                <a:latin typeface="IBM Plex Sans" panose="020B0503050203000203" pitchFamily="34" charset="77"/>
              </a:defRPr>
            </a:lvl4pPr>
            <a:lvl5pPr>
              <a:buClr>
                <a:schemeClr val="tx1"/>
              </a:buClr>
              <a:defRPr b="0" i="0">
                <a:solidFill>
                  <a:schemeClr val="tx2"/>
                </a:solidFill>
                <a:latin typeface="IBM Plex Sans" panose="020B0503050203000203" pitchFamily="34" charset="77"/>
              </a:defRPr>
            </a:lvl5pPr>
          </a:lstStyle>
          <a:p>
            <a:pPr marL="0" lvl="0" indent="0" algn="l" rtl="0" eaLnBrk="1" fontAlgn="base" hangingPunct="1">
              <a:lnSpc>
                <a:spcPct val="120000"/>
              </a:lnSpc>
              <a:spcBef>
                <a:spcPts val="1100"/>
              </a:spcBef>
              <a:spcAft>
                <a:spcPct val="0"/>
              </a:spcAft>
              <a:buClr>
                <a:srgbClr val="6D6E70"/>
              </a:buClr>
              <a:buSzPct val="90000"/>
              <a:buFont typeface="Wingdings" pitchFamily="2" charset="2"/>
              <a:buNone/>
            </a:pPr>
            <a:r>
              <a:rPr lang="en-US" dirty="0"/>
              <a:t>Optional text styling for quotes or callouts (20px or 14px depending on length)</a:t>
            </a:r>
          </a:p>
        </p:txBody>
      </p:sp>
      <p:sp>
        <p:nvSpPr>
          <p:cNvPr id="14" name="Text Placeholder 13">
            <a:extLst>
              <a:ext uri="{FF2B5EF4-FFF2-40B4-BE49-F238E27FC236}">
                <a16:creationId xmlns:a16="http://schemas.microsoft.com/office/drawing/2014/main" id="{BF4B8F92-FCB3-BE4F-A16C-6C34CAC842F0}"/>
              </a:ext>
            </a:extLst>
          </p:cNvPr>
          <p:cNvSpPr>
            <a:spLocks noGrp="1"/>
          </p:cNvSpPr>
          <p:nvPr>
            <p:ph type="body" sz="quarter" idx="17"/>
          </p:nvPr>
        </p:nvSpPr>
        <p:spPr>
          <a:xfrm>
            <a:off x="219456" y="1243583"/>
            <a:ext cx="1837943" cy="1325880"/>
          </a:xfrm>
        </p:spPr>
        <p:txBody>
          <a:bodyPr/>
          <a:lstStyle/>
          <a:p>
            <a:pPr lvl="0"/>
            <a:r>
              <a:rPr lang="en-US"/>
              <a:t>Click to edit Master text styles</a:t>
            </a:r>
          </a:p>
        </p:txBody>
      </p:sp>
      <p:sp>
        <p:nvSpPr>
          <p:cNvPr id="20" name="Text Placeholder 19">
            <a:extLst>
              <a:ext uri="{FF2B5EF4-FFF2-40B4-BE49-F238E27FC236}">
                <a16:creationId xmlns:a16="http://schemas.microsoft.com/office/drawing/2014/main" id="{F3766875-DA6A-9740-9D33-ECA36383356C}"/>
              </a:ext>
            </a:extLst>
          </p:cNvPr>
          <p:cNvSpPr>
            <a:spLocks noGrp="1"/>
          </p:cNvSpPr>
          <p:nvPr>
            <p:ph type="body" sz="quarter" idx="19" hasCustomPrompt="1"/>
          </p:nvPr>
        </p:nvSpPr>
        <p:spPr>
          <a:xfrm>
            <a:off x="219456" y="173736"/>
            <a:ext cx="1892807" cy="841248"/>
          </a:xfrm>
        </p:spPr>
        <p:txBody>
          <a:bodyPr/>
          <a:lstStyle>
            <a:lvl1pPr>
              <a:defRPr sz="2000"/>
            </a:lvl1pPr>
            <a:lvl2pPr marL="0" indent="0">
              <a:buNone/>
              <a:defRPr/>
            </a:lvl2pPr>
          </a:lstStyle>
          <a:p>
            <a:pPr lvl="0"/>
            <a:r>
              <a:rPr lang="en-US" dirty="0"/>
              <a:t>Left panel title + description</a:t>
            </a:r>
          </a:p>
          <a:p>
            <a:pPr lvl="0"/>
            <a:endParaRPr lang="en-US" dirty="0"/>
          </a:p>
        </p:txBody>
      </p:sp>
      <p:pic>
        <p:nvPicPr>
          <p:cNvPr id="12" name="Picture 11">
            <a:extLst>
              <a:ext uri="{FF2B5EF4-FFF2-40B4-BE49-F238E27FC236}">
                <a16:creationId xmlns:a16="http://schemas.microsoft.com/office/drawing/2014/main" id="{F63DCE21-9B45-354E-AA37-38CFCAC09784}"/>
              </a:ext>
            </a:extLst>
          </p:cNvPr>
          <p:cNvPicPr>
            <a:picLocks noChangeAspect="1"/>
          </p:cNvPicPr>
          <p:nvPr userDrawn="1"/>
        </p:nvPicPr>
        <p:blipFill>
          <a:blip r:embed="rId2"/>
          <a:stretch>
            <a:fillRect/>
          </a:stretch>
        </p:blipFill>
        <p:spPr>
          <a:xfrm>
            <a:off x="7789333" y="129710"/>
            <a:ext cx="1126000" cy="350898"/>
          </a:xfrm>
          <a:prstGeom prst="rect">
            <a:avLst/>
          </a:prstGeom>
        </p:spPr>
      </p:pic>
      <p:sp>
        <p:nvSpPr>
          <p:cNvPr id="13" name="Footer Placeholder">
            <a:extLst>
              <a:ext uri="{FF2B5EF4-FFF2-40B4-BE49-F238E27FC236}">
                <a16:creationId xmlns:a16="http://schemas.microsoft.com/office/drawing/2014/main" id="{DA1DFBDC-FB6B-0048-9E37-A2FE49D2A73D}"/>
              </a:ext>
            </a:extLst>
          </p:cNvPr>
          <p:cNvSpPr>
            <a:spLocks noGrp="1"/>
          </p:cNvSpPr>
          <p:nvPr>
            <p:ph type="ftr" sz="quarter" idx="10"/>
          </p:nvPr>
        </p:nvSpPr>
        <p:spPr>
          <a:xfrm>
            <a:off x="228666" y="4787900"/>
            <a:ext cx="4114735" cy="166687"/>
          </a:xfrm>
        </p:spPr>
        <p:txBody>
          <a:bodyPr/>
          <a:lstStyle>
            <a:lvl1pPr>
              <a:defRPr lang="en-US" smtClean="0">
                <a:effectLst/>
              </a:defRPr>
            </a:lvl1pPr>
          </a:lstStyle>
          <a:p>
            <a:r>
              <a:rPr lang="en-US"/>
              <a:t>IBM Quantum / © 2021 IBM Corporation</a:t>
            </a:r>
            <a:endParaRPr lang="en-US" dirty="0"/>
          </a:p>
        </p:txBody>
      </p:sp>
    </p:spTree>
    <p:extLst>
      <p:ext uri="{BB962C8B-B14F-4D97-AF65-F5344CB8AC3E}">
        <p14:creationId xmlns:p14="http://schemas.microsoft.com/office/powerpoint/2010/main" val="1052878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ft panel title + image">
    <p:bg>
      <p:bgPr>
        <a:solidFill>
          <a:schemeClr val="bg2"/>
        </a:solidFill>
        <a:effectLst/>
      </p:bgPr>
    </p:bg>
    <p:spTree>
      <p:nvGrpSpPr>
        <p:cNvPr id="1" name=""/>
        <p:cNvGrpSpPr/>
        <p:nvPr/>
      </p:nvGrpSpPr>
      <p:grpSpPr>
        <a:xfrm>
          <a:off x="0" y="0"/>
          <a:ext cx="0" cy="0"/>
          <a:chOff x="0" y="0"/>
          <a:chExt cx="0" cy="0"/>
        </a:xfrm>
      </p:grpSpPr>
      <p:sp>
        <p:nvSpPr>
          <p:cNvPr id="6" name="Text Placeholder"/>
          <p:cNvSpPr>
            <a:spLocks noGrp="1"/>
          </p:cNvSpPr>
          <p:nvPr>
            <p:ph type="body" sz="quarter" idx="12"/>
          </p:nvPr>
        </p:nvSpPr>
        <p:spPr>
          <a:xfrm flipH="1">
            <a:off x="-1" y="0"/>
            <a:ext cx="2285999" cy="5143500"/>
          </a:xfrm>
          <a:solidFill>
            <a:schemeClr val="bg1"/>
          </a:solidFill>
        </p:spPr>
        <p:txBody>
          <a:bodyPr lIns="219456" tIns="201168" rIns="228600" bIns="228600"/>
          <a:lstStyle>
            <a:lvl1pPr>
              <a:buClr>
                <a:schemeClr val="bg1"/>
              </a:buClr>
              <a:defRPr>
                <a:solidFill>
                  <a:schemeClr val="bg1"/>
                </a:solidFill>
              </a:defRPr>
            </a:lvl1pPr>
            <a:lvl2pPr>
              <a:buClr>
                <a:schemeClr val="bg1"/>
              </a:buClr>
              <a:defRPr sz="1000">
                <a:solidFill>
                  <a:schemeClr val="bg1"/>
                </a:solidFill>
              </a:defRPr>
            </a:lvl2pPr>
            <a:lvl3pPr>
              <a:buClr>
                <a:schemeClr val="bg1"/>
              </a:buClr>
              <a:defRPr sz="1000">
                <a:solidFill>
                  <a:schemeClr val="bg1"/>
                </a:solidFill>
              </a:defRPr>
            </a:lvl3pPr>
            <a:lvl4pPr>
              <a:buClr>
                <a:schemeClr val="bg1"/>
              </a:buClr>
              <a:defRPr sz="1000">
                <a:solidFill>
                  <a:schemeClr val="bg1"/>
                </a:solidFill>
              </a:defRPr>
            </a:lvl4pPr>
            <a:lvl5pPr>
              <a:buClr>
                <a:schemeClr val="bg1"/>
              </a:buCl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p:cNvSpPr>
            <a:spLocks noGrp="1"/>
          </p:cNvSpPr>
          <p:nvPr>
            <p:ph type="pic" sz="quarter" idx="14"/>
          </p:nvPr>
        </p:nvSpPr>
        <p:spPr>
          <a:xfrm>
            <a:off x="2286000" y="0"/>
            <a:ext cx="6858000" cy="5148072"/>
          </a:xfrm>
        </p:spPr>
        <p:txBody>
          <a:bodyPr lIns="91440" tIns="91440" rIns="91440" bIns="91440"/>
          <a:lstStyle/>
          <a:p>
            <a:r>
              <a:rPr lang="en-US"/>
              <a:t>Click icon to add picture</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12" name="Text Placeholder 8">
            <a:extLst>
              <a:ext uri="{FF2B5EF4-FFF2-40B4-BE49-F238E27FC236}">
                <a16:creationId xmlns:a16="http://schemas.microsoft.com/office/drawing/2014/main" id="{0FCF3F11-D5C2-4840-B6AA-0826FA672623}"/>
              </a:ext>
            </a:extLst>
          </p:cNvPr>
          <p:cNvSpPr>
            <a:spLocks noGrp="1"/>
          </p:cNvSpPr>
          <p:nvPr>
            <p:ph type="body" sz="quarter" idx="15" hasCustomPrompt="1"/>
          </p:nvPr>
        </p:nvSpPr>
        <p:spPr>
          <a:xfrm>
            <a:off x="219779" y="4327588"/>
            <a:ext cx="1865621" cy="166688"/>
          </a:xfrm>
        </p:spPr>
        <p:txBody>
          <a:bodyPr/>
          <a:lstStyle>
            <a:lvl1pPr>
              <a:defRPr lang="en-US" sz="1000" b="0" i="1" dirty="0">
                <a:solidFill>
                  <a:schemeClr val="tx2"/>
                </a:solidFill>
                <a:latin typeface="IBM Plex Sans" panose="020B0503050203000203" pitchFamily="34" charset="77"/>
                <a:ea typeface="IBM Plex Sans" panose="020B0503050203000203" pitchFamily="34" charset="0"/>
                <a:cs typeface="IBM Plex Sans" panose="020B0503050203000203" pitchFamily="34" charset="0"/>
              </a:defRPr>
            </a:lvl1pPr>
          </a:lstStyle>
          <a:p>
            <a:pPr marL="0" lvl="0" indent="0" algn="l" rtl="0" eaLnBrk="1" fontAlgn="base" hangingPunct="1">
              <a:lnSpc>
                <a:spcPct val="120000"/>
              </a:lnSpc>
              <a:spcBef>
                <a:spcPts val="1100"/>
              </a:spcBef>
              <a:spcAft>
                <a:spcPct val="0"/>
              </a:spcAft>
              <a:buClr>
                <a:srgbClr val="6D6E70"/>
              </a:buClr>
              <a:buSzPct val="90000"/>
              <a:buFont typeface="Wingdings" pitchFamily="2" charset="2"/>
              <a:buNone/>
            </a:pPr>
            <a:r>
              <a:rPr lang="en-US" dirty="0"/>
              <a:t>Optional image caption styling</a:t>
            </a:r>
          </a:p>
        </p:txBody>
      </p:sp>
      <p:sp>
        <p:nvSpPr>
          <p:cNvPr id="14" name="Text Placeholder 13">
            <a:extLst>
              <a:ext uri="{FF2B5EF4-FFF2-40B4-BE49-F238E27FC236}">
                <a16:creationId xmlns:a16="http://schemas.microsoft.com/office/drawing/2014/main" id="{334CB433-950A-F74F-B4FC-8B9B9D4C23A1}"/>
              </a:ext>
            </a:extLst>
          </p:cNvPr>
          <p:cNvSpPr>
            <a:spLocks noGrp="1"/>
          </p:cNvSpPr>
          <p:nvPr>
            <p:ph type="body" sz="quarter" idx="18"/>
          </p:nvPr>
        </p:nvSpPr>
        <p:spPr>
          <a:xfrm>
            <a:off x="219456" y="1243585"/>
            <a:ext cx="1837944" cy="1328166"/>
          </a:xfrm>
        </p:spPr>
        <p:txBody>
          <a:bodyPr/>
          <a:lstStyle>
            <a:lvl2pPr marL="0" indent="0">
              <a:buNone/>
              <a:defRPr/>
            </a:lvl2pPr>
          </a:lstStyle>
          <a:p>
            <a:pPr lvl="0"/>
            <a:r>
              <a:rPr lang="en-US"/>
              <a:t>Click to edit Master text styles</a:t>
            </a:r>
          </a:p>
        </p:txBody>
      </p:sp>
      <p:sp>
        <p:nvSpPr>
          <p:cNvPr id="16" name="Text Placeholder 15">
            <a:extLst>
              <a:ext uri="{FF2B5EF4-FFF2-40B4-BE49-F238E27FC236}">
                <a16:creationId xmlns:a16="http://schemas.microsoft.com/office/drawing/2014/main" id="{B4BE86EA-0139-954C-B8A7-C0AB2D333B42}"/>
              </a:ext>
            </a:extLst>
          </p:cNvPr>
          <p:cNvSpPr>
            <a:spLocks noGrp="1"/>
          </p:cNvSpPr>
          <p:nvPr>
            <p:ph type="body" sz="quarter" idx="19" hasCustomPrompt="1"/>
          </p:nvPr>
        </p:nvSpPr>
        <p:spPr>
          <a:xfrm>
            <a:off x="219456" y="173736"/>
            <a:ext cx="1892807" cy="841248"/>
          </a:xfrm>
        </p:spPr>
        <p:txBody>
          <a:bodyPr/>
          <a:lstStyle>
            <a:lvl1pPr>
              <a:defRPr sz="2000"/>
            </a:lvl1pPr>
            <a:lvl2pPr marL="0" indent="0">
              <a:buNone/>
              <a:defRPr/>
            </a:lvl2pPr>
          </a:lstStyle>
          <a:p>
            <a:pPr lvl="0"/>
            <a:r>
              <a:rPr lang="en-US" dirty="0"/>
              <a:t>Left panel title + description</a:t>
            </a:r>
          </a:p>
        </p:txBody>
      </p:sp>
      <p:pic>
        <p:nvPicPr>
          <p:cNvPr id="10" name="Picture 9">
            <a:extLst>
              <a:ext uri="{FF2B5EF4-FFF2-40B4-BE49-F238E27FC236}">
                <a16:creationId xmlns:a16="http://schemas.microsoft.com/office/drawing/2014/main" id="{5289E520-EA17-C248-B6F5-1F0676D91B38}"/>
              </a:ext>
            </a:extLst>
          </p:cNvPr>
          <p:cNvPicPr>
            <a:picLocks noChangeAspect="1"/>
          </p:cNvPicPr>
          <p:nvPr userDrawn="1"/>
        </p:nvPicPr>
        <p:blipFill>
          <a:blip r:embed="rId2"/>
          <a:stretch>
            <a:fillRect/>
          </a:stretch>
        </p:blipFill>
        <p:spPr>
          <a:xfrm>
            <a:off x="7789333" y="129710"/>
            <a:ext cx="1126000" cy="350898"/>
          </a:xfrm>
          <a:prstGeom prst="rect">
            <a:avLst/>
          </a:prstGeom>
        </p:spPr>
      </p:pic>
      <p:sp>
        <p:nvSpPr>
          <p:cNvPr id="11" name="Footer Placeholder">
            <a:extLst>
              <a:ext uri="{FF2B5EF4-FFF2-40B4-BE49-F238E27FC236}">
                <a16:creationId xmlns:a16="http://schemas.microsoft.com/office/drawing/2014/main" id="{34E73E9C-4876-FD4C-8D76-A79D81B77FEE}"/>
              </a:ext>
            </a:extLst>
          </p:cNvPr>
          <p:cNvSpPr>
            <a:spLocks noGrp="1"/>
          </p:cNvSpPr>
          <p:nvPr>
            <p:ph type="ftr" sz="quarter" idx="10"/>
          </p:nvPr>
        </p:nvSpPr>
        <p:spPr>
          <a:xfrm>
            <a:off x="228666" y="4787900"/>
            <a:ext cx="4114735" cy="166687"/>
          </a:xfrm>
        </p:spPr>
        <p:txBody>
          <a:bodyPr/>
          <a:lstStyle>
            <a:lvl1pPr>
              <a:defRPr lang="en-US" smtClean="0">
                <a:effectLst/>
              </a:defRPr>
            </a:lvl1pPr>
          </a:lstStyle>
          <a:p>
            <a:r>
              <a:rPr lang="en-US"/>
              <a:t>IBM Quantum / © 2021 IBM Corporation</a:t>
            </a:r>
            <a:endParaRPr lang="en-US" dirty="0"/>
          </a:p>
        </p:txBody>
      </p:sp>
    </p:spTree>
    <p:extLst>
      <p:ext uri="{BB962C8B-B14F-4D97-AF65-F5344CB8AC3E}">
        <p14:creationId xmlns:p14="http://schemas.microsoft.com/office/powerpoint/2010/main" val="1998328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2 column (split background)">
    <p:spTree>
      <p:nvGrpSpPr>
        <p:cNvPr id="1" name=""/>
        <p:cNvGrpSpPr/>
        <p:nvPr/>
      </p:nvGrpSpPr>
      <p:grpSpPr>
        <a:xfrm>
          <a:off x="0" y="0"/>
          <a:ext cx="0" cy="0"/>
          <a:chOff x="0" y="0"/>
          <a:chExt cx="0" cy="0"/>
        </a:xfrm>
      </p:grpSpPr>
      <p:sp>
        <p:nvSpPr>
          <p:cNvPr id="8" name="Cool gray 10 rectangle">
            <a:extLst>
              <a:ext uri="{FF2B5EF4-FFF2-40B4-BE49-F238E27FC236}">
                <a16:creationId xmlns:a16="http://schemas.microsoft.com/office/drawing/2014/main" id="{FA72458D-69F1-254C-9C7B-9A062B760A8D}"/>
              </a:ext>
              <a:ext uri="{C183D7F6-B498-43B3-948B-1728B52AA6E4}">
                <adec:decorative xmlns:adec="http://schemas.microsoft.com/office/drawing/2017/decorative" val="1"/>
              </a:ext>
            </a:extLst>
          </p:cNvPr>
          <p:cNvSpPr/>
          <p:nvPr userDrawn="1"/>
        </p:nvSpPr>
        <p:spPr>
          <a:xfrm>
            <a:off x="4572000" y="0"/>
            <a:ext cx="4572000" cy="5143500"/>
          </a:xfrm>
          <a:prstGeom prst="rect">
            <a:avLst/>
          </a:prstGeom>
          <a:solidFill>
            <a:schemeClr val="bg2"/>
          </a:solidFill>
        </p:spPr>
        <p:txBody>
          <a:bodyPr wrap="square" lIns="0" tIns="0" rIns="0" bIns="0" rtlCol="0" anchor="ctr">
            <a:noAutofit/>
          </a:bodyPr>
          <a:lstStyle/>
          <a:p>
            <a:pPr algn="ctr"/>
            <a:endParaRPr lang="en-US" sz="1200" b="0" i="0" dirty="0">
              <a:solidFill>
                <a:srgbClr val="FFFFFF"/>
              </a:solidFill>
              <a:latin typeface="IBM Plex Sans" panose="020B0503050203000203" pitchFamily="34" charset="0"/>
              <a:cs typeface="Arial"/>
            </a:endParaRPr>
          </a:p>
        </p:txBody>
      </p:sp>
      <p:sp>
        <p:nvSpPr>
          <p:cNvPr id="2" name="Title"/>
          <p:cNvSpPr>
            <a:spLocks noGrp="1"/>
          </p:cNvSpPr>
          <p:nvPr>
            <p:ph type="title" hasCustomPrompt="1"/>
          </p:nvPr>
        </p:nvSpPr>
        <p:spPr>
          <a:xfrm>
            <a:off x="210311" y="201168"/>
            <a:ext cx="4114735" cy="804672"/>
          </a:xfrm>
        </p:spPr>
        <p:txBody>
          <a:bodyPr/>
          <a:lstStyle>
            <a:lvl1pPr>
              <a:defRPr/>
            </a:lvl1pPr>
          </a:lstStyle>
          <a:p>
            <a:r>
              <a:rPr lang="en-US" dirty="0"/>
              <a:t>Title + 2 columns (½ - ½) split background</a:t>
            </a:r>
          </a:p>
        </p:txBody>
      </p:sp>
      <p:sp>
        <p:nvSpPr>
          <p:cNvPr id="7" name="Content Placeholder"/>
          <p:cNvSpPr>
            <a:spLocks noGrp="1"/>
          </p:cNvSpPr>
          <p:nvPr>
            <p:ph sz="quarter" idx="13"/>
          </p:nvPr>
        </p:nvSpPr>
        <p:spPr>
          <a:xfrm>
            <a:off x="4791456" y="1243584"/>
            <a:ext cx="4142232" cy="3279648"/>
          </a:xfrm>
        </p:spPr>
        <p:txBody>
          <a:bodyPr/>
          <a:lstStyle>
            <a:lvl1pPr>
              <a:defRPr sz="1400"/>
            </a:lvl1pPr>
          </a:lstStyle>
          <a:p>
            <a:pPr lvl="0"/>
            <a:r>
              <a:rPr lang="en-US"/>
              <a:t>Click to edit Master text styles</a:t>
            </a:r>
          </a:p>
        </p:txBody>
      </p:sp>
      <p:sp>
        <p:nvSpPr>
          <p:cNvPr id="6" name="Text Placeholder"/>
          <p:cNvSpPr>
            <a:spLocks noGrp="1"/>
          </p:cNvSpPr>
          <p:nvPr>
            <p:ph type="body" sz="quarter" idx="12"/>
          </p:nvPr>
        </p:nvSpPr>
        <p:spPr>
          <a:xfrm>
            <a:off x="219456" y="1243584"/>
            <a:ext cx="4123944" cy="3252216"/>
          </a:xfrm>
        </p:spPr>
        <p:txBody>
          <a:bodyPr/>
          <a:lstStyle>
            <a:lvl5pPr marL="915299" indent="-285750">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pic>
        <p:nvPicPr>
          <p:cNvPr id="10" name="Picture 9">
            <a:extLst>
              <a:ext uri="{FF2B5EF4-FFF2-40B4-BE49-F238E27FC236}">
                <a16:creationId xmlns:a16="http://schemas.microsoft.com/office/drawing/2014/main" id="{B812B28B-ACA7-1346-93B9-9410540187EC}"/>
              </a:ext>
            </a:extLst>
          </p:cNvPr>
          <p:cNvPicPr>
            <a:picLocks noChangeAspect="1"/>
          </p:cNvPicPr>
          <p:nvPr userDrawn="1"/>
        </p:nvPicPr>
        <p:blipFill>
          <a:blip r:embed="rId2"/>
          <a:stretch>
            <a:fillRect/>
          </a:stretch>
        </p:blipFill>
        <p:spPr>
          <a:xfrm>
            <a:off x="7789333" y="129710"/>
            <a:ext cx="1126000" cy="350898"/>
          </a:xfrm>
          <a:prstGeom prst="rect">
            <a:avLst/>
          </a:prstGeom>
        </p:spPr>
      </p:pic>
      <p:sp>
        <p:nvSpPr>
          <p:cNvPr id="9" name="Footer Placeholder">
            <a:extLst>
              <a:ext uri="{FF2B5EF4-FFF2-40B4-BE49-F238E27FC236}">
                <a16:creationId xmlns:a16="http://schemas.microsoft.com/office/drawing/2014/main" id="{AC2E1A45-45E8-C34B-A18B-E8A4AF71B4BD}"/>
              </a:ext>
            </a:extLst>
          </p:cNvPr>
          <p:cNvSpPr>
            <a:spLocks noGrp="1"/>
          </p:cNvSpPr>
          <p:nvPr>
            <p:ph type="ftr" sz="quarter" idx="10"/>
          </p:nvPr>
        </p:nvSpPr>
        <p:spPr>
          <a:xfrm>
            <a:off x="228666" y="4787900"/>
            <a:ext cx="4114735" cy="166687"/>
          </a:xfrm>
        </p:spPr>
        <p:txBody>
          <a:bodyPr/>
          <a:lstStyle>
            <a:lvl1pPr>
              <a:defRPr lang="en-US" smtClean="0">
                <a:effectLst/>
              </a:defRPr>
            </a:lvl1pPr>
          </a:lstStyle>
          <a:p>
            <a:r>
              <a:rPr lang="en-US"/>
              <a:t>IBM Quantum / © 2021 IBM Corporation</a:t>
            </a:r>
            <a:endParaRPr lang="en-US" dirty="0"/>
          </a:p>
        </p:txBody>
      </p:sp>
    </p:spTree>
    <p:extLst>
      <p:ext uri="{BB962C8B-B14F-4D97-AF65-F5344CB8AC3E}">
        <p14:creationId xmlns:p14="http://schemas.microsoft.com/office/powerpoint/2010/main" val="19601582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1 column + 3 boxe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8" name="Text Placeholder"/>
          <p:cNvSpPr>
            <a:spLocks noGrp="1"/>
          </p:cNvSpPr>
          <p:nvPr>
            <p:ph type="body" sz="quarter" idx="13"/>
          </p:nvPr>
        </p:nvSpPr>
        <p:spPr>
          <a:xfrm>
            <a:off x="219456" y="1243584"/>
            <a:ext cx="4123944" cy="3252216"/>
          </a:xfrm>
        </p:spPr>
        <p:txBody>
          <a:bodyPr/>
          <a:lstStyle>
            <a:lvl5pPr marL="915299" indent="-285750">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1"/>
          <p:cNvSpPr>
            <a:spLocks noGrp="1"/>
          </p:cNvSpPr>
          <p:nvPr>
            <p:ph sz="quarter" idx="17"/>
          </p:nvPr>
        </p:nvSpPr>
        <p:spPr>
          <a:xfrm>
            <a:off x="4572000" y="0"/>
            <a:ext cx="2286000" cy="2571750"/>
          </a:xfrm>
          <a:solidFill>
            <a:schemeClr val="accent3"/>
          </a:solid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10" name="Content Placeholder 2"/>
          <p:cNvSpPr>
            <a:spLocks noGrp="1"/>
          </p:cNvSpPr>
          <p:nvPr>
            <p:ph sz="quarter" idx="18"/>
          </p:nvPr>
        </p:nvSpPr>
        <p:spPr>
          <a:xfrm>
            <a:off x="6858000" y="0"/>
            <a:ext cx="2286000" cy="2571750"/>
          </a:xfrm>
          <a:solidFill>
            <a:schemeClr val="accent2"/>
          </a:solid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12" name="Content Placeholder 3"/>
          <p:cNvSpPr>
            <a:spLocks noGrp="1"/>
          </p:cNvSpPr>
          <p:nvPr>
            <p:ph sz="quarter" idx="19"/>
          </p:nvPr>
        </p:nvSpPr>
        <p:spPr>
          <a:xfrm>
            <a:off x="4572000" y="2570163"/>
            <a:ext cx="4572000" cy="2573337"/>
          </a:xfrm>
          <a:solidFill>
            <a:schemeClr val="accent1"/>
          </a:solid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
        <p:nvSpPr>
          <p:cNvPr id="11" name="Footer Placeholder">
            <a:extLst>
              <a:ext uri="{FF2B5EF4-FFF2-40B4-BE49-F238E27FC236}">
                <a16:creationId xmlns:a16="http://schemas.microsoft.com/office/drawing/2014/main" id="{B4DA7209-6E45-D648-A031-B025D9E2885F}"/>
              </a:ext>
            </a:extLst>
          </p:cNvPr>
          <p:cNvSpPr>
            <a:spLocks noGrp="1"/>
          </p:cNvSpPr>
          <p:nvPr>
            <p:ph type="ftr" sz="quarter" idx="10"/>
          </p:nvPr>
        </p:nvSpPr>
        <p:spPr>
          <a:xfrm>
            <a:off x="228666" y="4787900"/>
            <a:ext cx="4114735" cy="166687"/>
          </a:xfrm>
        </p:spPr>
        <p:txBody>
          <a:bodyPr/>
          <a:lstStyle>
            <a:lvl1pPr>
              <a:defRPr lang="en-US" smtClean="0">
                <a:effectLst/>
              </a:defRPr>
            </a:lvl1pPr>
          </a:lstStyle>
          <a:p>
            <a:r>
              <a:rPr lang="en-US"/>
              <a:t>IBM Quantum / © 2021 IBM Corporation</a:t>
            </a:r>
            <a:endParaRPr lang="en-US" dirty="0"/>
          </a:p>
        </p:txBody>
      </p:sp>
    </p:spTree>
    <p:extLst>
      <p:ext uri="{BB962C8B-B14F-4D97-AF65-F5344CB8AC3E}">
        <p14:creationId xmlns:p14="http://schemas.microsoft.com/office/powerpoint/2010/main" val="372901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1 column + 3 boxes gray">
    <p:bg>
      <p:bgPr>
        <a:solidFill>
          <a:schemeClr val="bg2"/>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8" name="Text Placeholder"/>
          <p:cNvSpPr>
            <a:spLocks noGrp="1"/>
          </p:cNvSpPr>
          <p:nvPr>
            <p:ph type="body" sz="quarter" idx="13"/>
          </p:nvPr>
        </p:nvSpPr>
        <p:spPr>
          <a:xfrm>
            <a:off x="219456" y="1243584"/>
            <a:ext cx="4123944" cy="3252216"/>
          </a:xfrm>
        </p:spPr>
        <p:txBody>
          <a:bodyPr/>
          <a:lstStyle>
            <a:lvl5pPr marL="915299" indent="-285750">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1"/>
          <p:cNvSpPr>
            <a:spLocks noGrp="1"/>
          </p:cNvSpPr>
          <p:nvPr>
            <p:ph sz="quarter" idx="17"/>
          </p:nvPr>
        </p:nvSpPr>
        <p:spPr>
          <a:xfrm>
            <a:off x="4572000" y="0"/>
            <a:ext cx="2286000" cy="2571750"/>
          </a:xfrm>
          <a:solidFill>
            <a:schemeClr val="accent6"/>
          </a:solid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10" name="Content Placeholder 2"/>
          <p:cNvSpPr>
            <a:spLocks noGrp="1"/>
          </p:cNvSpPr>
          <p:nvPr>
            <p:ph sz="quarter" idx="18"/>
          </p:nvPr>
        </p:nvSpPr>
        <p:spPr>
          <a:xfrm>
            <a:off x="6858000" y="0"/>
            <a:ext cx="2286000" cy="2571750"/>
          </a:xfrm>
          <a:solidFill>
            <a:srgbClr val="343A3F"/>
          </a:solid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12" name="Content Placeholder 3"/>
          <p:cNvSpPr>
            <a:spLocks noGrp="1"/>
          </p:cNvSpPr>
          <p:nvPr>
            <p:ph sz="quarter" idx="19"/>
          </p:nvPr>
        </p:nvSpPr>
        <p:spPr>
          <a:xfrm>
            <a:off x="4572000" y="2570163"/>
            <a:ext cx="4572000" cy="2573337"/>
          </a:xfrm>
          <a:solidFill>
            <a:schemeClr val="bg1"/>
          </a:solid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
        <p:nvSpPr>
          <p:cNvPr id="11" name="Footer Placeholder">
            <a:extLst>
              <a:ext uri="{FF2B5EF4-FFF2-40B4-BE49-F238E27FC236}">
                <a16:creationId xmlns:a16="http://schemas.microsoft.com/office/drawing/2014/main" id="{AF20E641-1F0A-6845-AB1E-2D7C05AA9AC1}"/>
              </a:ext>
            </a:extLst>
          </p:cNvPr>
          <p:cNvSpPr>
            <a:spLocks noGrp="1"/>
          </p:cNvSpPr>
          <p:nvPr>
            <p:ph type="ftr" sz="quarter" idx="10"/>
          </p:nvPr>
        </p:nvSpPr>
        <p:spPr>
          <a:xfrm>
            <a:off x="228666" y="4787900"/>
            <a:ext cx="4114735" cy="166687"/>
          </a:xfrm>
        </p:spPr>
        <p:txBody>
          <a:bodyPr/>
          <a:lstStyle>
            <a:lvl1pPr>
              <a:defRPr lang="en-US" smtClean="0">
                <a:effectLst/>
              </a:defRPr>
            </a:lvl1pPr>
          </a:lstStyle>
          <a:p>
            <a:r>
              <a:rPr lang="en-US"/>
              <a:t>IBM Quantum / © 2021 IBM Corporation</a:t>
            </a:r>
            <a:endParaRPr lang="en-US" dirty="0"/>
          </a:p>
        </p:txBody>
      </p:sp>
    </p:spTree>
    <p:extLst>
      <p:ext uri="{BB962C8B-B14F-4D97-AF65-F5344CB8AC3E}">
        <p14:creationId xmlns:p14="http://schemas.microsoft.com/office/powerpoint/2010/main" val="4026209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4 boxes">
    <p:spTree>
      <p:nvGrpSpPr>
        <p:cNvPr id="1" name=""/>
        <p:cNvGrpSpPr/>
        <p:nvPr/>
      </p:nvGrpSpPr>
      <p:grpSpPr>
        <a:xfrm>
          <a:off x="0" y="0"/>
          <a:ext cx="0" cy="0"/>
          <a:chOff x="0" y="0"/>
          <a:chExt cx="0" cy="0"/>
        </a:xfrm>
      </p:grpSpPr>
      <p:sp>
        <p:nvSpPr>
          <p:cNvPr id="2" name="Title"/>
          <p:cNvSpPr>
            <a:spLocks noGrp="1"/>
          </p:cNvSpPr>
          <p:nvPr>
            <p:ph type="title"/>
          </p:nvPr>
        </p:nvSpPr>
        <p:spPr>
          <a:xfrm>
            <a:off x="0" y="-1"/>
            <a:ext cx="7086601" cy="2569463"/>
          </a:xfrm>
          <a:noFill/>
        </p:spPr>
        <p:txBody>
          <a:bodyPr lIns="192024" tIns="137160" rIns="228600" bIns="228600"/>
          <a:lstStyle>
            <a:lvl1pPr>
              <a:lnSpc>
                <a:spcPts val="5000"/>
              </a:lnSpc>
              <a:defRPr sz="4200"/>
            </a:lvl1pPr>
          </a:lstStyle>
          <a:p>
            <a:r>
              <a:rPr lang="en-US"/>
              <a:t>Click to edit Master title style</a:t>
            </a:r>
            <a:endParaRPr lang="en-US" dirty="0"/>
          </a:p>
        </p:txBody>
      </p:sp>
      <p:sp>
        <p:nvSpPr>
          <p:cNvPr id="7" name="Content Placeholder 1"/>
          <p:cNvSpPr>
            <a:spLocks noGrp="1"/>
          </p:cNvSpPr>
          <p:nvPr>
            <p:ph sz="quarter" idx="20"/>
          </p:nvPr>
        </p:nvSpPr>
        <p:spPr>
          <a:xfrm>
            <a:off x="0" y="2570163"/>
            <a:ext cx="2286000" cy="2573337"/>
          </a:xfrm>
          <a:solidFill>
            <a:schemeClr val="accent1"/>
          </a:solidFill>
        </p:spPr>
        <p:txBody>
          <a:bodyPr lIns="219456" tIns="201168" rIns="228600" bIns="228600"/>
          <a:lstStyle>
            <a:lvl1pPr>
              <a:defRPr>
                <a:solidFill>
                  <a:schemeClr val="tx1"/>
                </a:solidFill>
              </a:defRPr>
            </a:lvl1pPr>
          </a:lstStyle>
          <a:p>
            <a:pPr lvl="0"/>
            <a:r>
              <a:rPr lang="en-US"/>
              <a:t>Click to edit Master text styles</a:t>
            </a:r>
          </a:p>
        </p:txBody>
      </p:sp>
      <p:sp>
        <p:nvSpPr>
          <p:cNvPr id="14" name="Content Placeholder 2"/>
          <p:cNvSpPr>
            <a:spLocks noGrp="1"/>
          </p:cNvSpPr>
          <p:nvPr>
            <p:ph sz="quarter" idx="19"/>
          </p:nvPr>
        </p:nvSpPr>
        <p:spPr>
          <a:xfrm>
            <a:off x="2286001" y="2570163"/>
            <a:ext cx="2286000" cy="2573337"/>
          </a:xfrm>
          <a:solidFill>
            <a:srgbClr val="491D8B"/>
          </a:solid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6" name="Content Placeholder 3"/>
          <p:cNvSpPr>
            <a:spLocks noGrp="1"/>
          </p:cNvSpPr>
          <p:nvPr>
            <p:ph sz="quarter" idx="17"/>
          </p:nvPr>
        </p:nvSpPr>
        <p:spPr>
          <a:xfrm>
            <a:off x="4572000" y="2570162"/>
            <a:ext cx="2286000" cy="2573338"/>
          </a:xfrm>
          <a:solidFill>
            <a:schemeClr val="accent2"/>
          </a:solid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11" name="Content Placeholder 4"/>
          <p:cNvSpPr>
            <a:spLocks noGrp="1"/>
          </p:cNvSpPr>
          <p:nvPr>
            <p:ph sz="quarter" idx="18"/>
          </p:nvPr>
        </p:nvSpPr>
        <p:spPr>
          <a:xfrm>
            <a:off x="6858000" y="2570162"/>
            <a:ext cx="2286000" cy="2573338"/>
          </a:xfrm>
          <a:solidFill>
            <a:schemeClr val="accent3"/>
          </a:solid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pic>
        <p:nvPicPr>
          <p:cNvPr id="12" name="Picture 11">
            <a:extLst>
              <a:ext uri="{FF2B5EF4-FFF2-40B4-BE49-F238E27FC236}">
                <a16:creationId xmlns:a16="http://schemas.microsoft.com/office/drawing/2014/main" id="{B6CE5096-A57F-7547-BC88-AEB20639215B}"/>
              </a:ext>
            </a:extLst>
          </p:cNvPr>
          <p:cNvPicPr>
            <a:picLocks noChangeAspect="1"/>
          </p:cNvPicPr>
          <p:nvPr userDrawn="1"/>
        </p:nvPicPr>
        <p:blipFill>
          <a:blip r:embed="rId2"/>
          <a:stretch>
            <a:fillRect/>
          </a:stretch>
        </p:blipFill>
        <p:spPr>
          <a:xfrm>
            <a:off x="7789333" y="129710"/>
            <a:ext cx="1126000" cy="350898"/>
          </a:xfrm>
          <a:prstGeom prst="rect">
            <a:avLst/>
          </a:prstGeom>
        </p:spPr>
      </p:pic>
      <p:sp>
        <p:nvSpPr>
          <p:cNvPr id="10" name="Footer Placeholder">
            <a:extLst>
              <a:ext uri="{FF2B5EF4-FFF2-40B4-BE49-F238E27FC236}">
                <a16:creationId xmlns:a16="http://schemas.microsoft.com/office/drawing/2014/main" id="{3B0F0B6A-BFA5-BA4E-9A59-2D2D954C6051}"/>
              </a:ext>
            </a:extLst>
          </p:cNvPr>
          <p:cNvSpPr>
            <a:spLocks noGrp="1"/>
          </p:cNvSpPr>
          <p:nvPr>
            <p:ph type="ftr" sz="quarter" idx="10"/>
          </p:nvPr>
        </p:nvSpPr>
        <p:spPr>
          <a:xfrm>
            <a:off x="228666" y="4787900"/>
            <a:ext cx="4114735" cy="166687"/>
          </a:xfrm>
        </p:spPr>
        <p:txBody>
          <a:bodyPr/>
          <a:lstStyle>
            <a:lvl1pPr>
              <a:defRPr lang="en-US" smtClean="0">
                <a:effectLst/>
              </a:defRPr>
            </a:lvl1pPr>
          </a:lstStyle>
          <a:p>
            <a:r>
              <a:rPr lang="en-US"/>
              <a:t>IBM Quantum / © 2021 IBM Corporation</a:t>
            </a:r>
            <a:endParaRPr lang="en-US" dirty="0"/>
          </a:p>
        </p:txBody>
      </p:sp>
    </p:spTree>
    <p:extLst>
      <p:ext uri="{BB962C8B-B14F-4D97-AF65-F5344CB8AC3E}">
        <p14:creationId xmlns:p14="http://schemas.microsoft.com/office/powerpoint/2010/main" val="10629819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4 boxes gray">
    <p:bg>
      <p:bgPr>
        <a:solidFill>
          <a:schemeClr val="bg2"/>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0" y="-1"/>
            <a:ext cx="7086601" cy="2569463"/>
          </a:xfrm>
          <a:noFill/>
        </p:spPr>
        <p:txBody>
          <a:bodyPr lIns="192024" tIns="137160" rIns="228600" bIns="228600"/>
          <a:lstStyle>
            <a:lvl1pPr>
              <a:lnSpc>
                <a:spcPts val="5000"/>
              </a:lnSpc>
              <a:defRPr sz="4200"/>
            </a:lvl1pPr>
          </a:lstStyle>
          <a:p>
            <a:r>
              <a:rPr lang="en-US"/>
              <a:t>Click to edit Master title style</a:t>
            </a:r>
            <a:endParaRPr lang="en-US" dirty="0"/>
          </a:p>
        </p:txBody>
      </p:sp>
      <p:sp>
        <p:nvSpPr>
          <p:cNvPr id="7" name="Content Placeholder 1"/>
          <p:cNvSpPr>
            <a:spLocks noGrp="1"/>
          </p:cNvSpPr>
          <p:nvPr>
            <p:ph sz="quarter" idx="20"/>
          </p:nvPr>
        </p:nvSpPr>
        <p:spPr>
          <a:xfrm>
            <a:off x="0" y="2570163"/>
            <a:ext cx="2286000" cy="2573337"/>
          </a:xfrm>
          <a:solidFill>
            <a:schemeClr val="bg1"/>
          </a:solidFill>
        </p:spPr>
        <p:txBody>
          <a:bodyPr lIns="219456" tIns="201168" rIns="228600" bIns="228600"/>
          <a:lstStyle>
            <a:lvl1pPr>
              <a:defRPr>
                <a:solidFill>
                  <a:schemeClr val="tx1"/>
                </a:solidFill>
              </a:defRPr>
            </a:lvl1pPr>
          </a:lstStyle>
          <a:p>
            <a:pPr lvl="0"/>
            <a:r>
              <a:rPr lang="en-US"/>
              <a:t>Click to edit Master text styles</a:t>
            </a:r>
          </a:p>
        </p:txBody>
      </p:sp>
      <p:sp>
        <p:nvSpPr>
          <p:cNvPr id="14" name="Content Placeholder 2"/>
          <p:cNvSpPr>
            <a:spLocks noGrp="1"/>
          </p:cNvSpPr>
          <p:nvPr>
            <p:ph sz="quarter" idx="19"/>
          </p:nvPr>
        </p:nvSpPr>
        <p:spPr>
          <a:xfrm>
            <a:off x="2286001" y="2570163"/>
            <a:ext cx="2286000" cy="2573337"/>
          </a:xfrm>
          <a:solidFill>
            <a:srgbClr val="343A3F"/>
          </a:solid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6" name="Content Placeholder 3"/>
          <p:cNvSpPr>
            <a:spLocks noGrp="1"/>
          </p:cNvSpPr>
          <p:nvPr>
            <p:ph sz="quarter" idx="17"/>
          </p:nvPr>
        </p:nvSpPr>
        <p:spPr>
          <a:xfrm>
            <a:off x="4572000" y="2570162"/>
            <a:ext cx="2286000" cy="2573338"/>
          </a:xfrm>
          <a:solidFill>
            <a:schemeClr val="accent6"/>
          </a:solid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11" name="Content Placeholder 4"/>
          <p:cNvSpPr>
            <a:spLocks noGrp="1"/>
          </p:cNvSpPr>
          <p:nvPr>
            <p:ph sz="quarter" idx="18"/>
          </p:nvPr>
        </p:nvSpPr>
        <p:spPr>
          <a:xfrm>
            <a:off x="6858000" y="2570162"/>
            <a:ext cx="2286000" cy="2573338"/>
          </a:xfrm>
          <a:solidFill>
            <a:srgbClr val="A2A9B0"/>
          </a:solidFill>
          <a:ln>
            <a:noFill/>
          </a:ln>
        </p:spPr>
        <p:txBody>
          <a:bodyPr lIns="219456" tIns="201168" rIns="228600" bIns="228600"/>
          <a:lstStyle>
            <a:lvl1pPr>
              <a:defRPr>
                <a:solidFill>
                  <a:schemeClr val="bg2"/>
                </a:solidFill>
              </a:defRPr>
            </a:lvl1pPr>
          </a:lstStyle>
          <a:p>
            <a:pPr lvl="0"/>
            <a:r>
              <a:rPr lang="en-US"/>
              <a:t>Click to edit Master text styles</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pic>
        <p:nvPicPr>
          <p:cNvPr id="12" name="Picture 11">
            <a:extLst>
              <a:ext uri="{FF2B5EF4-FFF2-40B4-BE49-F238E27FC236}">
                <a16:creationId xmlns:a16="http://schemas.microsoft.com/office/drawing/2014/main" id="{8DB5A30C-170F-E948-B3C5-224672D44CF8}"/>
              </a:ext>
            </a:extLst>
          </p:cNvPr>
          <p:cNvPicPr>
            <a:picLocks noChangeAspect="1"/>
          </p:cNvPicPr>
          <p:nvPr userDrawn="1"/>
        </p:nvPicPr>
        <p:blipFill>
          <a:blip r:embed="rId2"/>
          <a:stretch>
            <a:fillRect/>
          </a:stretch>
        </p:blipFill>
        <p:spPr>
          <a:xfrm>
            <a:off x="7789333" y="129710"/>
            <a:ext cx="1126000" cy="350898"/>
          </a:xfrm>
          <a:prstGeom prst="rect">
            <a:avLst/>
          </a:prstGeom>
        </p:spPr>
      </p:pic>
      <p:sp>
        <p:nvSpPr>
          <p:cNvPr id="10" name="Footer Placeholder">
            <a:extLst>
              <a:ext uri="{FF2B5EF4-FFF2-40B4-BE49-F238E27FC236}">
                <a16:creationId xmlns:a16="http://schemas.microsoft.com/office/drawing/2014/main" id="{99A88E94-B3C7-A044-9C37-38F4AB3A594C}"/>
              </a:ext>
            </a:extLst>
          </p:cNvPr>
          <p:cNvSpPr>
            <a:spLocks noGrp="1"/>
          </p:cNvSpPr>
          <p:nvPr>
            <p:ph type="ftr" sz="quarter" idx="10"/>
          </p:nvPr>
        </p:nvSpPr>
        <p:spPr>
          <a:xfrm>
            <a:off x="228666" y="4787900"/>
            <a:ext cx="4114735" cy="166687"/>
          </a:xfrm>
        </p:spPr>
        <p:txBody>
          <a:bodyPr/>
          <a:lstStyle>
            <a:lvl1pPr>
              <a:defRPr lang="en-US" smtClean="0">
                <a:effectLst/>
              </a:defRPr>
            </a:lvl1pPr>
          </a:lstStyle>
          <a:p>
            <a:r>
              <a:rPr lang="en-US"/>
              <a:t>IBM Quantum / © 2021 IBM Corporation</a:t>
            </a:r>
            <a:endParaRPr lang="en-US" dirty="0"/>
          </a:p>
        </p:txBody>
      </p:sp>
    </p:spTree>
    <p:extLst>
      <p:ext uri="{BB962C8B-B14F-4D97-AF65-F5344CB8AC3E}">
        <p14:creationId xmlns:p14="http://schemas.microsoft.com/office/powerpoint/2010/main" val="2631330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line)">
    <p:bg>
      <p:bgPr>
        <a:solidFill>
          <a:srgbClr val="171717"/>
        </a:solidFill>
        <a:effectLst/>
      </p:bgPr>
    </p:bg>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lvl1pPr>
              <a:defRPr lang="en-US" smtClean="0">
                <a:effectLst/>
              </a:defRPr>
            </a:lvl1pPr>
          </a:lstStyle>
          <a:p>
            <a:r>
              <a:rPr lang="en-US"/>
              <a:t>IBM Quantum / © 2021 IBM Corporation</a:t>
            </a:r>
            <a:endParaRPr lang="en-US" dirty="0"/>
          </a:p>
        </p:txBody>
      </p:sp>
      <p:sp>
        <p:nvSpPr>
          <p:cNvPr id="27" name="Title 6">
            <a:extLst>
              <a:ext uri="{FF2B5EF4-FFF2-40B4-BE49-F238E27FC236}">
                <a16:creationId xmlns:a16="http://schemas.microsoft.com/office/drawing/2014/main" id="{927B3839-2228-7B4F-B451-E1AD3FD51C20}"/>
              </a:ext>
            </a:extLst>
          </p:cNvPr>
          <p:cNvSpPr>
            <a:spLocks noGrp="1"/>
          </p:cNvSpPr>
          <p:nvPr>
            <p:ph type="title" hasCustomPrompt="1"/>
          </p:nvPr>
        </p:nvSpPr>
        <p:spPr>
          <a:xfrm>
            <a:off x="210312" y="201168"/>
            <a:ext cx="4142232" cy="1454631"/>
          </a:xfrm>
        </p:spPr>
        <p:txBody>
          <a:bodyPr/>
          <a:lstStyle>
            <a:lvl1pPr>
              <a:defRPr/>
            </a:lvl1pPr>
          </a:lstStyle>
          <a:p>
            <a:r>
              <a:rPr lang="en-US" dirty="0" err="1"/>
              <a:t>Qiskit</a:t>
            </a:r>
            <a:r>
              <a:rPr lang="en-US" dirty="0"/>
              <a:t> Template – </a:t>
            </a:r>
            <a:br>
              <a:rPr lang="en-US" dirty="0"/>
            </a:br>
            <a:r>
              <a:rPr lang="en-US" dirty="0"/>
              <a:t>3 line title (do not exceed 3 line maximum)</a:t>
            </a:r>
          </a:p>
        </p:txBody>
      </p:sp>
      <p:sp>
        <p:nvSpPr>
          <p:cNvPr id="28" name="Text Placeholder 7">
            <a:extLst>
              <a:ext uri="{FF2B5EF4-FFF2-40B4-BE49-F238E27FC236}">
                <a16:creationId xmlns:a16="http://schemas.microsoft.com/office/drawing/2014/main" id="{965B97F5-70AC-A045-BD36-8C0A8703C6A0}"/>
              </a:ext>
            </a:extLst>
          </p:cNvPr>
          <p:cNvSpPr>
            <a:spLocks noGrp="1"/>
          </p:cNvSpPr>
          <p:nvPr>
            <p:ph type="body" sz="quarter" idx="13" hasCustomPrompt="1"/>
          </p:nvPr>
        </p:nvSpPr>
        <p:spPr>
          <a:xfrm>
            <a:off x="216662" y="1754892"/>
            <a:ext cx="4135463" cy="247330"/>
          </a:xfrm>
        </p:spPr>
        <p:txBody>
          <a:bodyPr/>
          <a:lstStyle/>
          <a:p>
            <a:r>
              <a:rPr lang="en-US" dirty="0" err="1"/>
              <a:t>Firstname</a:t>
            </a:r>
            <a:r>
              <a:rPr lang="en-US" dirty="0"/>
              <a:t> </a:t>
            </a:r>
            <a:r>
              <a:rPr lang="en-US" dirty="0" err="1"/>
              <a:t>Lastname</a:t>
            </a:r>
            <a:endParaRPr lang="en-US" dirty="0"/>
          </a:p>
        </p:txBody>
      </p:sp>
      <p:sp>
        <p:nvSpPr>
          <p:cNvPr id="29" name="Text Placeholder 8">
            <a:extLst>
              <a:ext uri="{FF2B5EF4-FFF2-40B4-BE49-F238E27FC236}">
                <a16:creationId xmlns:a16="http://schemas.microsoft.com/office/drawing/2014/main" id="{5A69EFA9-C7F8-724C-A6B9-A7765EAAF1CE}"/>
              </a:ext>
            </a:extLst>
          </p:cNvPr>
          <p:cNvSpPr>
            <a:spLocks noGrp="1"/>
          </p:cNvSpPr>
          <p:nvPr>
            <p:ph type="body" sz="quarter" idx="14" hasCustomPrompt="1"/>
          </p:nvPr>
        </p:nvSpPr>
        <p:spPr>
          <a:xfrm>
            <a:off x="216661" y="2021302"/>
            <a:ext cx="4131973" cy="251396"/>
          </a:xfrm>
        </p:spPr>
        <p:txBody>
          <a:bodyPr/>
          <a:lstStyle/>
          <a:p>
            <a:r>
              <a:rPr lang="en-US" dirty="0"/>
              <a:t>Job Title</a:t>
            </a:r>
          </a:p>
        </p:txBody>
      </p:sp>
      <p:cxnSp>
        <p:nvCxnSpPr>
          <p:cNvPr id="30" name="Straight Connector 29">
            <a:extLst>
              <a:ext uri="{FF2B5EF4-FFF2-40B4-BE49-F238E27FC236}">
                <a16:creationId xmlns:a16="http://schemas.microsoft.com/office/drawing/2014/main" id="{4B6B3688-93EC-8746-8C4C-EB11C8963E92}"/>
              </a:ext>
            </a:extLst>
          </p:cNvPr>
          <p:cNvCxnSpPr>
            <a:cxnSpLocks/>
          </p:cNvCxnSpPr>
          <p:nvPr userDrawn="1"/>
        </p:nvCxnSpPr>
        <p:spPr bwMode="auto">
          <a:xfrm>
            <a:off x="235892" y="1535662"/>
            <a:ext cx="548574" cy="0"/>
          </a:xfrm>
          <a:prstGeom prst="line">
            <a:avLst/>
          </a:prstGeom>
          <a:ln w="25400" cap="rnd">
            <a:solidFill>
              <a:schemeClr val="accent2"/>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FB5DFD84-A2F3-4648-A309-7752BD8F1061}"/>
              </a:ext>
            </a:extLst>
          </p:cNvPr>
          <p:cNvPicPr>
            <a:picLocks noChangeAspect="1"/>
          </p:cNvPicPr>
          <p:nvPr userDrawn="1"/>
        </p:nvPicPr>
        <p:blipFill>
          <a:blip r:embed="rId2"/>
          <a:stretch>
            <a:fillRect/>
          </a:stretch>
        </p:blipFill>
        <p:spPr>
          <a:xfrm>
            <a:off x="7789333" y="4659672"/>
            <a:ext cx="1126000" cy="350898"/>
          </a:xfrm>
          <a:prstGeom prst="rect">
            <a:avLst/>
          </a:prstGeom>
        </p:spPr>
      </p:pic>
    </p:spTree>
    <p:extLst>
      <p:ext uri="{BB962C8B-B14F-4D97-AF65-F5344CB8AC3E}">
        <p14:creationId xmlns:p14="http://schemas.microsoft.com/office/powerpoint/2010/main" val="70310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boxes">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3044952" cy="5148072"/>
          </a:xfrm>
          <a:solidFill>
            <a:schemeClr val="bg1"/>
          </a:solidFill>
        </p:spPr>
        <p:txBody>
          <a:bodyPr lIns="219456" tIns="201168" rIns="228600" bIns="228600"/>
          <a:lstStyle>
            <a:lvl1pPr>
              <a:buClr>
                <a:schemeClr val="bg1"/>
              </a:buCl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marL="915299" indent="-285750">
              <a:buClrTx/>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sz="quarter" idx="13"/>
          </p:nvPr>
        </p:nvSpPr>
        <p:spPr>
          <a:xfrm>
            <a:off x="3044952" y="0"/>
            <a:ext cx="3044952" cy="5148072"/>
          </a:xfrm>
          <a:solidFill>
            <a:schemeClr val="accent1"/>
          </a:solidFill>
        </p:spPr>
        <p:txBody>
          <a:bodyPr lIns="219456" tIns="201168" rIns="228600" bIns="228600"/>
          <a:lstStyle>
            <a:lvl1pP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marL="915299" indent="-285750">
              <a:buClrTx/>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14"/>
          </p:nvPr>
        </p:nvSpPr>
        <p:spPr>
          <a:xfrm>
            <a:off x="6090348" y="0"/>
            <a:ext cx="3044952" cy="5148072"/>
          </a:xfrm>
          <a:solidFill>
            <a:schemeClr val="accent2"/>
          </a:solidFill>
        </p:spPr>
        <p:txBody>
          <a:bodyPr lIns="219456" tIns="201168" rIns="228600" bIns="228600"/>
          <a:lstStyle>
            <a:lvl1pP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marL="915299" indent="-285750">
              <a:buClrTx/>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
        <p:nvSpPr>
          <p:cNvPr id="7" name="Footer Placeholder">
            <a:extLst>
              <a:ext uri="{FF2B5EF4-FFF2-40B4-BE49-F238E27FC236}">
                <a16:creationId xmlns:a16="http://schemas.microsoft.com/office/drawing/2014/main" id="{4B2D9E59-F409-DB4F-8BEB-B7241BDDD518}"/>
              </a:ext>
            </a:extLst>
          </p:cNvPr>
          <p:cNvSpPr>
            <a:spLocks noGrp="1"/>
          </p:cNvSpPr>
          <p:nvPr>
            <p:ph type="ftr" sz="quarter" idx="10"/>
          </p:nvPr>
        </p:nvSpPr>
        <p:spPr>
          <a:xfrm>
            <a:off x="228666" y="4787900"/>
            <a:ext cx="4114735" cy="166687"/>
          </a:xfrm>
        </p:spPr>
        <p:txBody>
          <a:bodyPr/>
          <a:lstStyle>
            <a:lvl1pPr>
              <a:defRPr lang="en-US" smtClean="0">
                <a:effectLst/>
              </a:defRPr>
            </a:lvl1pPr>
          </a:lstStyle>
          <a:p>
            <a:r>
              <a:rPr lang="en-US"/>
              <a:t>IBM Quantum / © 2021 IBM Corporation</a:t>
            </a:r>
            <a:endParaRPr lang="en-US" dirty="0"/>
          </a:p>
        </p:txBody>
      </p:sp>
    </p:spTree>
    <p:extLst>
      <p:ext uri="{BB962C8B-B14F-4D97-AF65-F5344CB8AC3E}">
        <p14:creationId xmlns:p14="http://schemas.microsoft.com/office/powerpoint/2010/main" val="16490549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boxes gray">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3044952" cy="5148072"/>
          </a:xfrm>
          <a:solidFill>
            <a:schemeClr val="bg1"/>
          </a:solidFill>
        </p:spPr>
        <p:txBody>
          <a:bodyPr lIns="219456" tIns="1243584" rIns="228600" bIns="228600"/>
          <a:lstStyle>
            <a:lvl1pPr>
              <a:buClr>
                <a:schemeClr val="bg1"/>
              </a:buCl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marL="915299" indent="-285750">
              <a:buClrTx/>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sz="quarter" idx="13"/>
          </p:nvPr>
        </p:nvSpPr>
        <p:spPr>
          <a:xfrm>
            <a:off x="3044952" y="0"/>
            <a:ext cx="3044952" cy="5148072"/>
          </a:xfrm>
          <a:solidFill>
            <a:srgbClr val="343A3F"/>
          </a:solidFill>
        </p:spPr>
        <p:txBody>
          <a:bodyPr lIns="219456" tIns="1243584" rIns="228600" bIns="228600"/>
          <a:lstStyle>
            <a:lvl1pP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marL="915299" indent="-285750">
              <a:buClrTx/>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14"/>
          </p:nvPr>
        </p:nvSpPr>
        <p:spPr>
          <a:xfrm>
            <a:off x="6090348" y="0"/>
            <a:ext cx="3044952" cy="5148072"/>
          </a:xfrm>
          <a:solidFill>
            <a:schemeClr val="accent6"/>
          </a:solidFill>
        </p:spPr>
        <p:txBody>
          <a:bodyPr lIns="219456" tIns="1243584" rIns="228600" bIns="228600"/>
          <a:lstStyle>
            <a:lvl1pP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marL="915299" indent="-285750">
              <a:buClrTx/>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pic>
        <p:nvPicPr>
          <p:cNvPr id="9" name="Picture 8">
            <a:extLst>
              <a:ext uri="{FF2B5EF4-FFF2-40B4-BE49-F238E27FC236}">
                <a16:creationId xmlns:a16="http://schemas.microsoft.com/office/drawing/2014/main" id="{F4A99DF8-D7A8-3A40-9E99-F62F594FF5D3}"/>
              </a:ext>
            </a:extLst>
          </p:cNvPr>
          <p:cNvPicPr>
            <a:picLocks noChangeAspect="1"/>
          </p:cNvPicPr>
          <p:nvPr userDrawn="1"/>
        </p:nvPicPr>
        <p:blipFill>
          <a:blip r:embed="rId2"/>
          <a:stretch>
            <a:fillRect/>
          </a:stretch>
        </p:blipFill>
        <p:spPr>
          <a:xfrm>
            <a:off x="7789333" y="129710"/>
            <a:ext cx="1126000" cy="350898"/>
          </a:xfrm>
          <a:prstGeom prst="rect">
            <a:avLst/>
          </a:prstGeom>
        </p:spPr>
      </p:pic>
      <p:sp>
        <p:nvSpPr>
          <p:cNvPr id="8" name="Footer Placeholder">
            <a:extLst>
              <a:ext uri="{FF2B5EF4-FFF2-40B4-BE49-F238E27FC236}">
                <a16:creationId xmlns:a16="http://schemas.microsoft.com/office/drawing/2014/main" id="{B88C6DEF-9B67-3F42-A927-DA01DBF56931}"/>
              </a:ext>
            </a:extLst>
          </p:cNvPr>
          <p:cNvSpPr>
            <a:spLocks noGrp="1"/>
          </p:cNvSpPr>
          <p:nvPr>
            <p:ph type="ftr" sz="quarter" idx="10"/>
          </p:nvPr>
        </p:nvSpPr>
        <p:spPr>
          <a:xfrm>
            <a:off x="228666" y="4787900"/>
            <a:ext cx="4114735" cy="166687"/>
          </a:xfrm>
        </p:spPr>
        <p:txBody>
          <a:bodyPr/>
          <a:lstStyle>
            <a:lvl1pPr>
              <a:defRPr lang="en-US" smtClean="0">
                <a:effectLst/>
              </a:defRPr>
            </a:lvl1pPr>
          </a:lstStyle>
          <a:p>
            <a:r>
              <a:rPr lang="en-US"/>
              <a:t>IBM Quantum / © 2021 IBM Corporation</a:t>
            </a:r>
            <a:endParaRPr lang="en-US" dirty="0"/>
          </a:p>
        </p:txBody>
      </p:sp>
    </p:spTree>
    <p:extLst>
      <p:ext uri="{BB962C8B-B14F-4D97-AF65-F5344CB8AC3E}">
        <p14:creationId xmlns:p14="http://schemas.microsoft.com/office/powerpoint/2010/main" val="25785889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boxes">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2286000" cy="5148072"/>
          </a:xfrm>
          <a:solidFill>
            <a:schemeClr val="bg1"/>
          </a:solidFill>
        </p:spPr>
        <p:txBody>
          <a:bodyPr lIns="219456" tIns="201168" rIns="228600" bIns="228600"/>
          <a:lstStyle>
            <a:lvl1pPr>
              <a:buClr>
                <a:schemeClr val="bg1"/>
              </a:buCl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marL="915299" indent="-285750">
              <a:buClrTx/>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sz="quarter" idx="13"/>
          </p:nvPr>
        </p:nvSpPr>
        <p:spPr>
          <a:xfrm>
            <a:off x="2286000" y="0"/>
            <a:ext cx="2286000" cy="5148072"/>
          </a:xfrm>
          <a:solidFill>
            <a:schemeClr val="accent1"/>
          </a:solidFill>
        </p:spPr>
        <p:txBody>
          <a:bodyPr lIns="219456" tIns="201168" rIns="228600" bIns="228600"/>
          <a:lstStyle>
            <a:lvl1pP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marL="915299" indent="-285750">
              <a:buClrTx/>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14"/>
          </p:nvPr>
        </p:nvSpPr>
        <p:spPr>
          <a:xfrm>
            <a:off x="4572000" y="0"/>
            <a:ext cx="2286000" cy="5148072"/>
          </a:xfrm>
          <a:solidFill>
            <a:schemeClr val="accent2"/>
          </a:solidFill>
        </p:spPr>
        <p:txBody>
          <a:bodyPr lIns="219456" tIns="201168" rIns="228600" bIns="228600"/>
          <a:lstStyle>
            <a:lvl1pP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marL="915299" indent="-285750">
              <a:buClrTx/>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4"/>
          <p:cNvSpPr>
            <a:spLocks noGrp="1"/>
          </p:cNvSpPr>
          <p:nvPr>
            <p:ph sz="quarter" idx="15"/>
          </p:nvPr>
        </p:nvSpPr>
        <p:spPr>
          <a:xfrm>
            <a:off x="6858000" y="0"/>
            <a:ext cx="2286000" cy="5148072"/>
          </a:xfrm>
          <a:solidFill>
            <a:schemeClr val="accent3"/>
          </a:solidFill>
        </p:spPr>
        <p:txBody>
          <a:bodyPr lIns="219456" tIns="201168" rIns="228600" bIns="228600"/>
          <a:lstStyle>
            <a:lvl1pP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marL="915299" indent="-285750">
              <a:buClr>
                <a:schemeClr val="tx1"/>
              </a:buClr>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lang="en-US" smtClean="0">
                <a:effectLst/>
              </a:defRPr>
            </a:lvl1pPr>
          </a:lstStyle>
          <a:p>
            <a:r>
              <a:rPr lang="en-US"/>
              <a:t>IBM Quantum / © 2021 IBM Corporation</a:t>
            </a:r>
            <a:endParaRPr lang="en-US" dirty="0"/>
          </a:p>
        </p:txBody>
      </p:sp>
      <p:sp>
        <p:nvSpPr>
          <p:cNvPr id="4" name="Slide Number Placeholde"/>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185565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boxes gray">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2286000" cy="5148072"/>
          </a:xfrm>
          <a:solidFill>
            <a:schemeClr val="bg2"/>
          </a:solidFill>
        </p:spPr>
        <p:txBody>
          <a:bodyPr lIns="219456" tIns="1243584" rIns="228600" bIns="228600"/>
          <a:lstStyle>
            <a:lvl1pPr>
              <a:buClr>
                <a:schemeClr val="bg1"/>
              </a:buCl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marL="915299" indent="-285750">
              <a:buClrTx/>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sz="quarter" idx="13"/>
          </p:nvPr>
        </p:nvSpPr>
        <p:spPr>
          <a:xfrm>
            <a:off x="2286000" y="0"/>
            <a:ext cx="2286000" cy="5148072"/>
          </a:xfrm>
          <a:solidFill>
            <a:schemeClr val="bg1"/>
          </a:solidFill>
        </p:spPr>
        <p:txBody>
          <a:bodyPr lIns="219456" tIns="1243584" rIns="228600" bIns="228600"/>
          <a:lstStyle>
            <a:lvl1pP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marL="915299" indent="-285750">
              <a:buClrTx/>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14"/>
          </p:nvPr>
        </p:nvSpPr>
        <p:spPr>
          <a:xfrm>
            <a:off x="4572000" y="0"/>
            <a:ext cx="2286000" cy="5148072"/>
          </a:xfrm>
          <a:solidFill>
            <a:srgbClr val="343A3F"/>
          </a:solidFill>
        </p:spPr>
        <p:txBody>
          <a:bodyPr lIns="219456" tIns="1243584" rIns="228600" bIns="228600"/>
          <a:lstStyle>
            <a:lvl1pP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marL="915299" indent="-285750">
              <a:buClrTx/>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4"/>
          <p:cNvSpPr>
            <a:spLocks noGrp="1"/>
          </p:cNvSpPr>
          <p:nvPr>
            <p:ph sz="quarter" idx="15"/>
          </p:nvPr>
        </p:nvSpPr>
        <p:spPr>
          <a:xfrm>
            <a:off x="6858000" y="0"/>
            <a:ext cx="2286000" cy="5148072"/>
          </a:xfrm>
          <a:solidFill>
            <a:schemeClr val="accent6"/>
          </a:solidFill>
        </p:spPr>
        <p:txBody>
          <a:bodyPr lIns="219456" tIns="1243584" rIns="228600" bIns="228600"/>
          <a:lstStyle>
            <a:lvl1pP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marL="915299" indent="-285750">
              <a:buClr>
                <a:schemeClr val="tx1"/>
              </a:buClr>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lang="en-US" smtClean="0">
                <a:effectLst/>
              </a:defRPr>
            </a:lvl1pPr>
          </a:lstStyle>
          <a:p>
            <a:r>
              <a:rPr lang="en-US"/>
              <a:t>IBM Quantum / © 2021 IBM Corporation</a:t>
            </a:r>
            <a:endParaRPr lang="en-US" dirty="0"/>
          </a:p>
        </p:txBody>
      </p:sp>
      <p:sp>
        <p:nvSpPr>
          <p:cNvPr id="4" name="Slide Number Placeholde"/>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pic>
        <p:nvPicPr>
          <p:cNvPr id="10" name="Picture 9">
            <a:extLst>
              <a:ext uri="{FF2B5EF4-FFF2-40B4-BE49-F238E27FC236}">
                <a16:creationId xmlns:a16="http://schemas.microsoft.com/office/drawing/2014/main" id="{340A9478-0A14-1949-BD8A-204CEFC95CF4}"/>
              </a:ext>
            </a:extLst>
          </p:cNvPr>
          <p:cNvPicPr>
            <a:picLocks noChangeAspect="1"/>
          </p:cNvPicPr>
          <p:nvPr userDrawn="1"/>
        </p:nvPicPr>
        <p:blipFill>
          <a:blip r:embed="rId2"/>
          <a:stretch>
            <a:fillRect/>
          </a:stretch>
        </p:blipFill>
        <p:spPr>
          <a:xfrm>
            <a:off x="7789333" y="129710"/>
            <a:ext cx="1126000" cy="350898"/>
          </a:xfrm>
          <a:prstGeom prst="rect">
            <a:avLst/>
          </a:prstGeom>
        </p:spPr>
      </p:pic>
    </p:spTree>
    <p:extLst>
      <p:ext uri="{BB962C8B-B14F-4D97-AF65-F5344CB8AC3E}">
        <p14:creationId xmlns:p14="http://schemas.microsoft.com/office/powerpoint/2010/main" val="9315466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10312" y="201168"/>
            <a:ext cx="4133088" cy="804672"/>
          </a:xfrm>
        </p:spPr>
        <p:txBody>
          <a:bodyPr/>
          <a:lstStyle/>
          <a:p>
            <a:r>
              <a:rPr lang="en-US" dirty="0"/>
              <a:t>Thank you</a:t>
            </a:r>
          </a:p>
        </p:txBody>
      </p:sp>
      <p:sp>
        <p:nvSpPr>
          <p:cNvPr id="8" name="Text Placeholder 1"/>
          <p:cNvSpPr>
            <a:spLocks noGrp="1"/>
          </p:cNvSpPr>
          <p:nvPr>
            <p:ph type="body" sz="quarter" idx="13" hasCustomPrompt="1"/>
          </p:nvPr>
        </p:nvSpPr>
        <p:spPr>
          <a:xfrm>
            <a:off x="223085" y="1254615"/>
            <a:ext cx="4123944" cy="1309877"/>
          </a:xfrm>
        </p:spPr>
        <p:txBody>
          <a:bodyPr/>
          <a:lstStyle>
            <a:lvl1pPr>
              <a:spcBef>
                <a:spcPts val="0"/>
              </a:spcBef>
              <a:defRPr sz="1000"/>
            </a:lvl1pPr>
            <a:lvl2pPr marL="0" indent="0">
              <a:spcBef>
                <a:spcPts val="0"/>
              </a:spcBef>
              <a:buNone/>
              <a:defRPr/>
            </a:lvl2pPr>
            <a:lvl3pPr marL="201615" indent="0">
              <a:buNone/>
              <a:defRPr/>
            </a:lvl3pPr>
            <a:lvl4pPr marL="434981" indent="0">
              <a:buNone/>
              <a:defRPr/>
            </a:lvl4pPr>
            <a:lvl5pPr marL="631833" indent="0">
              <a:buNone/>
              <a:defRPr/>
            </a:lvl5pPr>
          </a:lstStyle>
          <a:p>
            <a:r>
              <a:rPr lang="en-US" dirty="0"/>
              <a:t>First </a:t>
            </a:r>
            <a:r>
              <a:rPr lang="en-US" dirty="0" err="1"/>
              <a:t>Lastname</a:t>
            </a:r>
            <a:endParaRPr lang="en-US" dirty="0"/>
          </a:p>
          <a:p>
            <a:r>
              <a:rPr lang="en-US" dirty="0"/>
              <a:t>Job Title</a:t>
            </a:r>
          </a:p>
          <a:p>
            <a:r>
              <a:rPr lang="en-US" dirty="0"/>
              <a:t>—</a:t>
            </a:r>
          </a:p>
          <a:p>
            <a:r>
              <a:rPr lang="en-US" dirty="0" err="1"/>
              <a:t>firstlastname@us.ibm.com</a:t>
            </a:r>
            <a:endParaRPr lang="en-US" dirty="0"/>
          </a:p>
          <a:p>
            <a:r>
              <a:rPr lang="en-US" dirty="0"/>
              <a:t>+1-555-555-5555</a:t>
            </a:r>
          </a:p>
          <a:p>
            <a:r>
              <a:rPr lang="en-US" dirty="0" err="1"/>
              <a:t>ibm.com</a:t>
            </a:r>
            <a:endParaRPr lang="en-US" dirty="0"/>
          </a:p>
        </p:txBody>
      </p:sp>
      <p:sp>
        <p:nvSpPr>
          <p:cNvPr id="6" name="Text Placeholder 2">
            <a:extLst>
              <a:ext uri="{FF2B5EF4-FFF2-40B4-BE49-F238E27FC236}">
                <a16:creationId xmlns:a16="http://schemas.microsoft.com/office/drawing/2014/main" id="{1B66D531-042B-494C-8702-5C43B76E6584}"/>
              </a:ext>
            </a:extLst>
          </p:cNvPr>
          <p:cNvSpPr>
            <a:spLocks noGrp="1"/>
          </p:cNvSpPr>
          <p:nvPr>
            <p:ph type="body" sz="quarter" idx="14" hasCustomPrompt="1"/>
          </p:nvPr>
        </p:nvSpPr>
        <p:spPr>
          <a:xfrm>
            <a:off x="223658" y="3205697"/>
            <a:ext cx="6405743" cy="1309876"/>
          </a:xfrm>
        </p:spPr>
        <p:txBody>
          <a:bodyPr anchor="b"/>
          <a:lstStyle>
            <a:lvl1pPr>
              <a:spcBef>
                <a:spcPts val="300"/>
              </a:spcBef>
              <a:defRPr sz="600"/>
            </a:lvl1pPr>
            <a:lvl2pPr>
              <a:defRPr sz="600"/>
            </a:lvl2pPr>
            <a:lvl3pPr>
              <a:defRPr sz="600"/>
            </a:lvl3pPr>
            <a:lvl4pPr>
              <a:defRPr sz="600"/>
            </a:lvl4pPr>
            <a:lvl5pPr>
              <a:defRPr sz="600"/>
            </a:lvl5pPr>
          </a:lstStyle>
          <a:p>
            <a:r>
              <a:rPr lang="en-US" dirty="0"/>
              <a:t>© Copyright IBM Corporation 2020. All rights reserved. The information contained in these materials is provided for informational purposes only, and is provided AS IS without warranty of any kind, express or implied. Any statement of direction represents IBM’s current intent, is subject to change or withdrawal, and represent only goals and objectives. IBM, the IBM logo, and </a:t>
            </a:r>
            <a:r>
              <a:rPr lang="en-US" dirty="0" err="1"/>
              <a:t>ibm.com</a:t>
            </a:r>
            <a:r>
              <a:rPr lang="en-US" dirty="0"/>
              <a:t> are trademarks of IBM Corp., registered in many jurisdictions worldwide. Other product and service names might be trademarks of IBM or other companies. A current list of IBM trademarks is available at </a:t>
            </a:r>
            <a:r>
              <a:rPr lang="en-US" dirty="0">
                <a:hlinkClick r:id="rId2"/>
              </a:rPr>
              <a:t>Copyright and trademark information</a:t>
            </a:r>
            <a:r>
              <a:rPr lang="en-US" dirty="0"/>
              <a:t>.</a:t>
            </a:r>
          </a:p>
        </p:txBody>
      </p:sp>
      <p:sp>
        <p:nvSpPr>
          <p:cNvPr id="3" name="Footer Placeholder"/>
          <p:cNvSpPr>
            <a:spLocks noGrp="1"/>
          </p:cNvSpPr>
          <p:nvPr>
            <p:ph type="ftr" sz="quarter" idx="10"/>
          </p:nvPr>
        </p:nvSpPr>
        <p:spPr/>
        <p:txBody>
          <a:bodyPr/>
          <a:lstStyle>
            <a:lvl1pPr>
              <a:defRPr lang="en-US" smtClean="0">
                <a:effectLst/>
              </a:defRPr>
            </a:lvl1pPr>
          </a:lstStyle>
          <a:p>
            <a:r>
              <a:rPr lang="en-US"/>
              <a:t>IBM Quantum / © 2021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0685180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IBM sign off">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a:t>IBM Quantum / © 2021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pic>
        <p:nvPicPr>
          <p:cNvPr id="5" name="Picture 4" descr="Qiskit logo">
            <a:extLst>
              <a:ext uri="{FF2B5EF4-FFF2-40B4-BE49-F238E27FC236}">
                <a16:creationId xmlns:a16="http://schemas.microsoft.com/office/drawing/2014/main" id="{1C2497EA-22F7-A244-AECF-92451FF28788}"/>
              </a:ext>
            </a:extLst>
          </p:cNvPr>
          <p:cNvPicPr>
            <a:picLocks noChangeAspect="1"/>
          </p:cNvPicPr>
          <p:nvPr userDrawn="1"/>
        </p:nvPicPr>
        <p:blipFill>
          <a:blip r:embed="rId2"/>
          <a:stretch>
            <a:fillRect/>
          </a:stretch>
        </p:blipFill>
        <p:spPr>
          <a:xfrm>
            <a:off x="3707003" y="1706753"/>
            <a:ext cx="1729995" cy="1729995"/>
          </a:xfrm>
          <a:prstGeom prst="rect">
            <a:avLst/>
          </a:prstGeom>
        </p:spPr>
      </p:pic>
    </p:spTree>
    <p:extLst>
      <p:ext uri="{BB962C8B-B14F-4D97-AF65-F5344CB8AC3E}">
        <p14:creationId xmlns:p14="http://schemas.microsoft.com/office/powerpoint/2010/main" val="3260669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BM sign off">
    <p:spTree>
      <p:nvGrpSpPr>
        <p:cNvPr id="1" name=""/>
        <p:cNvGrpSpPr/>
        <p:nvPr/>
      </p:nvGrpSpPr>
      <p:grpSpPr>
        <a:xfrm>
          <a:off x="0" y="0"/>
          <a:ext cx="0" cy="0"/>
          <a:chOff x="0" y="0"/>
          <a:chExt cx="0" cy="0"/>
        </a:xfrm>
      </p:grpSpPr>
      <p:pic>
        <p:nvPicPr>
          <p:cNvPr id="6" name="Picture" descr="IBM 8-bar logo"/>
          <p:cNvPicPr>
            <a:picLocks noChangeAspect="1"/>
          </p:cNvPicPr>
          <p:nvPr userDrawn="1"/>
        </p:nvPicPr>
        <p:blipFill>
          <a:blip r:embed="rId2"/>
          <a:stretch>
            <a:fillRect/>
          </a:stretch>
        </p:blipFill>
        <p:spPr>
          <a:xfrm>
            <a:off x="3925954" y="2315617"/>
            <a:ext cx="1292095" cy="512269"/>
          </a:xfrm>
          <a:prstGeom prst="rect">
            <a:avLst/>
          </a:prstGeom>
        </p:spPr>
      </p:pic>
      <p:sp>
        <p:nvSpPr>
          <p:cNvPr id="3" name="Footer Placeholder"/>
          <p:cNvSpPr>
            <a:spLocks noGrp="1"/>
          </p:cNvSpPr>
          <p:nvPr>
            <p:ph type="ftr" sz="quarter" idx="10"/>
          </p:nvPr>
        </p:nvSpPr>
        <p:spPr/>
        <p:txBody>
          <a:bodyPr/>
          <a:lstStyle/>
          <a:p>
            <a:r>
              <a:rPr lang="en-US"/>
              <a:t>IBM Quantum / © 2021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577396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no footer)">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64676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footer)">
    <p:bg>
      <p:bgPr>
        <a:solidFill>
          <a:schemeClr val="tx2"/>
        </a:solidFill>
        <a:effectLst/>
      </p:bgPr>
    </p:bg>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a:t>IBM Quantum / © 2021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pic>
        <p:nvPicPr>
          <p:cNvPr id="7" name="Picture 6">
            <a:extLst>
              <a:ext uri="{FF2B5EF4-FFF2-40B4-BE49-F238E27FC236}">
                <a16:creationId xmlns:a16="http://schemas.microsoft.com/office/drawing/2014/main" id="{E82BF976-23CB-E744-9477-5B286402FC37}"/>
              </a:ext>
            </a:extLst>
          </p:cNvPr>
          <p:cNvPicPr>
            <a:picLocks noChangeAspect="1"/>
          </p:cNvPicPr>
          <p:nvPr userDrawn="1"/>
        </p:nvPicPr>
        <p:blipFill>
          <a:blip r:embed="rId2"/>
          <a:stretch>
            <a:fillRect/>
          </a:stretch>
        </p:blipFill>
        <p:spPr>
          <a:xfrm>
            <a:off x="7789331" y="128929"/>
            <a:ext cx="1126001" cy="350899"/>
          </a:xfrm>
          <a:prstGeom prst="rect">
            <a:avLst/>
          </a:prstGeom>
        </p:spPr>
      </p:pic>
    </p:spTree>
    <p:extLst>
      <p:ext uri="{BB962C8B-B14F-4D97-AF65-F5344CB8AC3E}">
        <p14:creationId xmlns:p14="http://schemas.microsoft.com/office/powerpoint/2010/main" val="18414122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divider (no footer)">
    <p:bg>
      <p:bgPr>
        <a:solidFill>
          <a:schemeClr val="tx2"/>
        </a:solid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10312" y="201167"/>
            <a:ext cx="4142232" cy="1454637"/>
          </a:xfrm>
        </p:spPr>
        <p:txBody>
          <a:bodyPr/>
          <a:lstStyle>
            <a:lvl1pPr>
              <a:lnSpc>
                <a:spcPct val="90000"/>
              </a:lnSpc>
              <a:defRPr/>
            </a:lvl1pPr>
          </a:lstStyle>
          <a:p>
            <a:r>
              <a:rPr lang="en-US" dirty="0"/>
              <a:t>Click to edit Master title style (3 sizes for title text available) - no footer</a:t>
            </a:r>
          </a:p>
        </p:txBody>
      </p:sp>
      <p:pic>
        <p:nvPicPr>
          <p:cNvPr id="4" name="Picture 3">
            <a:extLst>
              <a:ext uri="{FF2B5EF4-FFF2-40B4-BE49-F238E27FC236}">
                <a16:creationId xmlns:a16="http://schemas.microsoft.com/office/drawing/2014/main" id="{6E8EBF7D-F886-3443-9560-2905D4F431E4}"/>
              </a:ext>
            </a:extLst>
          </p:cNvPr>
          <p:cNvPicPr>
            <a:picLocks noChangeAspect="1"/>
          </p:cNvPicPr>
          <p:nvPr userDrawn="1"/>
        </p:nvPicPr>
        <p:blipFill>
          <a:blip r:embed="rId2"/>
          <a:stretch>
            <a:fillRect/>
          </a:stretch>
        </p:blipFill>
        <p:spPr>
          <a:xfrm>
            <a:off x="7789331" y="128929"/>
            <a:ext cx="1126001" cy="350899"/>
          </a:xfrm>
          <a:prstGeom prst="rect">
            <a:avLst/>
          </a:prstGeom>
        </p:spPr>
      </p:pic>
    </p:spTree>
    <p:extLst>
      <p:ext uri="{BB962C8B-B14F-4D97-AF65-F5344CB8AC3E}">
        <p14:creationId xmlns:p14="http://schemas.microsoft.com/office/powerpoint/2010/main" val="4112762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5002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divider (footer)">
    <p:bg>
      <p:bgPr>
        <a:solidFill>
          <a:schemeClr val="tx2"/>
        </a:solid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10312" y="201167"/>
            <a:ext cx="4142232" cy="1454637"/>
          </a:xfrm>
        </p:spPr>
        <p:txBody>
          <a:bodyPr/>
          <a:lstStyle>
            <a:lvl1pPr>
              <a:lnSpc>
                <a:spcPct val="90000"/>
              </a:lnSpc>
              <a:defRPr/>
            </a:lvl1pPr>
          </a:lstStyle>
          <a:p>
            <a:r>
              <a:rPr lang="en-US" dirty="0"/>
              <a:t>Click to edit Master title style (3 sizes for title text available) - with footer</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pic>
        <p:nvPicPr>
          <p:cNvPr id="7" name="Picture 6">
            <a:extLst>
              <a:ext uri="{FF2B5EF4-FFF2-40B4-BE49-F238E27FC236}">
                <a16:creationId xmlns:a16="http://schemas.microsoft.com/office/drawing/2014/main" id="{996FA949-77F5-B140-A27D-24EAB251B7D8}"/>
              </a:ext>
            </a:extLst>
          </p:cNvPr>
          <p:cNvPicPr>
            <a:picLocks noChangeAspect="1"/>
          </p:cNvPicPr>
          <p:nvPr userDrawn="1"/>
        </p:nvPicPr>
        <p:blipFill>
          <a:blip r:embed="rId2"/>
          <a:stretch>
            <a:fillRect/>
          </a:stretch>
        </p:blipFill>
        <p:spPr>
          <a:xfrm>
            <a:off x="7789331" y="128929"/>
            <a:ext cx="1126001" cy="350899"/>
          </a:xfrm>
          <a:prstGeom prst="rect">
            <a:avLst/>
          </a:prstGeom>
        </p:spPr>
      </p:pic>
      <p:sp>
        <p:nvSpPr>
          <p:cNvPr id="6" name="Footer Placeholder">
            <a:extLst>
              <a:ext uri="{FF2B5EF4-FFF2-40B4-BE49-F238E27FC236}">
                <a16:creationId xmlns:a16="http://schemas.microsoft.com/office/drawing/2014/main" id="{A6ADE3A3-3F84-ED47-BD58-24B435B1577F}"/>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24851297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Xlg text">
    <p:bg>
      <p:bgPr>
        <a:solidFill>
          <a:schemeClr val="tx2"/>
        </a:solid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37160" y="91440"/>
            <a:ext cx="6949440" cy="4404360"/>
          </a:xfrm>
        </p:spPr>
        <p:txBody>
          <a:bodyPr/>
          <a:lstStyle>
            <a:lvl1pPr>
              <a:lnSpc>
                <a:spcPct val="90000"/>
              </a:lnSpc>
              <a:defRPr sz="9200" b="0" i="0">
                <a:solidFill>
                  <a:schemeClr val="accent2"/>
                </a:solidFill>
                <a:latin typeface="IBM Plex Sans SemiBold" panose="020B0503050203000203" pitchFamily="34" charset="77"/>
              </a:defRPr>
            </a:lvl1pPr>
          </a:lstStyle>
          <a:p>
            <a:r>
              <a:rPr lang="en-US" dirty="0"/>
              <a:t>High impact </a:t>
            </a:r>
            <a:br>
              <a:rPr lang="en-US" dirty="0"/>
            </a:br>
            <a:r>
              <a:rPr lang="en-US" dirty="0" err="1"/>
              <a:t>xlg</a:t>
            </a:r>
            <a:r>
              <a:rPr lang="en-US" dirty="0"/>
              <a:t> text</a:t>
            </a:r>
          </a:p>
        </p:txBody>
      </p:sp>
      <p:sp>
        <p:nvSpPr>
          <p:cNvPr id="4" name="Slide Number Placeholder"/>
          <p:cNvSpPr>
            <a:spLocks noGrp="1"/>
          </p:cNvSpPr>
          <p:nvPr>
            <p:ph type="sldNum" sz="quarter" idx="11"/>
          </p:nvPr>
        </p:nvSpPr>
        <p:spPr/>
        <p:txBody>
          <a:bodyPr/>
          <a:lstStyle>
            <a:lvl1pPr>
              <a:defRPr>
                <a:latin typeface="IBM Plex Sans" panose="020B0503050203000203" pitchFamily="34" charset="0"/>
              </a:defRPr>
            </a:lvl1pPr>
          </a:lstStyle>
          <a:p>
            <a:fld id="{59395FB3-9C97-154F-86B2-7E381B951268}" type="slidenum">
              <a:rPr lang="en-US" smtClean="0"/>
              <a:pPr/>
              <a:t>‹#›</a:t>
            </a:fld>
            <a:endParaRPr lang="en-US" dirty="0"/>
          </a:p>
        </p:txBody>
      </p:sp>
      <p:pic>
        <p:nvPicPr>
          <p:cNvPr id="7" name="Picture 6">
            <a:extLst>
              <a:ext uri="{FF2B5EF4-FFF2-40B4-BE49-F238E27FC236}">
                <a16:creationId xmlns:a16="http://schemas.microsoft.com/office/drawing/2014/main" id="{63DFA674-6873-714F-AEBE-C37E86787B16}"/>
              </a:ext>
            </a:extLst>
          </p:cNvPr>
          <p:cNvPicPr>
            <a:picLocks noChangeAspect="1"/>
          </p:cNvPicPr>
          <p:nvPr userDrawn="1"/>
        </p:nvPicPr>
        <p:blipFill>
          <a:blip r:embed="rId2"/>
          <a:stretch>
            <a:fillRect/>
          </a:stretch>
        </p:blipFill>
        <p:spPr>
          <a:xfrm>
            <a:off x="7789331" y="128929"/>
            <a:ext cx="1126001" cy="350899"/>
          </a:xfrm>
          <a:prstGeom prst="rect">
            <a:avLst/>
          </a:prstGeom>
        </p:spPr>
      </p:pic>
      <p:sp>
        <p:nvSpPr>
          <p:cNvPr id="6" name="Footer Placeholder">
            <a:extLst>
              <a:ext uri="{FF2B5EF4-FFF2-40B4-BE49-F238E27FC236}">
                <a16:creationId xmlns:a16="http://schemas.microsoft.com/office/drawing/2014/main" id="{7000AB6D-46C5-1049-AA9D-DD8D03BDF4BC}"/>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38876759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Xlg text / fact + image">
    <p:spTree>
      <p:nvGrpSpPr>
        <p:cNvPr id="1" name=""/>
        <p:cNvGrpSpPr/>
        <p:nvPr/>
      </p:nvGrpSpPr>
      <p:grpSpPr>
        <a:xfrm>
          <a:off x="0" y="0"/>
          <a:ext cx="0" cy="0"/>
          <a:chOff x="0" y="0"/>
          <a:chExt cx="0" cy="0"/>
        </a:xfrm>
      </p:grpSpPr>
      <p:sp>
        <p:nvSpPr>
          <p:cNvPr id="6" name="Text Placeholder"/>
          <p:cNvSpPr>
            <a:spLocks noGrp="1"/>
          </p:cNvSpPr>
          <p:nvPr>
            <p:ph type="body" sz="quarter" idx="12" hasCustomPrompt="1"/>
          </p:nvPr>
        </p:nvSpPr>
        <p:spPr>
          <a:xfrm>
            <a:off x="155448" y="1155627"/>
            <a:ext cx="4206240" cy="3361944"/>
          </a:xfrm>
        </p:spPr>
        <p:txBody>
          <a:bodyPr/>
          <a:lstStyle>
            <a:lvl1pPr>
              <a:lnSpc>
                <a:spcPct val="90000"/>
              </a:lnSpc>
              <a:defRPr sz="9200" b="0" i="0">
                <a:solidFill>
                  <a:schemeClr val="accent2"/>
                </a:solidFill>
                <a:latin typeface="IBM Plex Sans SemiBold" panose="020B0503050203000203" pitchFamily="34" charset="77"/>
              </a:defRPr>
            </a:lvl1pPr>
          </a:lstStyle>
          <a:p>
            <a:pPr lvl="0"/>
            <a:r>
              <a:rPr lang="en-US" dirty="0"/>
              <a:t>100%</a:t>
            </a:r>
          </a:p>
        </p:txBody>
      </p:sp>
      <p:sp>
        <p:nvSpPr>
          <p:cNvPr id="7" name="Picture Placeholder">
            <a:extLst>
              <a:ext uri="{C183D7F6-B498-43B3-948B-1728B52AA6E4}">
                <adec:decorative xmlns:adec="http://schemas.microsoft.com/office/drawing/2017/decorative" val="1"/>
              </a:ext>
            </a:extLst>
          </p:cNvPr>
          <p:cNvSpPr>
            <a:spLocks noGrp="1"/>
          </p:cNvSpPr>
          <p:nvPr>
            <p:ph type="pic" sz="quarter" idx="13"/>
          </p:nvPr>
        </p:nvSpPr>
        <p:spPr>
          <a:xfrm>
            <a:off x="4572000" y="0"/>
            <a:ext cx="4572000" cy="5143500"/>
          </a:xfrm>
        </p:spPr>
        <p:txBody>
          <a:bodyPr lIns="91440" tIns="91440" rIns="91440" bIns="91440"/>
          <a:lstStyle>
            <a:lvl1pPr>
              <a:defRPr baseline="0"/>
            </a:lvl1pPr>
          </a:lstStyle>
          <a:p>
            <a:r>
              <a:rPr lang="en-US" dirty="0"/>
              <a:t>Click icon to add picture</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9" name="Text Placeholder 8">
            <a:extLst>
              <a:ext uri="{FF2B5EF4-FFF2-40B4-BE49-F238E27FC236}">
                <a16:creationId xmlns:a16="http://schemas.microsoft.com/office/drawing/2014/main" id="{D72E93A7-C278-A142-AB3D-EA0C25ABB392}"/>
              </a:ext>
            </a:extLst>
          </p:cNvPr>
          <p:cNvSpPr>
            <a:spLocks noGrp="1"/>
          </p:cNvSpPr>
          <p:nvPr>
            <p:ph type="body" sz="quarter" idx="14" hasCustomPrompt="1"/>
          </p:nvPr>
        </p:nvSpPr>
        <p:spPr>
          <a:xfrm>
            <a:off x="219456" y="173736"/>
            <a:ext cx="3794760" cy="859536"/>
          </a:xfrm>
        </p:spPr>
        <p:txBody>
          <a:bodyPr/>
          <a:lstStyle>
            <a:lvl1pPr>
              <a:defRPr sz="2000"/>
            </a:lvl1pPr>
            <a:lvl2pPr marL="0" indent="0">
              <a:buNone/>
              <a:defRPr/>
            </a:lvl2pPr>
          </a:lstStyle>
          <a:p>
            <a:pPr lvl="0"/>
            <a:r>
              <a:rPr lang="en-US" dirty="0"/>
              <a:t>Title with </a:t>
            </a:r>
            <a:r>
              <a:rPr lang="en-US" dirty="0" err="1"/>
              <a:t>xlg</a:t>
            </a:r>
            <a:r>
              <a:rPr lang="en-US" dirty="0"/>
              <a:t> text + optional ½ image</a:t>
            </a:r>
          </a:p>
        </p:txBody>
      </p:sp>
      <p:pic>
        <p:nvPicPr>
          <p:cNvPr id="8" name="Picture 7">
            <a:extLst>
              <a:ext uri="{FF2B5EF4-FFF2-40B4-BE49-F238E27FC236}">
                <a16:creationId xmlns:a16="http://schemas.microsoft.com/office/drawing/2014/main" id="{D0CD169E-2785-9745-9264-3979FC58D4ED}"/>
              </a:ext>
            </a:extLst>
          </p:cNvPr>
          <p:cNvPicPr>
            <a:picLocks noChangeAspect="1"/>
          </p:cNvPicPr>
          <p:nvPr userDrawn="1"/>
        </p:nvPicPr>
        <p:blipFill>
          <a:blip r:embed="rId2"/>
          <a:stretch>
            <a:fillRect/>
          </a:stretch>
        </p:blipFill>
        <p:spPr>
          <a:xfrm>
            <a:off x="7789331" y="128929"/>
            <a:ext cx="1126001" cy="350899"/>
          </a:xfrm>
          <a:prstGeom prst="rect">
            <a:avLst/>
          </a:prstGeom>
        </p:spPr>
      </p:pic>
      <p:sp>
        <p:nvSpPr>
          <p:cNvPr id="10" name="Footer Placeholder">
            <a:extLst>
              <a:ext uri="{FF2B5EF4-FFF2-40B4-BE49-F238E27FC236}">
                <a16:creationId xmlns:a16="http://schemas.microsoft.com/office/drawing/2014/main" id="{5AFF83DD-82E1-7547-9491-8772ADEF79BA}"/>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27243641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73152" y="201169"/>
            <a:ext cx="5562535" cy="1729232"/>
          </a:xfrm>
        </p:spPr>
        <p:txBody>
          <a:bodyPr lIns="0" rIns="0"/>
          <a:lstStyle>
            <a:lvl1pPr marL="164592" indent="-164592">
              <a:defRPr>
                <a:solidFill>
                  <a:schemeClr val="accent2"/>
                </a:solidFill>
              </a:defRPr>
            </a:lvl1pPr>
          </a:lstStyle>
          <a:p>
            <a:r>
              <a:rPr lang="en-US" dirty="0"/>
              <a:t>“Template for a single quote: adjust optional author information to have similar spacing at the end of the quote.”</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11" name="Text Placeholder 10">
            <a:extLst>
              <a:ext uri="{FF2B5EF4-FFF2-40B4-BE49-F238E27FC236}">
                <a16:creationId xmlns:a16="http://schemas.microsoft.com/office/drawing/2014/main" id="{05A10955-0FA2-0B41-9E47-492323D6BFB2}"/>
              </a:ext>
            </a:extLst>
          </p:cNvPr>
          <p:cNvSpPr>
            <a:spLocks noGrp="1"/>
          </p:cNvSpPr>
          <p:nvPr>
            <p:ph type="body" sz="quarter" idx="14" hasCustomPrompt="1"/>
          </p:nvPr>
        </p:nvSpPr>
        <p:spPr>
          <a:xfrm>
            <a:off x="219456" y="1947672"/>
            <a:ext cx="4123944" cy="246888"/>
          </a:xfrm>
        </p:spPr>
        <p:txBody>
          <a:bodyPr/>
          <a:lstStyle>
            <a:lvl1pPr>
              <a:defRPr>
                <a:solidFill>
                  <a:schemeClr val="bg2"/>
                </a:solidFill>
              </a:defRPr>
            </a:lvl1pPr>
            <a:lvl2pPr marL="0" indent="0">
              <a:buNone/>
              <a:defRPr/>
            </a:lvl2pPr>
          </a:lstStyle>
          <a:p>
            <a:pPr lvl="0"/>
            <a:r>
              <a:rPr lang="en-US" dirty="0"/>
              <a:t>Richard P. Feynman</a:t>
            </a:r>
          </a:p>
        </p:txBody>
      </p:sp>
      <p:sp>
        <p:nvSpPr>
          <p:cNvPr id="13" name="Text Placeholder 12">
            <a:extLst>
              <a:ext uri="{FF2B5EF4-FFF2-40B4-BE49-F238E27FC236}">
                <a16:creationId xmlns:a16="http://schemas.microsoft.com/office/drawing/2014/main" id="{128095EB-9F92-1242-9308-650B1A6E2BD7}"/>
              </a:ext>
            </a:extLst>
          </p:cNvPr>
          <p:cNvSpPr>
            <a:spLocks noGrp="1"/>
          </p:cNvSpPr>
          <p:nvPr>
            <p:ph type="body" sz="quarter" idx="15" hasCustomPrompt="1"/>
          </p:nvPr>
        </p:nvSpPr>
        <p:spPr>
          <a:xfrm>
            <a:off x="219456" y="2203704"/>
            <a:ext cx="4123944" cy="246888"/>
          </a:xfrm>
        </p:spPr>
        <p:txBody>
          <a:bodyPr/>
          <a:lstStyle>
            <a:lvl1pPr>
              <a:defRPr b="0" i="1">
                <a:solidFill>
                  <a:schemeClr val="bg2"/>
                </a:solidFill>
                <a:latin typeface="IBM Plex Sans" panose="020B0503050203000203" pitchFamily="34" charset="0"/>
              </a:defRPr>
            </a:lvl1pPr>
            <a:lvl2pPr marL="0" indent="0">
              <a:buNone/>
              <a:defRPr/>
            </a:lvl2pPr>
          </a:lstStyle>
          <a:p>
            <a:pPr lvl="0"/>
            <a:r>
              <a:rPr lang="en-US" dirty="0"/>
              <a:t>Simulating Physics with Computers</a:t>
            </a:r>
          </a:p>
        </p:txBody>
      </p:sp>
      <p:pic>
        <p:nvPicPr>
          <p:cNvPr id="8" name="Picture 7">
            <a:extLst>
              <a:ext uri="{FF2B5EF4-FFF2-40B4-BE49-F238E27FC236}">
                <a16:creationId xmlns:a16="http://schemas.microsoft.com/office/drawing/2014/main" id="{630502A4-D5DC-3C41-9981-32A9D4D6790C}"/>
              </a:ext>
            </a:extLst>
          </p:cNvPr>
          <p:cNvPicPr>
            <a:picLocks noChangeAspect="1"/>
          </p:cNvPicPr>
          <p:nvPr userDrawn="1"/>
        </p:nvPicPr>
        <p:blipFill>
          <a:blip r:embed="rId2"/>
          <a:stretch>
            <a:fillRect/>
          </a:stretch>
        </p:blipFill>
        <p:spPr>
          <a:xfrm>
            <a:off x="7789331" y="128929"/>
            <a:ext cx="1126001" cy="350899"/>
          </a:xfrm>
          <a:prstGeom prst="rect">
            <a:avLst/>
          </a:prstGeom>
        </p:spPr>
      </p:pic>
      <p:sp>
        <p:nvSpPr>
          <p:cNvPr id="10" name="Footer Placeholder">
            <a:extLst>
              <a:ext uri="{FF2B5EF4-FFF2-40B4-BE49-F238E27FC236}">
                <a16:creationId xmlns:a16="http://schemas.microsoft.com/office/drawing/2014/main" id="{D6103499-33D1-C843-9422-DCDC0FC6B0B8}"/>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18960679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full width image ">
    <p:spTree>
      <p:nvGrpSpPr>
        <p:cNvPr id="1" name=""/>
        <p:cNvGrpSpPr/>
        <p:nvPr/>
      </p:nvGrpSpPr>
      <p:grpSpPr>
        <a:xfrm>
          <a:off x="0" y="0"/>
          <a:ext cx="0" cy="0"/>
          <a:chOff x="0" y="0"/>
          <a:chExt cx="0" cy="0"/>
        </a:xfrm>
      </p:grpSpPr>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5" name="Picture Placeholder">
            <a:extLst>
              <a:ext uri="{FF2B5EF4-FFF2-40B4-BE49-F238E27FC236}">
                <a16:creationId xmlns:a16="http://schemas.microsoft.com/office/drawing/2014/main" id="{4689A64A-A783-D24D-9765-5E12B636FF62}"/>
              </a:ext>
            </a:extLst>
          </p:cNvPr>
          <p:cNvSpPr>
            <a:spLocks noGrp="1"/>
          </p:cNvSpPr>
          <p:nvPr>
            <p:ph type="pic" sz="quarter" idx="12"/>
          </p:nvPr>
        </p:nvSpPr>
        <p:spPr>
          <a:xfrm>
            <a:off x="0" y="1276350"/>
            <a:ext cx="9144001" cy="3867150"/>
          </a:xfrm>
        </p:spPr>
        <p:txBody>
          <a:bodyPr lIns="91440" tIns="91440" rIns="91440" bIns="91440"/>
          <a:lstStyle/>
          <a:p>
            <a:r>
              <a:rPr lang="en-US" dirty="0"/>
              <a:t>Click icon to add picture</a:t>
            </a:r>
          </a:p>
        </p:txBody>
      </p:sp>
      <p:sp>
        <p:nvSpPr>
          <p:cNvPr id="8" name="Text Placeholder 7">
            <a:extLst>
              <a:ext uri="{FF2B5EF4-FFF2-40B4-BE49-F238E27FC236}">
                <a16:creationId xmlns:a16="http://schemas.microsoft.com/office/drawing/2014/main" id="{1E0E60D0-D366-764B-8A91-8A28056057DA}"/>
              </a:ext>
            </a:extLst>
          </p:cNvPr>
          <p:cNvSpPr>
            <a:spLocks noGrp="1"/>
          </p:cNvSpPr>
          <p:nvPr>
            <p:ph type="body" sz="quarter" idx="13" hasCustomPrompt="1"/>
          </p:nvPr>
        </p:nvSpPr>
        <p:spPr>
          <a:xfrm>
            <a:off x="219456" y="173736"/>
            <a:ext cx="4142232" cy="804672"/>
          </a:xfrm>
        </p:spPr>
        <p:txBody>
          <a:bodyPr/>
          <a:lstStyle>
            <a:lvl1pPr>
              <a:defRPr sz="2000"/>
            </a:lvl1pPr>
            <a:lvl2pPr marL="0" indent="0">
              <a:buNone/>
              <a:defRPr/>
            </a:lvl2pPr>
          </a:lstStyle>
          <a:p>
            <a:pPr lvl="0"/>
            <a:r>
              <a:rPr lang="en-US" dirty="0"/>
              <a:t>Title + image below</a:t>
            </a:r>
          </a:p>
        </p:txBody>
      </p:sp>
      <p:pic>
        <p:nvPicPr>
          <p:cNvPr id="7" name="Picture 6">
            <a:extLst>
              <a:ext uri="{FF2B5EF4-FFF2-40B4-BE49-F238E27FC236}">
                <a16:creationId xmlns:a16="http://schemas.microsoft.com/office/drawing/2014/main" id="{8DAC7144-2488-B74B-9213-2428C8635C15}"/>
              </a:ext>
            </a:extLst>
          </p:cNvPr>
          <p:cNvPicPr>
            <a:picLocks noChangeAspect="1"/>
          </p:cNvPicPr>
          <p:nvPr userDrawn="1"/>
        </p:nvPicPr>
        <p:blipFill>
          <a:blip r:embed="rId2"/>
          <a:stretch>
            <a:fillRect/>
          </a:stretch>
        </p:blipFill>
        <p:spPr>
          <a:xfrm>
            <a:off x="7789331" y="128929"/>
            <a:ext cx="1126001" cy="350899"/>
          </a:xfrm>
          <a:prstGeom prst="rect">
            <a:avLst/>
          </a:prstGeom>
        </p:spPr>
      </p:pic>
      <p:sp>
        <p:nvSpPr>
          <p:cNvPr id="9" name="Footer Placeholder">
            <a:extLst>
              <a:ext uri="{FF2B5EF4-FFF2-40B4-BE49-F238E27FC236}">
                <a16:creationId xmlns:a16="http://schemas.microsoft.com/office/drawing/2014/main" id="{0EC3F7EB-4BC6-DA4D-A27F-D38A73342713}"/>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2074894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content righ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10312" y="201168"/>
            <a:ext cx="4142232" cy="4294632"/>
          </a:xfrm>
        </p:spPr>
        <p:txBody>
          <a:bodyPr/>
          <a:lstStyle/>
          <a:p>
            <a:r>
              <a:rPr lang="en-US" dirty="0"/>
              <a:t>Title + content right</a:t>
            </a:r>
          </a:p>
        </p:txBody>
      </p:sp>
      <p:sp>
        <p:nvSpPr>
          <p:cNvPr id="6" name="Text Placeholder"/>
          <p:cNvSpPr>
            <a:spLocks noGrp="1"/>
          </p:cNvSpPr>
          <p:nvPr>
            <p:ph type="body" sz="quarter" idx="12"/>
          </p:nvPr>
        </p:nvSpPr>
        <p:spPr>
          <a:xfrm>
            <a:off x="4791456" y="201168"/>
            <a:ext cx="4123944" cy="4294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7" name="Footer Placeholder">
            <a:extLst>
              <a:ext uri="{FF2B5EF4-FFF2-40B4-BE49-F238E27FC236}">
                <a16:creationId xmlns:a16="http://schemas.microsoft.com/office/drawing/2014/main" id="{603E453C-2EDF-AD4B-8359-969C94F9BC09}"/>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40248154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1 column">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10311" y="201168"/>
            <a:ext cx="6437623" cy="804672"/>
          </a:xfrm>
        </p:spPr>
        <p:txBody>
          <a:bodyPr/>
          <a:lstStyle>
            <a:lvl1pPr>
              <a:defRPr/>
            </a:lvl1pPr>
          </a:lstStyle>
          <a:p>
            <a:r>
              <a:rPr lang="en-US" dirty="0"/>
              <a:t>Title + 1 column</a:t>
            </a:r>
          </a:p>
        </p:txBody>
      </p:sp>
      <p:sp>
        <p:nvSpPr>
          <p:cNvPr id="6" name="Text Placeholder"/>
          <p:cNvSpPr>
            <a:spLocks noGrp="1"/>
          </p:cNvSpPr>
          <p:nvPr>
            <p:ph type="body" sz="quarter" idx="12"/>
          </p:nvPr>
        </p:nvSpPr>
        <p:spPr>
          <a:xfrm>
            <a:off x="219456" y="1243584"/>
            <a:ext cx="8705269"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pic>
        <p:nvPicPr>
          <p:cNvPr id="8" name="Picture 7">
            <a:extLst>
              <a:ext uri="{FF2B5EF4-FFF2-40B4-BE49-F238E27FC236}">
                <a16:creationId xmlns:a16="http://schemas.microsoft.com/office/drawing/2014/main" id="{809ECAC6-FC3D-7F41-B259-F7EC92E2368A}"/>
              </a:ext>
            </a:extLst>
          </p:cNvPr>
          <p:cNvPicPr>
            <a:picLocks noChangeAspect="1"/>
          </p:cNvPicPr>
          <p:nvPr userDrawn="1"/>
        </p:nvPicPr>
        <p:blipFill>
          <a:blip r:embed="rId2"/>
          <a:stretch>
            <a:fillRect/>
          </a:stretch>
        </p:blipFill>
        <p:spPr>
          <a:xfrm>
            <a:off x="7789331" y="128929"/>
            <a:ext cx="1126001" cy="350899"/>
          </a:xfrm>
          <a:prstGeom prst="rect">
            <a:avLst/>
          </a:prstGeom>
        </p:spPr>
      </p:pic>
      <p:sp>
        <p:nvSpPr>
          <p:cNvPr id="7" name="Footer Placeholder">
            <a:extLst>
              <a:ext uri="{FF2B5EF4-FFF2-40B4-BE49-F238E27FC236}">
                <a16:creationId xmlns:a16="http://schemas.microsoft.com/office/drawing/2014/main" id="{952CE0E9-535B-BE4A-B6A4-BDE175E9D947}"/>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5454826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 2 columns (1/4 - 3/4)">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10312" y="201168"/>
            <a:ext cx="6419088" cy="804672"/>
          </a:xfrm>
        </p:spPr>
        <p:txBody>
          <a:bodyPr/>
          <a:lstStyle>
            <a:lvl1pPr>
              <a:defRPr/>
            </a:lvl1pPr>
          </a:lstStyle>
          <a:p>
            <a:r>
              <a:rPr lang="en-US" dirty="0"/>
              <a:t>Title + 2 columns (¼ - ¾)</a:t>
            </a:r>
          </a:p>
        </p:txBody>
      </p:sp>
      <p:sp>
        <p:nvSpPr>
          <p:cNvPr id="6" name="Text Placeholder 1"/>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9" name="Content Placeholder">
            <a:extLst>
              <a:ext uri="{FF2B5EF4-FFF2-40B4-BE49-F238E27FC236}">
                <a16:creationId xmlns:a16="http://schemas.microsoft.com/office/drawing/2014/main" id="{F7249840-2394-A649-8C84-9EF12C95BA1B}"/>
              </a:ext>
            </a:extLst>
          </p:cNvPr>
          <p:cNvSpPr>
            <a:spLocks noGrp="1"/>
          </p:cNvSpPr>
          <p:nvPr>
            <p:ph sz="quarter" idx="13"/>
          </p:nvPr>
        </p:nvSpPr>
        <p:spPr>
          <a:xfrm>
            <a:off x="2505456" y="1243584"/>
            <a:ext cx="6400800"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0957E866-D743-DE4B-A3EE-5E6528195D70}"/>
              </a:ext>
            </a:extLst>
          </p:cNvPr>
          <p:cNvPicPr>
            <a:picLocks noChangeAspect="1"/>
          </p:cNvPicPr>
          <p:nvPr userDrawn="1"/>
        </p:nvPicPr>
        <p:blipFill>
          <a:blip r:embed="rId2"/>
          <a:stretch>
            <a:fillRect/>
          </a:stretch>
        </p:blipFill>
        <p:spPr>
          <a:xfrm>
            <a:off x="7789331" y="128929"/>
            <a:ext cx="1126001" cy="350899"/>
          </a:xfrm>
          <a:prstGeom prst="rect">
            <a:avLst/>
          </a:prstGeom>
        </p:spPr>
      </p:pic>
      <p:sp>
        <p:nvSpPr>
          <p:cNvPr id="8" name="Footer Placeholder">
            <a:extLst>
              <a:ext uri="{FF2B5EF4-FFF2-40B4-BE49-F238E27FC236}">
                <a16:creationId xmlns:a16="http://schemas.microsoft.com/office/drawing/2014/main" id="{3FC5EFFC-F37A-354A-8B32-6BD2239DC346}"/>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18800972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3 columns (1/4 - 1/2)">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10312" y="201168"/>
            <a:ext cx="6419088" cy="804672"/>
          </a:xfrm>
        </p:spPr>
        <p:txBody>
          <a:bodyPr/>
          <a:lstStyle>
            <a:lvl1pPr>
              <a:defRPr/>
            </a:lvl1pPr>
          </a:lstStyle>
          <a:p>
            <a:r>
              <a:rPr lang="en-US" dirty="0"/>
              <a:t>Title + 3 columns (¼ - ¼ - ½) </a:t>
            </a:r>
          </a:p>
        </p:txBody>
      </p:sp>
      <p:sp>
        <p:nvSpPr>
          <p:cNvPr id="6" name="Text Placeholder 1"/>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sz="quarter" idx="13" hasCustomPrompt="1"/>
          </p:nvPr>
        </p:nvSpPr>
        <p:spPr>
          <a:xfrm>
            <a:off x="2505456" y="1243584"/>
            <a:ext cx="1837944" cy="3252216"/>
          </a:xfrm>
        </p:spPr>
        <p:txBody>
          <a:bodyPr/>
          <a:lstStyle/>
          <a:p>
            <a:pPr lvl="0"/>
            <a:r>
              <a:rPr lang="en-US" dirty="0"/>
              <a:t>Optional 2nd </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11" name="Content Placeholder">
            <a:extLst>
              <a:ext uri="{FF2B5EF4-FFF2-40B4-BE49-F238E27FC236}">
                <a16:creationId xmlns:a16="http://schemas.microsoft.com/office/drawing/2014/main" id="{28498EF9-40E8-9442-BA1B-A45C4AF83CB5}"/>
              </a:ext>
            </a:extLst>
          </p:cNvPr>
          <p:cNvSpPr>
            <a:spLocks noGrp="1"/>
          </p:cNvSpPr>
          <p:nvPr>
            <p:ph sz="quarter" idx="14"/>
          </p:nvPr>
        </p:nvSpPr>
        <p:spPr>
          <a:xfrm>
            <a:off x="4791456" y="1243584"/>
            <a:ext cx="4142232" cy="3279648"/>
          </a:xfrm>
        </p:spPr>
        <p:txBody>
          <a:bodyPr/>
          <a:lstStyle>
            <a:lvl1pPr>
              <a:defRPr sz="1400"/>
            </a:lvl1pPr>
          </a:lstStyle>
          <a:p>
            <a:pPr lvl="0"/>
            <a:r>
              <a:rPr lang="en-US" dirty="0"/>
              <a:t>Click to edit Master text styles</a:t>
            </a:r>
          </a:p>
        </p:txBody>
      </p:sp>
      <p:pic>
        <p:nvPicPr>
          <p:cNvPr id="9" name="Picture 8">
            <a:extLst>
              <a:ext uri="{FF2B5EF4-FFF2-40B4-BE49-F238E27FC236}">
                <a16:creationId xmlns:a16="http://schemas.microsoft.com/office/drawing/2014/main" id="{C6CF7396-631B-3640-8F42-ED6FE4955FE9}"/>
              </a:ext>
            </a:extLst>
          </p:cNvPr>
          <p:cNvPicPr>
            <a:picLocks noChangeAspect="1"/>
          </p:cNvPicPr>
          <p:nvPr userDrawn="1"/>
        </p:nvPicPr>
        <p:blipFill>
          <a:blip r:embed="rId2"/>
          <a:stretch>
            <a:fillRect/>
          </a:stretch>
        </p:blipFill>
        <p:spPr>
          <a:xfrm>
            <a:off x="7789331" y="128929"/>
            <a:ext cx="1126001" cy="350899"/>
          </a:xfrm>
          <a:prstGeom prst="rect">
            <a:avLst/>
          </a:prstGeom>
        </p:spPr>
      </p:pic>
      <p:sp>
        <p:nvSpPr>
          <p:cNvPr id="10" name="Footer Placeholder">
            <a:extLst>
              <a:ext uri="{FF2B5EF4-FFF2-40B4-BE49-F238E27FC236}">
                <a16:creationId xmlns:a16="http://schemas.microsoft.com/office/drawing/2014/main" id="{E20FF421-369B-9842-B879-B21B31EDB139}"/>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25152784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 4 columns (1/4)">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10312" y="201168"/>
            <a:ext cx="6419088" cy="804672"/>
          </a:xfrm>
        </p:spPr>
        <p:txBody>
          <a:bodyPr/>
          <a:lstStyle/>
          <a:p>
            <a:r>
              <a:rPr lang="en-US" dirty="0"/>
              <a:t>Title + 4 columns (¼)</a:t>
            </a:r>
          </a:p>
        </p:txBody>
      </p:sp>
      <p:sp>
        <p:nvSpPr>
          <p:cNvPr id="6" name="Text Placeholder 1"/>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sz="quarter" idx="13" hasCustomPrompt="1"/>
          </p:nvPr>
        </p:nvSpPr>
        <p:spPr>
          <a:xfrm>
            <a:off x="2505456" y="1243584"/>
            <a:ext cx="1837944" cy="3252216"/>
          </a:xfrm>
        </p:spPr>
        <p:txBody>
          <a:bodyPr/>
          <a:lstStyle/>
          <a:p>
            <a:pPr lvl="0"/>
            <a:r>
              <a:rPr lang="en-US" dirty="0"/>
              <a:t>Optional 2nd </a:t>
            </a:r>
          </a:p>
        </p:txBody>
      </p:sp>
      <p:sp>
        <p:nvSpPr>
          <p:cNvPr id="10" name="Text Placeholder 3"/>
          <p:cNvSpPr>
            <a:spLocks noGrp="1"/>
          </p:cNvSpPr>
          <p:nvPr>
            <p:ph type="body" sz="quarter" idx="14" hasCustomPrompt="1"/>
          </p:nvPr>
        </p:nvSpPr>
        <p:spPr>
          <a:xfrm>
            <a:off x="4791456" y="1243584"/>
            <a:ext cx="1837944" cy="3252216"/>
          </a:xfrm>
        </p:spPr>
        <p:txBody>
          <a:bodyPr/>
          <a:lstStyle/>
          <a:p>
            <a:pPr lvl="0"/>
            <a:r>
              <a:rPr lang="en-US" dirty="0"/>
              <a:t>Optional 3rd</a:t>
            </a:r>
          </a:p>
        </p:txBody>
      </p:sp>
      <p:sp>
        <p:nvSpPr>
          <p:cNvPr id="12" name="Text Placeholder 4"/>
          <p:cNvSpPr>
            <a:spLocks noGrp="1"/>
          </p:cNvSpPr>
          <p:nvPr>
            <p:ph type="body" sz="quarter" idx="15" hasCustomPrompt="1"/>
          </p:nvPr>
        </p:nvSpPr>
        <p:spPr>
          <a:xfrm>
            <a:off x="7086600" y="1243584"/>
            <a:ext cx="1837944" cy="3252216"/>
          </a:xfrm>
        </p:spPr>
        <p:txBody>
          <a:bodyPr/>
          <a:lstStyle/>
          <a:p>
            <a:pPr lvl="0"/>
            <a:r>
              <a:rPr lang="en-US" dirty="0"/>
              <a:t>Optional 4th</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pic>
        <p:nvPicPr>
          <p:cNvPr id="13" name="Picture 12">
            <a:extLst>
              <a:ext uri="{FF2B5EF4-FFF2-40B4-BE49-F238E27FC236}">
                <a16:creationId xmlns:a16="http://schemas.microsoft.com/office/drawing/2014/main" id="{E3A2FD53-02F5-0043-9377-EABE2CAFF03B}"/>
              </a:ext>
            </a:extLst>
          </p:cNvPr>
          <p:cNvPicPr>
            <a:picLocks noChangeAspect="1"/>
          </p:cNvPicPr>
          <p:nvPr userDrawn="1"/>
        </p:nvPicPr>
        <p:blipFill>
          <a:blip r:embed="rId2"/>
          <a:stretch>
            <a:fillRect/>
          </a:stretch>
        </p:blipFill>
        <p:spPr>
          <a:xfrm>
            <a:off x="7789331" y="128929"/>
            <a:ext cx="1126001" cy="350899"/>
          </a:xfrm>
          <a:prstGeom prst="rect">
            <a:avLst/>
          </a:prstGeom>
        </p:spPr>
      </p:pic>
      <p:sp>
        <p:nvSpPr>
          <p:cNvPr id="11" name="Footer Placeholder">
            <a:extLst>
              <a:ext uri="{FF2B5EF4-FFF2-40B4-BE49-F238E27FC236}">
                <a16:creationId xmlns:a16="http://schemas.microsoft.com/office/drawing/2014/main" id="{61168FD5-51FF-504C-B9A3-CCA28DE205AB}"/>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4056034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footer)">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lvl1pPr>
              <a:defRPr lang="en-US" smtClean="0">
                <a:effectLst/>
              </a:defRPr>
            </a:lvl1pPr>
          </a:lstStyle>
          <a:p>
            <a:r>
              <a:rPr lang="en-US"/>
              <a:t>IBM Quantum / © 2021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pic>
        <p:nvPicPr>
          <p:cNvPr id="2" name="Picture 1">
            <a:extLst>
              <a:ext uri="{FF2B5EF4-FFF2-40B4-BE49-F238E27FC236}">
                <a16:creationId xmlns:a16="http://schemas.microsoft.com/office/drawing/2014/main" id="{AEB11393-AF51-184A-8A1C-6F7D9B74FEA2}"/>
              </a:ext>
            </a:extLst>
          </p:cNvPr>
          <p:cNvPicPr>
            <a:picLocks noChangeAspect="1"/>
          </p:cNvPicPr>
          <p:nvPr userDrawn="1"/>
        </p:nvPicPr>
        <p:blipFill>
          <a:blip r:embed="rId2"/>
          <a:stretch>
            <a:fillRect/>
          </a:stretch>
        </p:blipFill>
        <p:spPr>
          <a:xfrm>
            <a:off x="7789333" y="129710"/>
            <a:ext cx="1126000" cy="350898"/>
          </a:xfrm>
          <a:prstGeom prst="rect">
            <a:avLst/>
          </a:prstGeom>
        </p:spPr>
      </p:pic>
    </p:spTree>
    <p:extLst>
      <p:ext uri="{BB962C8B-B14F-4D97-AF65-F5344CB8AC3E}">
        <p14:creationId xmlns:p14="http://schemas.microsoft.com/office/powerpoint/2010/main" val="5788174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 4 columns (with numbers)">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10312" y="201168"/>
            <a:ext cx="6876289" cy="804672"/>
          </a:xfrm>
        </p:spPr>
        <p:txBody>
          <a:bodyPr/>
          <a:lstStyle/>
          <a:p>
            <a:r>
              <a:rPr lang="en-US" dirty="0"/>
              <a:t>Title + 4 columns (¼) with number or pictogram space</a:t>
            </a:r>
          </a:p>
        </p:txBody>
      </p:sp>
      <p:sp>
        <p:nvSpPr>
          <p:cNvPr id="6" name="Text Placeholder 1"/>
          <p:cNvSpPr>
            <a:spLocks noGrp="1"/>
          </p:cNvSpPr>
          <p:nvPr>
            <p:ph type="body" sz="quarter" idx="12"/>
          </p:nvPr>
        </p:nvSpPr>
        <p:spPr>
          <a:xfrm>
            <a:off x="219456" y="1929384"/>
            <a:ext cx="1837944" cy="23848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sz="quarter" idx="13" hasCustomPrompt="1"/>
          </p:nvPr>
        </p:nvSpPr>
        <p:spPr>
          <a:xfrm>
            <a:off x="2500884" y="1930400"/>
            <a:ext cx="1837944" cy="2384899"/>
          </a:xfrm>
        </p:spPr>
        <p:txBody>
          <a:bodyPr/>
          <a:lstStyle/>
          <a:p>
            <a:pPr lvl="0"/>
            <a:r>
              <a:rPr lang="en-US" dirty="0"/>
              <a:t>Optional 2nd </a:t>
            </a:r>
          </a:p>
        </p:txBody>
      </p:sp>
      <p:sp>
        <p:nvSpPr>
          <p:cNvPr id="10" name="Text Placeholder 3"/>
          <p:cNvSpPr>
            <a:spLocks noGrp="1"/>
          </p:cNvSpPr>
          <p:nvPr>
            <p:ph type="body" sz="quarter" idx="14" hasCustomPrompt="1"/>
          </p:nvPr>
        </p:nvSpPr>
        <p:spPr>
          <a:xfrm>
            <a:off x="4791456" y="1929384"/>
            <a:ext cx="1837944" cy="2384900"/>
          </a:xfrm>
        </p:spPr>
        <p:txBody>
          <a:bodyPr/>
          <a:lstStyle/>
          <a:p>
            <a:pPr lvl="0"/>
            <a:r>
              <a:rPr lang="en-US" dirty="0"/>
              <a:t>Optional 3rd</a:t>
            </a:r>
          </a:p>
        </p:txBody>
      </p:sp>
      <p:sp>
        <p:nvSpPr>
          <p:cNvPr id="12" name="Text Placeholder 4"/>
          <p:cNvSpPr>
            <a:spLocks noGrp="1"/>
          </p:cNvSpPr>
          <p:nvPr>
            <p:ph type="body" sz="quarter" idx="15" hasCustomPrompt="1"/>
          </p:nvPr>
        </p:nvSpPr>
        <p:spPr>
          <a:xfrm>
            <a:off x="7086600" y="1930399"/>
            <a:ext cx="1837944" cy="2384900"/>
          </a:xfrm>
        </p:spPr>
        <p:txBody>
          <a:bodyPr/>
          <a:lstStyle/>
          <a:p>
            <a:pPr lvl="0"/>
            <a:r>
              <a:rPr lang="en-US" dirty="0"/>
              <a:t>Optional 4th</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9" name="Text Placeholder 1">
            <a:extLst>
              <a:ext uri="{FF2B5EF4-FFF2-40B4-BE49-F238E27FC236}">
                <a16:creationId xmlns:a16="http://schemas.microsoft.com/office/drawing/2014/main" id="{98802FAD-6C13-8842-9D68-EBEF9892F4CA}"/>
              </a:ext>
            </a:extLst>
          </p:cNvPr>
          <p:cNvSpPr>
            <a:spLocks noGrp="1"/>
          </p:cNvSpPr>
          <p:nvPr>
            <p:ph type="body" sz="quarter" idx="16" hasCustomPrompt="1"/>
          </p:nvPr>
        </p:nvSpPr>
        <p:spPr>
          <a:xfrm>
            <a:off x="228666" y="1289050"/>
            <a:ext cx="763296" cy="460715"/>
          </a:xfrm>
        </p:spPr>
        <p:txBody>
          <a:bodyPr/>
          <a:lstStyle>
            <a:lvl1pPr>
              <a:defRPr sz="2800" b="1">
                <a:solidFill>
                  <a:schemeClr val="accent2"/>
                </a:solidFill>
              </a:defRPr>
            </a:lvl1pPr>
          </a:lstStyle>
          <a:p>
            <a:pPr lvl="0"/>
            <a:r>
              <a:rPr lang="en-US" dirty="0"/>
              <a:t>1.</a:t>
            </a:r>
          </a:p>
        </p:txBody>
      </p:sp>
      <p:sp>
        <p:nvSpPr>
          <p:cNvPr id="11" name="Text Placeholder 1">
            <a:extLst>
              <a:ext uri="{FF2B5EF4-FFF2-40B4-BE49-F238E27FC236}">
                <a16:creationId xmlns:a16="http://schemas.microsoft.com/office/drawing/2014/main" id="{432D1B43-E0F6-4246-9ED3-5AF9DAAA1D0C}"/>
              </a:ext>
            </a:extLst>
          </p:cNvPr>
          <p:cNvSpPr>
            <a:spLocks noGrp="1"/>
          </p:cNvSpPr>
          <p:nvPr>
            <p:ph type="body" sz="quarter" idx="17" hasCustomPrompt="1"/>
          </p:nvPr>
        </p:nvSpPr>
        <p:spPr>
          <a:xfrm>
            <a:off x="2514666" y="1303009"/>
            <a:ext cx="763296" cy="460715"/>
          </a:xfrm>
        </p:spPr>
        <p:txBody>
          <a:bodyPr/>
          <a:lstStyle>
            <a:lvl1pPr>
              <a:defRPr sz="2800" b="1">
                <a:solidFill>
                  <a:schemeClr val="accent2"/>
                </a:solidFill>
              </a:defRPr>
            </a:lvl1pPr>
          </a:lstStyle>
          <a:p>
            <a:pPr lvl="0"/>
            <a:r>
              <a:rPr lang="en-US" dirty="0"/>
              <a:t>2.</a:t>
            </a:r>
          </a:p>
        </p:txBody>
      </p:sp>
      <p:sp>
        <p:nvSpPr>
          <p:cNvPr id="13" name="Text Placeholder 1">
            <a:extLst>
              <a:ext uri="{FF2B5EF4-FFF2-40B4-BE49-F238E27FC236}">
                <a16:creationId xmlns:a16="http://schemas.microsoft.com/office/drawing/2014/main" id="{AAC37EE1-F1D4-9045-9E89-26832C0CF036}"/>
              </a:ext>
            </a:extLst>
          </p:cNvPr>
          <p:cNvSpPr>
            <a:spLocks noGrp="1"/>
          </p:cNvSpPr>
          <p:nvPr>
            <p:ph type="body" sz="quarter" idx="18" hasCustomPrompt="1"/>
          </p:nvPr>
        </p:nvSpPr>
        <p:spPr>
          <a:xfrm>
            <a:off x="4800666" y="1303008"/>
            <a:ext cx="763296" cy="460715"/>
          </a:xfrm>
        </p:spPr>
        <p:txBody>
          <a:bodyPr/>
          <a:lstStyle>
            <a:lvl1pPr>
              <a:defRPr sz="2800" b="1">
                <a:solidFill>
                  <a:schemeClr val="accent2"/>
                </a:solidFill>
              </a:defRPr>
            </a:lvl1pPr>
          </a:lstStyle>
          <a:p>
            <a:pPr lvl="0"/>
            <a:r>
              <a:rPr lang="en-US" dirty="0"/>
              <a:t>3.</a:t>
            </a:r>
          </a:p>
        </p:txBody>
      </p:sp>
      <p:sp>
        <p:nvSpPr>
          <p:cNvPr id="14" name="Text Placeholder 1">
            <a:extLst>
              <a:ext uri="{FF2B5EF4-FFF2-40B4-BE49-F238E27FC236}">
                <a16:creationId xmlns:a16="http://schemas.microsoft.com/office/drawing/2014/main" id="{28AA39A6-3821-7B4E-BC00-3420DFF4E176}"/>
              </a:ext>
            </a:extLst>
          </p:cNvPr>
          <p:cNvSpPr>
            <a:spLocks noGrp="1"/>
          </p:cNvSpPr>
          <p:nvPr>
            <p:ph type="body" sz="quarter" idx="19" hasCustomPrompt="1"/>
          </p:nvPr>
        </p:nvSpPr>
        <p:spPr>
          <a:xfrm>
            <a:off x="7086600" y="1285916"/>
            <a:ext cx="763296" cy="460715"/>
          </a:xfrm>
        </p:spPr>
        <p:txBody>
          <a:bodyPr/>
          <a:lstStyle>
            <a:lvl1pPr>
              <a:defRPr sz="2800" b="1">
                <a:solidFill>
                  <a:schemeClr val="accent2"/>
                </a:solidFill>
              </a:defRPr>
            </a:lvl1pPr>
          </a:lstStyle>
          <a:p>
            <a:pPr lvl="0"/>
            <a:r>
              <a:rPr lang="en-US" dirty="0"/>
              <a:t>4.</a:t>
            </a:r>
          </a:p>
        </p:txBody>
      </p:sp>
      <p:pic>
        <p:nvPicPr>
          <p:cNvPr id="15" name="Picture 14">
            <a:extLst>
              <a:ext uri="{FF2B5EF4-FFF2-40B4-BE49-F238E27FC236}">
                <a16:creationId xmlns:a16="http://schemas.microsoft.com/office/drawing/2014/main" id="{E8825B79-2A47-8A4A-8D22-03B1609F1540}"/>
              </a:ext>
            </a:extLst>
          </p:cNvPr>
          <p:cNvPicPr>
            <a:picLocks noChangeAspect="1"/>
          </p:cNvPicPr>
          <p:nvPr userDrawn="1"/>
        </p:nvPicPr>
        <p:blipFill>
          <a:blip r:embed="rId2"/>
          <a:stretch>
            <a:fillRect/>
          </a:stretch>
        </p:blipFill>
        <p:spPr>
          <a:xfrm>
            <a:off x="7789331" y="128929"/>
            <a:ext cx="1126001" cy="350899"/>
          </a:xfrm>
          <a:prstGeom prst="rect">
            <a:avLst/>
          </a:prstGeom>
        </p:spPr>
      </p:pic>
      <p:sp>
        <p:nvSpPr>
          <p:cNvPr id="16" name="Footer Placeholder">
            <a:extLst>
              <a:ext uri="{FF2B5EF4-FFF2-40B4-BE49-F238E27FC236}">
                <a16:creationId xmlns:a16="http://schemas.microsoft.com/office/drawing/2014/main" id="{4AAA822D-1EBE-BB41-9A46-2450969B579A}"/>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8049953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 1 column + image">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10312" y="201168"/>
            <a:ext cx="4142232" cy="804672"/>
          </a:xfrm>
        </p:spPr>
        <p:txBody>
          <a:bodyPr/>
          <a:lstStyle/>
          <a:p>
            <a:r>
              <a:rPr lang="en-US" dirty="0"/>
              <a:t>Title + 1 column + full bleed image </a:t>
            </a:r>
          </a:p>
        </p:txBody>
      </p:sp>
      <p:sp>
        <p:nvSpPr>
          <p:cNvPr id="8" name="Text Placeholder"/>
          <p:cNvSpPr>
            <a:spLocks noGrp="1"/>
          </p:cNvSpPr>
          <p:nvPr>
            <p:ph type="body" sz="quarter" idx="13"/>
          </p:nvPr>
        </p:nvSpPr>
        <p:spPr>
          <a:xfrm>
            <a:off x="219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p:cNvSpPr>
            <a:spLocks noGrp="1"/>
          </p:cNvSpPr>
          <p:nvPr>
            <p:ph type="pic" sz="quarter" idx="14"/>
          </p:nvPr>
        </p:nvSpPr>
        <p:spPr>
          <a:xfrm>
            <a:off x="4572000" y="0"/>
            <a:ext cx="4572000" cy="5143500"/>
          </a:xfrm>
        </p:spPr>
        <p:txBody>
          <a:bodyPr lIns="91440" tIns="91440" rIns="91440" bIns="91440"/>
          <a:lstStyle/>
          <a:p>
            <a:r>
              <a:rPr lang="en-US"/>
              <a:t>Click icon to add picture</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pic>
        <p:nvPicPr>
          <p:cNvPr id="9" name="Picture 8">
            <a:extLst>
              <a:ext uri="{FF2B5EF4-FFF2-40B4-BE49-F238E27FC236}">
                <a16:creationId xmlns:a16="http://schemas.microsoft.com/office/drawing/2014/main" id="{A9AC94D8-ECC6-2946-9DA1-0E11B5EC2BDB}"/>
              </a:ext>
            </a:extLst>
          </p:cNvPr>
          <p:cNvPicPr>
            <a:picLocks noChangeAspect="1"/>
          </p:cNvPicPr>
          <p:nvPr userDrawn="1"/>
        </p:nvPicPr>
        <p:blipFill>
          <a:blip r:embed="rId2"/>
          <a:stretch>
            <a:fillRect/>
          </a:stretch>
        </p:blipFill>
        <p:spPr>
          <a:xfrm>
            <a:off x="7789331" y="128929"/>
            <a:ext cx="1126001" cy="350899"/>
          </a:xfrm>
          <a:prstGeom prst="rect">
            <a:avLst/>
          </a:prstGeom>
        </p:spPr>
      </p:pic>
      <p:sp>
        <p:nvSpPr>
          <p:cNvPr id="10" name="Footer Placeholder">
            <a:extLst>
              <a:ext uri="{FF2B5EF4-FFF2-40B4-BE49-F238E27FC236}">
                <a16:creationId xmlns:a16="http://schemas.microsoft.com/office/drawing/2014/main" id="{39C69FBD-6189-2448-BEC9-46A94D2DCE65}"/>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5723696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 2 column + image">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10312" y="201168"/>
            <a:ext cx="4142232" cy="804672"/>
          </a:xfrm>
        </p:spPr>
        <p:txBody>
          <a:bodyPr/>
          <a:lstStyle/>
          <a:p>
            <a:r>
              <a:rPr lang="en-US" dirty="0"/>
              <a:t>Title + 2 column + full bleed image </a:t>
            </a:r>
          </a:p>
        </p:txBody>
      </p:sp>
      <p:sp>
        <p:nvSpPr>
          <p:cNvPr id="8" name="Text Placeholder"/>
          <p:cNvSpPr>
            <a:spLocks noGrp="1"/>
          </p:cNvSpPr>
          <p:nvPr>
            <p:ph type="body" sz="quarter" idx="13"/>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p:cNvSpPr>
            <a:spLocks noGrp="1"/>
          </p:cNvSpPr>
          <p:nvPr>
            <p:ph type="pic" sz="quarter" idx="14"/>
          </p:nvPr>
        </p:nvSpPr>
        <p:spPr>
          <a:xfrm>
            <a:off x="4572000" y="0"/>
            <a:ext cx="4572000" cy="5143500"/>
          </a:xfrm>
        </p:spPr>
        <p:txBody>
          <a:bodyPr lIns="91440" tIns="91440" rIns="91440" bIns="91440"/>
          <a:lstStyle/>
          <a:p>
            <a:r>
              <a:rPr lang="en-US" dirty="0"/>
              <a:t>Click icon to add picture</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10" name="Text Placeholder 9">
            <a:extLst>
              <a:ext uri="{FF2B5EF4-FFF2-40B4-BE49-F238E27FC236}">
                <a16:creationId xmlns:a16="http://schemas.microsoft.com/office/drawing/2014/main" id="{2AD16343-3128-3240-BC32-2E94E02D825C}"/>
              </a:ext>
            </a:extLst>
          </p:cNvPr>
          <p:cNvSpPr>
            <a:spLocks noGrp="1"/>
          </p:cNvSpPr>
          <p:nvPr>
            <p:ph type="body" sz="quarter" idx="16"/>
          </p:nvPr>
        </p:nvSpPr>
        <p:spPr>
          <a:xfrm>
            <a:off x="2505456" y="1243584"/>
            <a:ext cx="1837943" cy="32552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5A4F764B-1ED9-5D46-A500-2ADC50C24F57}"/>
              </a:ext>
            </a:extLst>
          </p:cNvPr>
          <p:cNvPicPr>
            <a:picLocks noChangeAspect="1"/>
          </p:cNvPicPr>
          <p:nvPr userDrawn="1"/>
        </p:nvPicPr>
        <p:blipFill>
          <a:blip r:embed="rId2"/>
          <a:stretch>
            <a:fillRect/>
          </a:stretch>
        </p:blipFill>
        <p:spPr>
          <a:xfrm>
            <a:off x="7789331" y="128929"/>
            <a:ext cx="1126001" cy="350899"/>
          </a:xfrm>
          <a:prstGeom prst="rect">
            <a:avLst/>
          </a:prstGeom>
        </p:spPr>
      </p:pic>
      <p:sp>
        <p:nvSpPr>
          <p:cNvPr id="11" name="Footer Placeholder">
            <a:extLst>
              <a:ext uri="{FF2B5EF4-FFF2-40B4-BE49-F238E27FC236}">
                <a16:creationId xmlns:a16="http://schemas.microsoft.com/office/drawing/2014/main" id="{65BE26B3-A37C-6C44-8149-F376E4D76F01}"/>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10321320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mall title + 3/4 image/content">
    <p:spTree>
      <p:nvGrpSpPr>
        <p:cNvPr id="1" name=""/>
        <p:cNvGrpSpPr/>
        <p:nvPr/>
      </p:nvGrpSpPr>
      <p:grpSpPr>
        <a:xfrm>
          <a:off x="0" y="0"/>
          <a:ext cx="0" cy="0"/>
          <a:chOff x="0" y="0"/>
          <a:chExt cx="0" cy="0"/>
        </a:xfrm>
      </p:grpSpPr>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9" name="Content Placeholder">
            <a:extLst>
              <a:ext uri="{FF2B5EF4-FFF2-40B4-BE49-F238E27FC236}">
                <a16:creationId xmlns:a16="http://schemas.microsoft.com/office/drawing/2014/main" id="{F7249840-2394-A649-8C84-9EF12C95BA1B}"/>
              </a:ext>
            </a:extLst>
          </p:cNvPr>
          <p:cNvSpPr>
            <a:spLocks noGrp="1"/>
          </p:cNvSpPr>
          <p:nvPr>
            <p:ph sz="quarter" idx="13"/>
          </p:nvPr>
        </p:nvSpPr>
        <p:spPr>
          <a:xfrm>
            <a:off x="2505456" y="201168"/>
            <a:ext cx="6400800" cy="43068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F5C57F9-E2FB-6641-A078-B8758C68659C}"/>
              </a:ext>
            </a:extLst>
          </p:cNvPr>
          <p:cNvSpPr>
            <a:spLocks noGrp="1"/>
          </p:cNvSpPr>
          <p:nvPr>
            <p:ph type="body" sz="quarter" idx="14" hasCustomPrompt="1"/>
          </p:nvPr>
        </p:nvSpPr>
        <p:spPr>
          <a:xfrm>
            <a:off x="219456" y="201168"/>
            <a:ext cx="1828800" cy="2370582"/>
          </a:xfrm>
        </p:spPr>
        <p:txBody>
          <a:bodyPr/>
          <a:lstStyle>
            <a:lvl2pPr marL="0" indent="0">
              <a:buNone/>
              <a:defRPr/>
            </a:lvl2pPr>
          </a:lstStyle>
          <a:p>
            <a:pPr lvl="0"/>
            <a:r>
              <a:rPr lang="en-US" dirty="0"/>
              <a:t>Small title, image or content on right  </a:t>
            </a:r>
          </a:p>
        </p:txBody>
      </p:sp>
      <p:sp>
        <p:nvSpPr>
          <p:cNvPr id="6" name="Footer Placeholder">
            <a:extLst>
              <a:ext uri="{FF2B5EF4-FFF2-40B4-BE49-F238E27FC236}">
                <a16:creationId xmlns:a16="http://schemas.microsoft.com/office/drawing/2014/main" id="{413CAD52-31B9-F042-9B12-E4633A17D3CF}"/>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101157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eft panel title + 4 column">
    <p:bg>
      <p:bgPr>
        <a:solidFill>
          <a:schemeClr val="tx1"/>
        </a:solidFill>
        <a:effectLst/>
      </p:bgPr>
    </p:bg>
    <p:spTree>
      <p:nvGrpSpPr>
        <p:cNvPr id="1" name=""/>
        <p:cNvGrpSpPr/>
        <p:nvPr/>
      </p:nvGrpSpPr>
      <p:grpSpPr>
        <a:xfrm>
          <a:off x="0" y="0"/>
          <a:ext cx="0" cy="0"/>
          <a:chOff x="0" y="0"/>
          <a:chExt cx="0" cy="0"/>
        </a:xfrm>
      </p:grpSpPr>
      <p:sp>
        <p:nvSpPr>
          <p:cNvPr id="7" name="Cool gray 10 rectangle">
            <a:extLst>
              <a:ext uri="{FF2B5EF4-FFF2-40B4-BE49-F238E27FC236}">
                <a16:creationId xmlns:a16="http://schemas.microsoft.com/office/drawing/2014/main" id="{838ABCAC-D266-7244-9068-DAD3FE4E7CA7}"/>
              </a:ext>
              <a:ext uri="{C183D7F6-B498-43B3-948B-1728B52AA6E4}">
                <adec:decorative xmlns:adec="http://schemas.microsoft.com/office/drawing/2017/decorative" val="1"/>
              </a:ext>
            </a:extLst>
          </p:cNvPr>
          <p:cNvSpPr/>
          <p:nvPr userDrawn="1"/>
        </p:nvSpPr>
        <p:spPr>
          <a:xfrm>
            <a:off x="2304535" y="0"/>
            <a:ext cx="6839465" cy="5143500"/>
          </a:xfrm>
          <a:prstGeom prst="rect">
            <a:avLst/>
          </a:prstGeom>
          <a:solidFill>
            <a:schemeClr val="tx2"/>
          </a:solidFill>
        </p:spPr>
        <p:txBody>
          <a:bodyPr wrap="square" lIns="0" tIns="0" rIns="0" bIns="0" rtlCol="0" anchor="ctr">
            <a:noAutofit/>
          </a:bodyPr>
          <a:lstStyle/>
          <a:p>
            <a:pPr algn="ctr"/>
            <a:endParaRPr lang="en-US" sz="1200" b="0" i="0" dirty="0">
              <a:solidFill>
                <a:srgbClr val="FFFFFF"/>
              </a:solidFill>
              <a:latin typeface="IBM Plex Sans" panose="020B0503050203000203" pitchFamily="34" charset="0"/>
              <a:cs typeface="Arial"/>
            </a:endParaRPr>
          </a:p>
        </p:txBody>
      </p:sp>
      <p:sp>
        <p:nvSpPr>
          <p:cNvPr id="4" name="Slide Number Placeholder"/>
          <p:cNvSpPr>
            <a:spLocks noGrp="1"/>
          </p:cNvSpPr>
          <p:nvPr>
            <p:ph type="sldNum" sz="quarter" idx="11"/>
          </p:nvPr>
        </p:nvSpPr>
        <p:spPr/>
        <p:txBody>
          <a:bodyPr/>
          <a:lstStyle>
            <a:lvl1pPr>
              <a:defRPr>
                <a:solidFill>
                  <a:schemeClr val="bg1"/>
                </a:solidFill>
                <a:latin typeface="IBM Plex Sans" panose="020B0503050203000203" pitchFamily="34" charset="0"/>
              </a:defRPr>
            </a:lvl1pPr>
          </a:lstStyle>
          <a:p>
            <a:fld id="{59395FB3-9C97-154F-86B2-7E381B951268}" type="slidenum">
              <a:rPr lang="en-US" smtClean="0"/>
              <a:pPr/>
              <a:t>‹#›</a:t>
            </a:fld>
            <a:endParaRPr lang="en-US" dirty="0"/>
          </a:p>
        </p:txBody>
      </p:sp>
      <p:sp>
        <p:nvSpPr>
          <p:cNvPr id="10" name="Text Placeholder">
            <a:extLst>
              <a:ext uri="{FF2B5EF4-FFF2-40B4-BE49-F238E27FC236}">
                <a16:creationId xmlns:a16="http://schemas.microsoft.com/office/drawing/2014/main" id="{0E9A48A1-C4A9-1F41-B241-8E09A720A9E7}"/>
              </a:ext>
            </a:extLst>
          </p:cNvPr>
          <p:cNvSpPr>
            <a:spLocks noGrp="1"/>
          </p:cNvSpPr>
          <p:nvPr>
            <p:ph type="body" sz="quarter" idx="14" hasCustomPrompt="1"/>
          </p:nvPr>
        </p:nvSpPr>
        <p:spPr>
          <a:xfrm>
            <a:off x="4791456" y="1243584"/>
            <a:ext cx="1833373" cy="3195066"/>
          </a:xfrm>
        </p:spPr>
        <p:txBody>
          <a:bodyPr/>
          <a:lstStyle>
            <a:lvl1pPr>
              <a:lnSpc>
                <a:spcPct val="130000"/>
              </a:lnSpc>
              <a:defRPr sz="1100" b="0" i="0">
                <a:solidFill>
                  <a:schemeClr val="bg1"/>
                </a:solidFill>
                <a:latin typeface="IBM Plex Sans" panose="020B0503050203000203" pitchFamily="34" charset="77"/>
              </a:defRPr>
            </a:lvl1pPr>
            <a:lvl2pPr>
              <a:buClr>
                <a:schemeClr val="tx1"/>
              </a:buClr>
              <a:defRPr b="0" i="0">
                <a:solidFill>
                  <a:schemeClr val="tx2"/>
                </a:solidFill>
                <a:latin typeface="IBM Plex Sans" panose="020B0503050203000203" pitchFamily="34" charset="77"/>
              </a:defRPr>
            </a:lvl2pPr>
            <a:lvl3pPr>
              <a:buClr>
                <a:schemeClr val="tx1"/>
              </a:buClr>
              <a:defRPr b="0" i="0">
                <a:solidFill>
                  <a:schemeClr val="tx2"/>
                </a:solidFill>
                <a:latin typeface="IBM Plex Sans" panose="020B0503050203000203" pitchFamily="34" charset="77"/>
              </a:defRPr>
            </a:lvl3pPr>
            <a:lvl4pPr>
              <a:buClr>
                <a:schemeClr val="tx1"/>
              </a:buClr>
              <a:defRPr b="0" i="0">
                <a:solidFill>
                  <a:schemeClr val="tx2"/>
                </a:solidFill>
                <a:latin typeface="IBM Plex Sans" panose="020B0503050203000203" pitchFamily="34" charset="77"/>
              </a:defRPr>
            </a:lvl4pPr>
            <a:lvl5pPr>
              <a:buClr>
                <a:schemeClr val="tx1"/>
              </a:buClr>
              <a:defRPr b="0" i="0">
                <a:solidFill>
                  <a:schemeClr val="tx2"/>
                </a:solidFill>
                <a:latin typeface="IBM Plex Sans" panose="020B0503050203000203" pitchFamily="34" charset="77"/>
              </a:defRPr>
            </a:lvl5pPr>
          </a:lstStyle>
          <a:p>
            <a:pPr lvl="0"/>
            <a:r>
              <a:rPr lang="en-US" dirty="0"/>
              <a:t>Optional styling for small body copy (11px)</a:t>
            </a:r>
          </a:p>
        </p:txBody>
      </p:sp>
      <p:sp>
        <p:nvSpPr>
          <p:cNvPr id="11" name="Text Placeholder">
            <a:extLst>
              <a:ext uri="{FF2B5EF4-FFF2-40B4-BE49-F238E27FC236}">
                <a16:creationId xmlns:a16="http://schemas.microsoft.com/office/drawing/2014/main" id="{6C43629F-166D-4548-8325-016D207D1220}"/>
              </a:ext>
            </a:extLst>
          </p:cNvPr>
          <p:cNvSpPr>
            <a:spLocks noGrp="1"/>
          </p:cNvSpPr>
          <p:nvPr>
            <p:ph type="body" sz="quarter" idx="15" hasCustomPrompt="1"/>
          </p:nvPr>
        </p:nvSpPr>
        <p:spPr>
          <a:xfrm>
            <a:off x="7086600" y="1243584"/>
            <a:ext cx="1833373" cy="3182811"/>
          </a:xfrm>
        </p:spPr>
        <p:txBody>
          <a:bodyPr/>
          <a:lstStyle>
            <a:lvl1pPr>
              <a:lnSpc>
                <a:spcPct val="110000"/>
              </a:lnSpc>
              <a:defRPr lang="en-US" sz="1400" dirty="0">
                <a:solidFill>
                  <a:schemeClr val="accent2"/>
                </a:solidFill>
                <a:latin typeface="IBM Plex Sans" panose="020B0503050203000203" pitchFamily="34" charset="0"/>
                <a:ea typeface="IBM Plex Sans" panose="020B0503050203000203" pitchFamily="34" charset="0"/>
                <a:cs typeface="IBM Plex Sans" panose="020B0503050203000203" pitchFamily="34" charset="0"/>
              </a:defRPr>
            </a:lvl1pPr>
            <a:lvl2pPr>
              <a:buClr>
                <a:schemeClr val="tx1"/>
              </a:buClr>
              <a:defRPr b="0" i="0">
                <a:solidFill>
                  <a:schemeClr val="tx2"/>
                </a:solidFill>
                <a:latin typeface="IBM Plex Sans" panose="020B0503050203000203" pitchFamily="34" charset="77"/>
              </a:defRPr>
            </a:lvl2pPr>
            <a:lvl3pPr>
              <a:buClr>
                <a:schemeClr val="tx1"/>
              </a:buClr>
              <a:defRPr b="0" i="0">
                <a:solidFill>
                  <a:schemeClr val="tx2"/>
                </a:solidFill>
                <a:latin typeface="IBM Plex Sans" panose="020B0503050203000203" pitchFamily="34" charset="77"/>
              </a:defRPr>
            </a:lvl3pPr>
            <a:lvl4pPr>
              <a:buClr>
                <a:schemeClr val="tx1"/>
              </a:buClr>
              <a:defRPr b="0" i="0">
                <a:solidFill>
                  <a:schemeClr val="tx2"/>
                </a:solidFill>
                <a:latin typeface="IBM Plex Sans" panose="020B0503050203000203" pitchFamily="34" charset="77"/>
              </a:defRPr>
            </a:lvl4pPr>
            <a:lvl5pPr>
              <a:buClr>
                <a:schemeClr val="tx1"/>
              </a:buClr>
              <a:defRPr b="0" i="0">
                <a:solidFill>
                  <a:schemeClr val="tx2"/>
                </a:solidFill>
                <a:latin typeface="IBM Plex Sans" panose="020B0503050203000203" pitchFamily="34" charset="77"/>
              </a:defRPr>
            </a:lvl5pPr>
          </a:lstStyle>
          <a:p>
            <a:pPr marL="0" lvl="0" indent="0" algn="l" rtl="0" eaLnBrk="1" fontAlgn="base" hangingPunct="1">
              <a:lnSpc>
                <a:spcPct val="120000"/>
              </a:lnSpc>
              <a:spcBef>
                <a:spcPts val="1100"/>
              </a:spcBef>
              <a:spcAft>
                <a:spcPct val="0"/>
              </a:spcAft>
              <a:buClr>
                <a:srgbClr val="6D6E70"/>
              </a:buClr>
              <a:buSzPct val="90000"/>
              <a:buFont typeface="Wingdings" pitchFamily="2" charset="2"/>
              <a:buNone/>
            </a:pPr>
            <a:r>
              <a:rPr lang="en-US" dirty="0"/>
              <a:t>Optional text styling for quotes or callouts (20px or 14px depending on length)</a:t>
            </a:r>
          </a:p>
        </p:txBody>
      </p:sp>
      <p:sp>
        <p:nvSpPr>
          <p:cNvPr id="8" name="Text Placeholder 7">
            <a:extLst>
              <a:ext uri="{FF2B5EF4-FFF2-40B4-BE49-F238E27FC236}">
                <a16:creationId xmlns:a16="http://schemas.microsoft.com/office/drawing/2014/main" id="{1DDB3BF9-8155-2D4E-A9D1-1843E9DCAEDA}"/>
              </a:ext>
            </a:extLst>
          </p:cNvPr>
          <p:cNvSpPr>
            <a:spLocks noGrp="1"/>
          </p:cNvSpPr>
          <p:nvPr>
            <p:ph type="body" sz="quarter" idx="16" hasCustomPrompt="1"/>
          </p:nvPr>
        </p:nvSpPr>
        <p:spPr>
          <a:xfrm>
            <a:off x="219456" y="173736"/>
            <a:ext cx="1892807" cy="841248"/>
          </a:xfrm>
        </p:spPr>
        <p:txBody>
          <a:bodyPr/>
          <a:lstStyle>
            <a:lvl1pPr>
              <a:defRPr sz="2000"/>
            </a:lvl1pPr>
            <a:lvl2pPr marL="0" indent="0">
              <a:buNone/>
              <a:defRPr/>
            </a:lvl2pPr>
          </a:lstStyle>
          <a:p>
            <a:pPr lvl="0"/>
            <a:r>
              <a:rPr lang="en-US" dirty="0"/>
              <a:t>Left panel title + description</a:t>
            </a:r>
          </a:p>
        </p:txBody>
      </p:sp>
      <p:sp>
        <p:nvSpPr>
          <p:cNvPr id="14" name="Text Placeholder 13">
            <a:extLst>
              <a:ext uri="{FF2B5EF4-FFF2-40B4-BE49-F238E27FC236}">
                <a16:creationId xmlns:a16="http://schemas.microsoft.com/office/drawing/2014/main" id="{E20AA622-AA52-EB46-977F-64DF63AD1C91}"/>
              </a:ext>
            </a:extLst>
          </p:cNvPr>
          <p:cNvSpPr>
            <a:spLocks noGrp="1"/>
          </p:cNvSpPr>
          <p:nvPr>
            <p:ph type="body" sz="quarter" idx="17"/>
          </p:nvPr>
        </p:nvSpPr>
        <p:spPr>
          <a:xfrm>
            <a:off x="219456" y="1243584"/>
            <a:ext cx="1837944" cy="1328166"/>
          </a:xfrm>
        </p:spPr>
        <p:txBody>
          <a:bodyPr/>
          <a:lstStyle>
            <a:lvl2pPr marL="0" indent="0">
              <a:buNone/>
              <a:defRPr/>
            </a:lvl2pPr>
          </a:lstStyle>
          <a:p>
            <a:pPr lvl="0"/>
            <a:r>
              <a:rPr lang="en-US" dirty="0"/>
              <a:t>Click to edit Master text styles</a:t>
            </a:r>
          </a:p>
        </p:txBody>
      </p:sp>
      <p:sp>
        <p:nvSpPr>
          <p:cNvPr id="16" name="Text Placeholder 15">
            <a:extLst>
              <a:ext uri="{FF2B5EF4-FFF2-40B4-BE49-F238E27FC236}">
                <a16:creationId xmlns:a16="http://schemas.microsoft.com/office/drawing/2014/main" id="{36CA9384-003A-BA4A-98F1-50BB5FA84D33}"/>
              </a:ext>
            </a:extLst>
          </p:cNvPr>
          <p:cNvSpPr>
            <a:spLocks noGrp="1"/>
          </p:cNvSpPr>
          <p:nvPr>
            <p:ph type="body" sz="quarter" idx="18"/>
          </p:nvPr>
        </p:nvSpPr>
        <p:spPr>
          <a:xfrm>
            <a:off x="2505456" y="1243584"/>
            <a:ext cx="1828800"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5E00D275-5FDA-A046-AEE0-B1E73B0F00FD}"/>
              </a:ext>
            </a:extLst>
          </p:cNvPr>
          <p:cNvPicPr>
            <a:picLocks noChangeAspect="1"/>
          </p:cNvPicPr>
          <p:nvPr userDrawn="1"/>
        </p:nvPicPr>
        <p:blipFill>
          <a:blip r:embed="rId2"/>
          <a:stretch>
            <a:fillRect/>
          </a:stretch>
        </p:blipFill>
        <p:spPr>
          <a:xfrm>
            <a:off x="7789331" y="128929"/>
            <a:ext cx="1126001" cy="350899"/>
          </a:xfrm>
          <a:prstGeom prst="rect">
            <a:avLst/>
          </a:prstGeom>
        </p:spPr>
      </p:pic>
      <p:sp>
        <p:nvSpPr>
          <p:cNvPr id="13" name="Footer Placeholder">
            <a:extLst>
              <a:ext uri="{FF2B5EF4-FFF2-40B4-BE49-F238E27FC236}">
                <a16:creationId xmlns:a16="http://schemas.microsoft.com/office/drawing/2014/main" id="{D5EA250F-936A-AA4B-AEBA-262156819190}"/>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2196729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Left panel title + 4 column">
    <p:bg>
      <p:bgPr>
        <a:solidFill>
          <a:schemeClr val="accent2"/>
        </a:solidFill>
        <a:effectLst/>
      </p:bgPr>
    </p:bg>
    <p:spTree>
      <p:nvGrpSpPr>
        <p:cNvPr id="1" name=""/>
        <p:cNvGrpSpPr/>
        <p:nvPr/>
      </p:nvGrpSpPr>
      <p:grpSpPr>
        <a:xfrm>
          <a:off x="0" y="0"/>
          <a:ext cx="0" cy="0"/>
          <a:chOff x="0" y="0"/>
          <a:chExt cx="0" cy="0"/>
        </a:xfrm>
      </p:grpSpPr>
      <p:sp>
        <p:nvSpPr>
          <p:cNvPr id="7" name="Cool gray 10 rectangle">
            <a:extLst>
              <a:ext uri="{FF2B5EF4-FFF2-40B4-BE49-F238E27FC236}">
                <a16:creationId xmlns:a16="http://schemas.microsoft.com/office/drawing/2014/main" id="{838ABCAC-D266-7244-9068-DAD3FE4E7CA7}"/>
              </a:ext>
              <a:ext uri="{C183D7F6-B498-43B3-948B-1728B52AA6E4}">
                <adec:decorative xmlns:adec="http://schemas.microsoft.com/office/drawing/2017/decorative" val="1"/>
              </a:ext>
            </a:extLst>
          </p:cNvPr>
          <p:cNvSpPr/>
          <p:nvPr userDrawn="1"/>
        </p:nvSpPr>
        <p:spPr>
          <a:xfrm>
            <a:off x="2304535" y="0"/>
            <a:ext cx="6839465" cy="5143500"/>
          </a:xfrm>
          <a:prstGeom prst="rect">
            <a:avLst/>
          </a:prstGeom>
          <a:solidFill>
            <a:schemeClr val="tx2"/>
          </a:solidFill>
        </p:spPr>
        <p:txBody>
          <a:bodyPr wrap="square" lIns="0" tIns="0" rIns="0" bIns="0" rtlCol="0" anchor="ctr">
            <a:noAutofit/>
          </a:bodyPr>
          <a:lstStyle/>
          <a:p>
            <a:pPr algn="ctr"/>
            <a:endParaRPr lang="en-US" sz="1200" b="0" i="0" dirty="0">
              <a:solidFill>
                <a:srgbClr val="FFFFFF"/>
              </a:solidFill>
              <a:latin typeface="IBM Plex Sans" panose="020B0503050203000203" pitchFamily="34" charset="0"/>
              <a:cs typeface="Arial"/>
            </a:endParaRPr>
          </a:p>
        </p:txBody>
      </p:sp>
      <p:sp>
        <p:nvSpPr>
          <p:cNvPr id="4" name="Slide Number Placeholder"/>
          <p:cNvSpPr>
            <a:spLocks noGrp="1"/>
          </p:cNvSpPr>
          <p:nvPr>
            <p:ph type="sldNum" sz="quarter" idx="11"/>
          </p:nvPr>
        </p:nvSpPr>
        <p:spPr/>
        <p:txBody>
          <a:bodyPr/>
          <a:lstStyle>
            <a:lvl1pPr>
              <a:defRPr>
                <a:solidFill>
                  <a:schemeClr val="bg1"/>
                </a:solidFill>
                <a:latin typeface="IBM Plex Sans" panose="020B0503050203000203" pitchFamily="34" charset="0"/>
              </a:defRPr>
            </a:lvl1pPr>
          </a:lstStyle>
          <a:p>
            <a:fld id="{59395FB3-9C97-154F-86B2-7E381B951268}" type="slidenum">
              <a:rPr lang="en-US" smtClean="0"/>
              <a:pPr/>
              <a:t>‹#›</a:t>
            </a:fld>
            <a:endParaRPr lang="en-US" dirty="0"/>
          </a:p>
        </p:txBody>
      </p:sp>
      <p:sp>
        <p:nvSpPr>
          <p:cNvPr id="10" name="Text Placeholder">
            <a:extLst>
              <a:ext uri="{FF2B5EF4-FFF2-40B4-BE49-F238E27FC236}">
                <a16:creationId xmlns:a16="http://schemas.microsoft.com/office/drawing/2014/main" id="{0E9A48A1-C4A9-1F41-B241-8E09A720A9E7}"/>
              </a:ext>
            </a:extLst>
          </p:cNvPr>
          <p:cNvSpPr>
            <a:spLocks noGrp="1"/>
          </p:cNvSpPr>
          <p:nvPr>
            <p:ph type="body" sz="quarter" idx="14" hasCustomPrompt="1"/>
          </p:nvPr>
        </p:nvSpPr>
        <p:spPr>
          <a:xfrm>
            <a:off x="4791456" y="1243584"/>
            <a:ext cx="1833373" cy="3195066"/>
          </a:xfrm>
        </p:spPr>
        <p:txBody>
          <a:bodyPr/>
          <a:lstStyle>
            <a:lvl1pPr>
              <a:lnSpc>
                <a:spcPct val="130000"/>
              </a:lnSpc>
              <a:defRPr sz="1100" b="0" i="0">
                <a:solidFill>
                  <a:schemeClr val="bg1"/>
                </a:solidFill>
                <a:latin typeface="IBM Plex Sans" panose="020B0503050203000203" pitchFamily="34" charset="77"/>
              </a:defRPr>
            </a:lvl1pPr>
            <a:lvl2pPr>
              <a:buClr>
                <a:schemeClr val="tx1"/>
              </a:buClr>
              <a:defRPr b="0" i="0">
                <a:solidFill>
                  <a:schemeClr val="tx2"/>
                </a:solidFill>
                <a:latin typeface="IBM Plex Sans" panose="020B0503050203000203" pitchFamily="34" charset="77"/>
              </a:defRPr>
            </a:lvl2pPr>
            <a:lvl3pPr>
              <a:buClr>
                <a:schemeClr val="tx1"/>
              </a:buClr>
              <a:defRPr b="0" i="0">
                <a:solidFill>
                  <a:schemeClr val="tx2"/>
                </a:solidFill>
                <a:latin typeface="IBM Plex Sans" panose="020B0503050203000203" pitchFamily="34" charset="77"/>
              </a:defRPr>
            </a:lvl3pPr>
            <a:lvl4pPr>
              <a:buClr>
                <a:schemeClr val="tx1"/>
              </a:buClr>
              <a:defRPr b="0" i="0">
                <a:solidFill>
                  <a:schemeClr val="tx2"/>
                </a:solidFill>
                <a:latin typeface="IBM Plex Sans" panose="020B0503050203000203" pitchFamily="34" charset="77"/>
              </a:defRPr>
            </a:lvl4pPr>
            <a:lvl5pPr>
              <a:buClr>
                <a:schemeClr val="tx1"/>
              </a:buClr>
              <a:defRPr b="0" i="0">
                <a:solidFill>
                  <a:schemeClr val="tx2"/>
                </a:solidFill>
                <a:latin typeface="IBM Plex Sans" panose="020B0503050203000203" pitchFamily="34" charset="77"/>
              </a:defRPr>
            </a:lvl5pPr>
          </a:lstStyle>
          <a:p>
            <a:pPr lvl="0"/>
            <a:r>
              <a:rPr lang="en-US" dirty="0"/>
              <a:t>Optional styling for small body copy (11px)</a:t>
            </a:r>
          </a:p>
        </p:txBody>
      </p:sp>
      <p:sp>
        <p:nvSpPr>
          <p:cNvPr id="11" name="Text Placeholder">
            <a:extLst>
              <a:ext uri="{FF2B5EF4-FFF2-40B4-BE49-F238E27FC236}">
                <a16:creationId xmlns:a16="http://schemas.microsoft.com/office/drawing/2014/main" id="{6C43629F-166D-4548-8325-016D207D1220}"/>
              </a:ext>
            </a:extLst>
          </p:cNvPr>
          <p:cNvSpPr>
            <a:spLocks noGrp="1"/>
          </p:cNvSpPr>
          <p:nvPr>
            <p:ph type="body" sz="quarter" idx="15" hasCustomPrompt="1"/>
          </p:nvPr>
        </p:nvSpPr>
        <p:spPr>
          <a:xfrm>
            <a:off x="7086600" y="1243584"/>
            <a:ext cx="1833373" cy="3182811"/>
          </a:xfrm>
        </p:spPr>
        <p:txBody>
          <a:bodyPr/>
          <a:lstStyle>
            <a:lvl1pPr>
              <a:lnSpc>
                <a:spcPct val="110000"/>
              </a:lnSpc>
              <a:defRPr lang="en-US" sz="1400" dirty="0">
                <a:solidFill>
                  <a:schemeClr val="accent2"/>
                </a:solidFill>
                <a:latin typeface="IBM Plex Sans" panose="020B0503050203000203" pitchFamily="34" charset="0"/>
                <a:ea typeface="IBM Plex Sans" panose="020B0503050203000203" pitchFamily="34" charset="0"/>
                <a:cs typeface="IBM Plex Sans" panose="020B0503050203000203" pitchFamily="34" charset="0"/>
              </a:defRPr>
            </a:lvl1pPr>
            <a:lvl2pPr>
              <a:buClr>
                <a:schemeClr val="tx1"/>
              </a:buClr>
              <a:defRPr b="0" i="0">
                <a:solidFill>
                  <a:schemeClr val="tx2"/>
                </a:solidFill>
                <a:latin typeface="IBM Plex Sans" panose="020B0503050203000203" pitchFamily="34" charset="77"/>
              </a:defRPr>
            </a:lvl2pPr>
            <a:lvl3pPr>
              <a:buClr>
                <a:schemeClr val="tx1"/>
              </a:buClr>
              <a:defRPr b="0" i="0">
                <a:solidFill>
                  <a:schemeClr val="tx2"/>
                </a:solidFill>
                <a:latin typeface="IBM Plex Sans" panose="020B0503050203000203" pitchFamily="34" charset="77"/>
              </a:defRPr>
            </a:lvl3pPr>
            <a:lvl4pPr>
              <a:buClr>
                <a:schemeClr val="tx1"/>
              </a:buClr>
              <a:defRPr b="0" i="0">
                <a:solidFill>
                  <a:schemeClr val="tx2"/>
                </a:solidFill>
                <a:latin typeface="IBM Plex Sans" panose="020B0503050203000203" pitchFamily="34" charset="77"/>
              </a:defRPr>
            </a:lvl4pPr>
            <a:lvl5pPr>
              <a:buClr>
                <a:schemeClr val="tx1"/>
              </a:buClr>
              <a:defRPr b="0" i="0">
                <a:solidFill>
                  <a:schemeClr val="tx2"/>
                </a:solidFill>
                <a:latin typeface="IBM Plex Sans" panose="020B0503050203000203" pitchFamily="34" charset="77"/>
              </a:defRPr>
            </a:lvl5pPr>
          </a:lstStyle>
          <a:p>
            <a:pPr marL="0" lvl="0" indent="0" algn="l" rtl="0" eaLnBrk="1" fontAlgn="base" hangingPunct="1">
              <a:lnSpc>
                <a:spcPct val="120000"/>
              </a:lnSpc>
              <a:spcBef>
                <a:spcPts val="1100"/>
              </a:spcBef>
              <a:spcAft>
                <a:spcPct val="0"/>
              </a:spcAft>
              <a:buClr>
                <a:srgbClr val="6D6E70"/>
              </a:buClr>
              <a:buSzPct val="90000"/>
              <a:buFont typeface="Wingdings" pitchFamily="2" charset="2"/>
              <a:buNone/>
            </a:pPr>
            <a:r>
              <a:rPr lang="en-US" dirty="0"/>
              <a:t>Optional text styling for quotes or callouts (20px or 14px depending on length)</a:t>
            </a:r>
          </a:p>
        </p:txBody>
      </p:sp>
      <p:sp>
        <p:nvSpPr>
          <p:cNvPr id="8" name="Text Placeholder 7">
            <a:extLst>
              <a:ext uri="{FF2B5EF4-FFF2-40B4-BE49-F238E27FC236}">
                <a16:creationId xmlns:a16="http://schemas.microsoft.com/office/drawing/2014/main" id="{1DDB3BF9-8155-2D4E-A9D1-1843E9DCAEDA}"/>
              </a:ext>
            </a:extLst>
          </p:cNvPr>
          <p:cNvSpPr>
            <a:spLocks noGrp="1"/>
          </p:cNvSpPr>
          <p:nvPr>
            <p:ph type="body" sz="quarter" idx="16" hasCustomPrompt="1"/>
          </p:nvPr>
        </p:nvSpPr>
        <p:spPr>
          <a:xfrm>
            <a:off x="219456" y="173736"/>
            <a:ext cx="1892807" cy="841248"/>
          </a:xfrm>
        </p:spPr>
        <p:txBody>
          <a:bodyPr/>
          <a:lstStyle>
            <a:lvl1pPr>
              <a:defRPr sz="2000">
                <a:solidFill>
                  <a:schemeClr val="tx2"/>
                </a:solidFill>
              </a:defRPr>
            </a:lvl1pPr>
            <a:lvl2pPr marL="0" indent="0">
              <a:buNone/>
              <a:defRPr/>
            </a:lvl2pPr>
          </a:lstStyle>
          <a:p>
            <a:pPr lvl="0"/>
            <a:r>
              <a:rPr lang="en-US" dirty="0"/>
              <a:t>Left panel title + description</a:t>
            </a:r>
          </a:p>
        </p:txBody>
      </p:sp>
      <p:sp>
        <p:nvSpPr>
          <p:cNvPr id="14" name="Text Placeholder 13">
            <a:extLst>
              <a:ext uri="{FF2B5EF4-FFF2-40B4-BE49-F238E27FC236}">
                <a16:creationId xmlns:a16="http://schemas.microsoft.com/office/drawing/2014/main" id="{E20AA622-AA52-EB46-977F-64DF63AD1C91}"/>
              </a:ext>
            </a:extLst>
          </p:cNvPr>
          <p:cNvSpPr>
            <a:spLocks noGrp="1"/>
          </p:cNvSpPr>
          <p:nvPr>
            <p:ph type="body" sz="quarter" idx="17"/>
          </p:nvPr>
        </p:nvSpPr>
        <p:spPr>
          <a:xfrm>
            <a:off x="219456" y="1243584"/>
            <a:ext cx="1837944" cy="1328166"/>
          </a:xfrm>
        </p:spPr>
        <p:txBody>
          <a:bodyPr/>
          <a:lstStyle>
            <a:lvl1pPr>
              <a:defRPr>
                <a:solidFill>
                  <a:schemeClr val="tx2"/>
                </a:solidFill>
              </a:defRPr>
            </a:lvl1pPr>
            <a:lvl2pPr marL="0" indent="0">
              <a:buNone/>
              <a:defRPr/>
            </a:lvl2pPr>
          </a:lstStyle>
          <a:p>
            <a:pPr lvl="0"/>
            <a:r>
              <a:rPr lang="en-US" dirty="0"/>
              <a:t>Click to edit Master text styles</a:t>
            </a:r>
          </a:p>
        </p:txBody>
      </p:sp>
      <p:sp>
        <p:nvSpPr>
          <p:cNvPr id="16" name="Text Placeholder 15">
            <a:extLst>
              <a:ext uri="{FF2B5EF4-FFF2-40B4-BE49-F238E27FC236}">
                <a16:creationId xmlns:a16="http://schemas.microsoft.com/office/drawing/2014/main" id="{36CA9384-003A-BA4A-98F1-50BB5FA84D33}"/>
              </a:ext>
            </a:extLst>
          </p:cNvPr>
          <p:cNvSpPr>
            <a:spLocks noGrp="1"/>
          </p:cNvSpPr>
          <p:nvPr>
            <p:ph type="body" sz="quarter" idx="18"/>
          </p:nvPr>
        </p:nvSpPr>
        <p:spPr>
          <a:xfrm>
            <a:off x="2505456" y="1243584"/>
            <a:ext cx="1828800"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5E00D275-5FDA-A046-AEE0-B1E73B0F00FD}"/>
              </a:ext>
            </a:extLst>
          </p:cNvPr>
          <p:cNvPicPr>
            <a:picLocks noChangeAspect="1"/>
          </p:cNvPicPr>
          <p:nvPr userDrawn="1"/>
        </p:nvPicPr>
        <p:blipFill>
          <a:blip r:embed="rId2"/>
          <a:stretch>
            <a:fillRect/>
          </a:stretch>
        </p:blipFill>
        <p:spPr>
          <a:xfrm>
            <a:off x="7789331" y="128929"/>
            <a:ext cx="1126001" cy="350899"/>
          </a:xfrm>
          <a:prstGeom prst="rect">
            <a:avLst/>
          </a:prstGeom>
        </p:spPr>
      </p:pic>
      <p:sp>
        <p:nvSpPr>
          <p:cNvPr id="13" name="Footer Placeholder">
            <a:extLst>
              <a:ext uri="{FF2B5EF4-FFF2-40B4-BE49-F238E27FC236}">
                <a16:creationId xmlns:a16="http://schemas.microsoft.com/office/drawing/2014/main" id="{91D87C72-8044-9A47-A143-A819082D58DD}"/>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29699308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eft panel title + image">
    <p:bg>
      <p:bgPr>
        <a:solidFill>
          <a:schemeClr val="tx1"/>
        </a:solidFill>
        <a:effectLst/>
      </p:bgPr>
    </p:bg>
    <p:spTree>
      <p:nvGrpSpPr>
        <p:cNvPr id="1" name=""/>
        <p:cNvGrpSpPr/>
        <p:nvPr/>
      </p:nvGrpSpPr>
      <p:grpSpPr>
        <a:xfrm>
          <a:off x="0" y="0"/>
          <a:ext cx="0" cy="0"/>
          <a:chOff x="0" y="0"/>
          <a:chExt cx="0" cy="0"/>
        </a:xfrm>
      </p:grpSpPr>
      <p:sp>
        <p:nvSpPr>
          <p:cNvPr id="11" name="Cool gray 10 rectangle">
            <a:extLst>
              <a:ext uri="{FF2B5EF4-FFF2-40B4-BE49-F238E27FC236}">
                <a16:creationId xmlns:a16="http://schemas.microsoft.com/office/drawing/2014/main" id="{AC7071F7-7B2A-D945-9E7A-B87CA754F3F3}"/>
              </a:ext>
              <a:ext uri="{C183D7F6-B498-43B3-948B-1728B52AA6E4}">
                <adec:decorative xmlns:adec="http://schemas.microsoft.com/office/drawing/2017/decorative" val="1"/>
              </a:ext>
            </a:extLst>
          </p:cNvPr>
          <p:cNvSpPr/>
          <p:nvPr userDrawn="1"/>
        </p:nvSpPr>
        <p:spPr>
          <a:xfrm>
            <a:off x="2304535" y="0"/>
            <a:ext cx="6839465" cy="5143500"/>
          </a:xfrm>
          <a:prstGeom prst="rect">
            <a:avLst/>
          </a:prstGeom>
          <a:solidFill>
            <a:schemeClr val="tx1"/>
          </a:solidFill>
        </p:spPr>
        <p:txBody>
          <a:bodyPr wrap="square" lIns="0" tIns="0" rIns="0" bIns="0" rtlCol="0" anchor="ctr">
            <a:noAutofit/>
          </a:bodyPr>
          <a:lstStyle/>
          <a:p>
            <a:pPr algn="ctr"/>
            <a:endParaRPr lang="en-US" sz="1200" b="0" i="0" dirty="0">
              <a:solidFill>
                <a:srgbClr val="FFFFFF"/>
              </a:solidFill>
              <a:latin typeface="IBM Plex Sans" panose="020B0503050203000203" pitchFamily="34" charset="0"/>
              <a:cs typeface="Arial"/>
            </a:endParaRPr>
          </a:p>
        </p:txBody>
      </p:sp>
      <p:pic>
        <p:nvPicPr>
          <p:cNvPr id="13" name="Picture 12">
            <a:extLst>
              <a:ext uri="{FF2B5EF4-FFF2-40B4-BE49-F238E27FC236}">
                <a16:creationId xmlns:a16="http://schemas.microsoft.com/office/drawing/2014/main" id="{DA89792B-7DE7-4945-814D-8C9E3FB89901}"/>
              </a:ext>
            </a:extLst>
          </p:cNvPr>
          <p:cNvPicPr>
            <a:picLocks noChangeAspect="1"/>
          </p:cNvPicPr>
          <p:nvPr userDrawn="1"/>
        </p:nvPicPr>
        <p:blipFill>
          <a:blip r:embed="rId2"/>
          <a:stretch>
            <a:fillRect/>
          </a:stretch>
        </p:blipFill>
        <p:spPr>
          <a:xfrm>
            <a:off x="7549414" y="0"/>
            <a:ext cx="1594586" cy="612648"/>
          </a:xfrm>
          <a:prstGeom prst="rect">
            <a:avLst/>
          </a:prstGeom>
        </p:spPr>
      </p:pic>
      <p:sp>
        <p:nvSpPr>
          <p:cNvPr id="9" name="Picture Placeholder"/>
          <p:cNvSpPr>
            <a:spLocks noGrp="1"/>
          </p:cNvSpPr>
          <p:nvPr>
            <p:ph type="pic" sz="quarter" idx="14"/>
          </p:nvPr>
        </p:nvSpPr>
        <p:spPr>
          <a:xfrm>
            <a:off x="2286000" y="0"/>
            <a:ext cx="6858000" cy="5148072"/>
          </a:xfrm>
          <a:solidFill>
            <a:schemeClr val="tx2"/>
          </a:solidFill>
        </p:spPr>
        <p:txBody>
          <a:bodyPr lIns="91440" tIns="91440" rIns="91440" bIns="91440"/>
          <a:lstStyle/>
          <a:p>
            <a:r>
              <a:rPr lang="en-US"/>
              <a:t>Click icon to add picture</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12" name="Text Placeholder 8">
            <a:extLst>
              <a:ext uri="{FF2B5EF4-FFF2-40B4-BE49-F238E27FC236}">
                <a16:creationId xmlns:a16="http://schemas.microsoft.com/office/drawing/2014/main" id="{0FCF3F11-D5C2-4840-B6AA-0826FA672623}"/>
              </a:ext>
            </a:extLst>
          </p:cNvPr>
          <p:cNvSpPr>
            <a:spLocks noGrp="1"/>
          </p:cNvSpPr>
          <p:nvPr>
            <p:ph type="body" sz="quarter" idx="15" hasCustomPrompt="1"/>
          </p:nvPr>
        </p:nvSpPr>
        <p:spPr>
          <a:xfrm>
            <a:off x="219779" y="4327588"/>
            <a:ext cx="1865621" cy="166688"/>
          </a:xfrm>
        </p:spPr>
        <p:txBody>
          <a:bodyPr/>
          <a:lstStyle>
            <a:lvl1pPr>
              <a:defRPr lang="en-US" sz="1000" b="0" i="1" dirty="0">
                <a:solidFill>
                  <a:schemeClr val="bg2"/>
                </a:solidFill>
                <a:latin typeface="IBM Plex Sans" panose="020B0503050203000203" pitchFamily="34" charset="77"/>
                <a:ea typeface="IBM Plex Sans" panose="020B0503050203000203" pitchFamily="34" charset="0"/>
                <a:cs typeface="IBM Plex Sans" panose="020B0503050203000203" pitchFamily="34" charset="0"/>
              </a:defRPr>
            </a:lvl1pPr>
          </a:lstStyle>
          <a:p>
            <a:pPr marL="0" lvl="0" indent="0" algn="l" rtl="0" eaLnBrk="1" fontAlgn="base" hangingPunct="1">
              <a:lnSpc>
                <a:spcPct val="120000"/>
              </a:lnSpc>
              <a:spcBef>
                <a:spcPts val="1100"/>
              </a:spcBef>
              <a:spcAft>
                <a:spcPct val="0"/>
              </a:spcAft>
              <a:buClr>
                <a:srgbClr val="6D6E70"/>
              </a:buClr>
              <a:buSzPct val="90000"/>
              <a:buFont typeface="Wingdings" pitchFamily="2" charset="2"/>
              <a:buNone/>
            </a:pPr>
            <a:r>
              <a:rPr lang="en-US" dirty="0"/>
              <a:t>Optional image caption styling</a:t>
            </a:r>
          </a:p>
        </p:txBody>
      </p:sp>
      <p:sp>
        <p:nvSpPr>
          <p:cNvPr id="6" name="Text Placeholder 5">
            <a:extLst>
              <a:ext uri="{FF2B5EF4-FFF2-40B4-BE49-F238E27FC236}">
                <a16:creationId xmlns:a16="http://schemas.microsoft.com/office/drawing/2014/main" id="{EE96722A-5328-BD4F-BCAA-57403E973996}"/>
              </a:ext>
            </a:extLst>
          </p:cNvPr>
          <p:cNvSpPr>
            <a:spLocks noGrp="1"/>
          </p:cNvSpPr>
          <p:nvPr>
            <p:ph type="body" sz="quarter" idx="16" hasCustomPrompt="1"/>
          </p:nvPr>
        </p:nvSpPr>
        <p:spPr>
          <a:xfrm>
            <a:off x="219456" y="173736"/>
            <a:ext cx="1892807" cy="841248"/>
          </a:xfrm>
        </p:spPr>
        <p:txBody>
          <a:bodyPr/>
          <a:lstStyle>
            <a:lvl1pPr>
              <a:defRPr sz="2000"/>
            </a:lvl1pPr>
          </a:lstStyle>
          <a:p>
            <a:pPr lvl="0"/>
            <a:r>
              <a:rPr lang="en-US" dirty="0"/>
              <a:t>Left panel title + description</a:t>
            </a:r>
          </a:p>
        </p:txBody>
      </p:sp>
      <p:sp>
        <p:nvSpPr>
          <p:cNvPr id="14" name="Text Placeholder 13">
            <a:extLst>
              <a:ext uri="{FF2B5EF4-FFF2-40B4-BE49-F238E27FC236}">
                <a16:creationId xmlns:a16="http://schemas.microsoft.com/office/drawing/2014/main" id="{47003850-CA02-794E-82E9-2765B21076B6}"/>
              </a:ext>
            </a:extLst>
          </p:cNvPr>
          <p:cNvSpPr>
            <a:spLocks noGrp="1"/>
          </p:cNvSpPr>
          <p:nvPr>
            <p:ph type="body" sz="quarter" idx="17"/>
          </p:nvPr>
        </p:nvSpPr>
        <p:spPr>
          <a:xfrm>
            <a:off x="219457" y="1243584"/>
            <a:ext cx="1837944" cy="1328166"/>
          </a:xfrm>
        </p:spPr>
        <p:txBody>
          <a:bodyPr/>
          <a:lstStyle/>
          <a:p>
            <a:pPr lvl="0"/>
            <a:r>
              <a:rPr lang="en-US" dirty="0"/>
              <a:t>Click to edit Master text styles</a:t>
            </a:r>
          </a:p>
        </p:txBody>
      </p:sp>
      <p:sp>
        <p:nvSpPr>
          <p:cNvPr id="10" name="Footer Placeholder">
            <a:extLst>
              <a:ext uri="{FF2B5EF4-FFF2-40B4-BE49-F238E27FC236}">
                <a16:creationId xmlns:a16="http://schemas.microsoft.com/office/drawing/2014/main" id="{6CF4B142-DDDA-934A-84BA-07B1788F2269}"/>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19392020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 2 column (split background)">
    <p:bg>
      <p:bgPr>
        <a:solidFill>
          <a:schemeClr val="tx2"/>
        </a:solidFill>
        <a:effectLst/>
      </p:bgPr>
    </p:bg>
    <p:spTree>
      <p:nvGrpSpPr>
        <p:cNvPr id="1" name=""/>
        <p:cNvGrpSpPr/>
        <p:nvPr/>
      </p:nvGrpSpPr>
      <p:grpSpPr>
        <a:xfrm>
          <a:off x="0" y="0"/>
          <a:ext cx="0" cy="0"/>
          <a:chOff x="0" y="0"/>
          <a:chExt cx="0" cy="0"/>
        </a:xfrm>
      </p:grpSpPr>
      <p:sp>
        <p:nvSpPr>
          <p:cNvPr id="8" name="Cool gray 10 rectangle">
            <a:extLst>
              <a:ext uri="{FF2B5EF4-FFF2-40B4-BE49-F238E27FC236}">
                <a16:creationId xmlns:a16="http://schemas.microsoft.com/office/drawing/2014/main" id="{FA72458D-69F1-254C-9C7B-9A062B760A8D}"/>
              </a:ext>
              <a:ext uri="{C183D7F6-B498-43B3-948B-1728B52AA6E4}">
                <adec:decorative xmlns:adec="http://schemas.microsoft.com/office/drawing/2017/decorative" val="1"/>
              </a:ext>
            </a:extLst>
          </p:cNvPr>
          <p:cNvSpPr/>
          <p:nvPr userDrawn="1"/>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b="0" i="0" dirty="0">
              <a:solidFill>
                <a:srgbClr val="FFFFFF"/>
              </a:solidFill>
              <a:latin typeface="IBM Plex Sans" panose="020B0503050203000203" pitchFamily="34" charset="0"/>
              <a:cs typeface="Arial"/>
            </a:endParaRPr>
          </a:p>
        </p:txBody>
      </p:sp>
      <p:sp>
        <p:nvSpPr>
          <p:cNvPr id="2" name="Title"/>
          <p:cNvSpPr>
            <a:spLocks noGrp="1"/>
          </p:cNvSpPr>
          <p:nvPr>
            <p:ph type="title" hasCustomPrompt="1"/>
          </p:nvPr>
        </p:nvSpPr>
        <p:spPr>
          <a:xfrm>
            <a:off x="210311" y="201168"/>
            <a:ext cx="4114735" cy="804672"/>
          </a:xfrm>
        </p:spPr>
        <p:txBody>
          <a:bodyPr/>
          <a:lstStyle>
            <a:lvl1pPr>
              <a:defRPr/>
            </a:lvl1pPr>
          </a:lstStyle>
          <a:p>
            <a:r>
              <a:rPr lang="en-US" dirty="0"/>
              <a:t>Title + 2 columns (½ - ½) split background</a:t>
            </a:r>
          </a:p>
        </p:txBody>
      </p:sp>
      <p:sp>
        <p:nvSpPr>
          <p:cNvPr id="7" name="Content Placeholder"/>
          <p:cNvSpPr>
            <a:spLocks noGrp="1"/>
          </p:cNvSpPr>
          <p:nvPr>
            <p:ph sz="quarter" idx="13"/>
          </p:nvPr>
        </p:nvSpPr>
        <p:spPr>
          <a:xfrm>
            <a:off x="4791456" y="1243584"/>
            <a:ext cx="4142232" cy="3279648"/>
          </a:xfrm>
        </p:spPr>
        <p:txBody>
          <a:bodyPr/>
          <a:lstStyle>
            <a:lvl1pPr>
              <a:defRPr sz="1400"/>
            </a:lvl1pPr>
          </a:lstStyle>
          <a:p>
            <a:pPr lvl="0"/>
            <a:r>
              <a:rPr lang="en-US" dirty="0"/>
              <a:t>Click to edit Master text styles</a:t>
            </a:r>
          </a:p>
        </p:txBody>
      </p:sp>
      <p:sp>
        <p:nvSpPr>
          <p:cNvPr id="6" name="Text Placeholder"/>
          <p:cNvSpPr>
            <a:spLocks noGrp="1"/>
          </p:cNvSpPr>
          <p:nvPr>
            <p:ph type="body" sz="quarter" idx="12"/>
          </p:nvPr>
        </p:nvSpPr>
        <p:spPr>
          <a:xfrm>
            <a:off x="219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pic>
        <p:nvPicPr>
          <p:cNvPr id="9" name="Picture 8">
            <a:extLst>
              <a:ext uri="{FF2B5EF4-FFF2-40B4-BE49-F238E27FC236}">
                <a16:creationId xmlns:a16="http://schemas.microsoft.com/office/drawing/2014/main" id="{7932FB1B-F225-DB4D-A215-6355387CC0A7}"/>
              </a:ext>
            </a:extLst>
          </p:cNvPr>
          <p:cNvPicPr>
            <a:picLocks noChangeAspect="1"/>
          </p:cNvPicPr>
          <p:nvPr userDrawn="1"/>
        </p:nvPicPr>
        <p:blipFill>
          <a:blip r:embed="rId2"/>
          <a:stretch>
            <a:fillRect/>
          </a:stretch>
        </p:blipFill>
        <p:spPr>
          <a:xfrm>
            <a:off x="7789331" y="128929"/>
            <a:ext cx="1126001" cy="350899"/>
          </a:xfrm>
          <a:prstGeom prst="rect">
            <a:avLst/>
          </a:prstGeom>
        </p:spPr>
      </p:pic>
      <p:sp>
        <p:nvSpPr>
          <p:cNvPr id="10" name="Footer Placeholder">
            <a:extLst>
              <a:ext uri="{FF2B5EF4-FFF2-40B4-BE49-F238E27FC236}">
                <a16:creationId xmlns:a16="http://schemas.microsoft.com/office/drawing/2014/main" id="{9DE3AFAD-EB32-FB4E-94F6-EF12C41B1632}"/>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11229565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 1 column + 3 boxe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dirty="0"/>
              <a:t>Click to edit Master title style</a:t>
            </a:r>
          </a:p>
        </p:txBody>
      </p:sp>
      <p:sp>
        <p:nvSpPr>
          <p:cNvPr id="8" name="Text Placeholder"/>
          <p:cNvSpPr>
            <a:spLocks noGrp="1"/>
          </p:cNvSpPr>
          <p:nvPr>
            <p:ph type="body" sz="quarter" idx="13"/>
          </p:nvPr>
        </p:nvSpPr>
        <p:spPr>
          <a:xfrm>
            <a:off x="219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
          <p:cNvSpPr>
            <a:spLocks noGrp="1"/>
          </p:cNvSpPr>
          <p:nvPr>
            <p:ph sz="quarter" idx="17"/>
          </p:nvPr>
        </p:nvSpPr>
        <p:spPr>
          <a:xfrm>
            <a:off x="4572000" y="0"/>
            <a:ext cx="2286000" cy="2571750"/>
          </a:xfrm>
          <a:solidFill>
            <a:schemeClr val="accent3"/>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10" name="Content Placeholder 2"/>
          <p:cNvSpPr>
            <a:spLocks noGrp="1"/>
          </p:cNvSpPr>
          <p:nvPr>
            <p:ph sz="quarter" idx="18"/>
          </p:nvPr>
        </p:nvSpPr>
        <p:spPr>
          <a:xfrm>
            <a:off x="6858000" y="0"/>
            <a:ext cx="2286000" cy="2571750"/>
          </a:xfrm>
          <a:solidFill>
            <a:schemeClr val="accent2"/>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12" name="Content Placeholder 3"/>
          <p:cNvSpPr>
            <a:spLocks noGrp="1"/>
          </p:cNvSpPr>
          <p:nvPr>
            <p:ph sz="quarter" idx="19"/>
          </p:nvPr>
        </p:nvSpPr>
        <p:spPr>
          <a:xfrm>
            <a:off x="4572000" y="2570163"/>
            <a:ext cx="4572000" cy="2573337"/>
          </a:xfrm>
          <a:solidFill>
            <a:schemeClr val="accent1"/>
          </a:solidFill>
          <a:ln>
            <a:noFill/>
          </a:ln>
        </p:spPr>
        <p:txBody>
          <a:bodyPr lIns="219456" tIns="201168" rIns="228600" bIns="228600"/>
          <a:lstStyle>
            <a:lvl1pPr>
              <a:defRPr>
                <a:solidFill>
                  <a:schemeClr val="tx2"/>
                </a:solidFill>
              </a:defRPr>
            </a:lvl1pPr>
          </a:lstStyle>
          <a:p>
            <a:pPr lvl="0"/>
            <a:r>
              <a:rPr lang="en-US" dirty="0"/>
              <a:t>Click to edit Master text styles</a:t>
            </a:r>
          </a:p>
        </p:txBody>
      </p:sp>
      <p:sp>
        <p:nvSpPr>
          <p:cNvPr id="4" name="Slide Number Placeholder"/>
          <p:cNvSpPr>
            <a:spLocks noGrp="1"/>
          </p:cNvSpPr>
          <p:nvPr>
            <p:ph type="sldNum" sz="quarter" idx="11"/>
          </p:nvPr>
        </p:nvSpPr>
        <p:spPr/>
        <p:txBody>
          <a:bodyPr/>
          <a:lstStyle>
            <a:lvl1pPr>
              <a:defRPr>
                <a:solidFill>
                  <a:schemeClr val="tx2"/>
                </a:solidFill>
              </a:defRPr>
            </a:lvl1pPr>
          </a:lstStyle>
          <a:p>
            <a:fld id="{59395FB3-9C97-154F-86B2-7E381B951268}" type="slidenum">
              <a:rPr lang="en-US" smtClean="0"/>
              <a:pPr/>
              <a:t>‹#›</a:t>
            </a:fld>
            <a:endParaRPr lang="en-US" dirty="0"/>
          </a:p>
        </p:txBody>
      </p:sp>
      <p:sp>
        <p:nvSpPr>
          <p:cNvPr id="11" name="Footer Placeholder">
            <a:extLst>
              <a:ext uri="{FF2B5EF4-FFF2-40B4-BE49-F238E27FC236}">
                <a16:creationId xmlns:a16="http://schemas.microsoft.com/office/drawing/2014/main" id="{38DC464C-E24E-1F4D-80EE-D2C029DD2ECB}"/>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9213076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1 column + 3 boxes gray">
    <p:bg>
      <p:bgPr>
        <a:solidFill>
          <a:schemeClr val="tx2"/>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dirty="0"/>
              <a:t>Click to edit Master title style</a:t>
            </a:r>
          </a:p>
        </p:txBody>
      </p:sp>
      <p:sp>
        <p:nvSpPr>
          <p:cNvPr id="8" name="Text Placeholder"/>
          <p:cNvSpPr>
            <a:spLocks noGrp="1"/>
          </p:cNvSpPr>
          <p:nvPr>
            <p:ph type="body" sz="quarter" idx="13"/>
          </p:nvPr>
        </p:nvSpPr>
        <p:spPr>
          <a:xfrm>
            <a:off x="219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
          <p:cNvSpPr>
            <a:spLocks noGrp="1"/>
          </p:cNvSpPr>
          <p:nvPr>
            <p:ph sz="quarter" idx="17"/>
          </p:nvPr>
        </p:nvSpPr>
        <p:spPr>
          <a:xfrm>
            <a:off x="4572000" y="0"/>
            <a:ext cx="2286000" cy="2571750"/>
          </a:xfrm>
          <a:solidFill>
            <a:schemeClr val="tx1"/>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10" name="Content Placeholder 2"/>
          <p:cNvSpPr>
            <a:spLocks noGrp="1"/>
          </p:cNvSpPr>
          <p:nvPr>
            <p:ph sz="quarter" idx="18"/>
          </p:nvPr>
        </p:nvSpPr>
        <p:spPr>
          <a:xfrm>
            <a:off x="6858000" y="0"/>
            <a:ext cx="2286000" cy="2571750"/>
          </a:xfrm>
          <a:solidFill>
            <a:schemeClr val="accent5"/>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12" name="Content Placeholder 3"/>
          <p:cNvSpPr>
            <a:spLocks noGrp="1"/>
          </p:cNvSpPr>
          <p:nvPr>
            <p:ph sz="quarter" idx="19"/>
          </p:nvPr>
        </p:nvSpPr>
        <p:spPr>
          <a:xfrm>
            <a:off x="4572000" y="2570163"/>
            <a:ext cx="4572000" cy="2573337"/>
          </a:xfrm>
          <a:solidFill>
            <a:schemeClr val="accent6"/>
          </a:solidFill>
          <a:ln>
            <a:noFill/>
          </a:ln>
        </p:spPr>
        <p:txBody>
          <a:bodyPr lIns="219456" tIns="201168" rIns="228600" bIns="228600"/>
          <a:lstStyle>
            <a:lvl1pPr>
              <a:defRPr>
                <a:solidFill>
                  <a:schemeClr val="tx2"/>
                </a:solidFill>
              </a:defRPr>
            </a:lvl1pPr>
          </a:lstStyle>
          <a:p>
            <a:pPr lvl="0"/>
            <a:r>
              <a:rPr lang="en-US" dirty="0"/>
              <a:t>Click to edit Master text styles</a:t>
            </a:r>
          </a:p>
        </p:txBody>
      </p:sp>
      <p:sp>
        <p:nvSpPr>
          <p:cNvPr id="4" name="Slide Number Placeholder"/>
          <p:cNvSpPr>
            <a:spLocks noGrp="1"/>
          </p:cNvSpPr>
          <p:nvPr>
            <p:ph type="sldNum" sz="quarter" idx="11"/>
          </p:nvPr>
        </p:nvSpPr>
        <p:spPr/>
        <p:txBody>
          <a:bodyPr/>
          <a:lstStyle>
            <a:lvl1pPr>
              <a:defRPr>
                <a:solidFill>
                  <a:schemeClr val="tx2"/>
                </a:solidFill>
              </a:defRPr>
            </a:lvl1pPr>
          </a:lstStyle>
          <a:p>
            <a:fld id="{59395FB3-9C97-154F-86B2-7E381B951268}" type="slidenum">
              <a:rPr lang="en-US" smtClean="0"/>
              <a:pPr/>
              <a:t>‹#›</a:t>
            </a:fld>
            <a:endParaRPr lang="en-US" dirty="0"/>
          </a:p>
        </p:txBody>
      </p:sp>
      <p:sp>
        <p:nvSpPr>
          <p:cNvPr id="11" name="Footer Placeholder">
            <a:extLst>
              <a:ext uri="{FF2B5EF4-FFF2-40B4-BE49-F238E27FC236}">
                <a16:creationId xmlns:a16="http://schemas.microsoft.com/office/drawing/2014/main" id="{EE7675B2-8FA7-CB4D-9864-9D88F085F1E9}"/>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4190681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divider (no footer)">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2B4E5F-15AA-7142-8D54-876791D3731F}"/>
              </a:ext>
            </a:extLst>
          </p:cNvPr>
          <p:cNvSpPr>
            <a:spLocks noGrp="1"/>
          </p:cNvSpPr>
          <p:nvPr>
            <p:ph type="title" hasCustomPrompt="1"/>
          </p:nvPr>
        </p:nvSpPr>
        <p:spPr>
          <a:xfrm>
            <a:off x="210312" y="201168"/>
            <a:ext cx="4142232" cy="1729232"/>
          </a:xfrm>
        </p:spPr>
        <p:txBody>
          <a:bodyPr/>
          <a:lstStyle/>
          <a:p>
            <a:r>
              <a:rPr lang="en-US" dirty="0"/>
              <a:t>Click to edit Master title style (3 sizes for title text available) - no footer</a:t>
            </a:r>
          </a:p>
        </p:txBody>
      </p:sp>
      <p:pic>
        <p:nvPicPr>
          <p:cNvPr id="4" name="Picture 3">
            <a:extLst>
              <a:ext uri="{FF2B5EF4-FFF2-40B4-BE49-F238E27FC236}">
                <a16:creationId xmlns:a16="http://schemas.microsoft.com/office/drawing/2014/main" id="{0744E27A-ED32-1347-9D8B-91B8F9BED5EF}"/>
              </a:ext>
            </a:extLst>
          </p:cNvPr>
          <p:cNvPicPr>
            <a:picLocks noChangeAspect="1"/>
          </p:cNvPicPr>
          <p:nvPr userDrawn="1"/>
        </p:nvPicPr>
        <p:blipFill>
          <a:blip r:embed="rId2"/>
          <a:stretch>
            <a:fillRect/>
          </a:stretch>
        </p:blipFill>
        <p:spPr>
          <a:xfrm>
            <a:off x="7789333" y="129710"/>
            <a:ext cx="1126000" cy="350898"/>
          </a:xfrm>
          <a:prstGeom prst="rect">
            <a:avLst/>
          </a:prstGeom>
        </p:spPr>
      </p:pic>
    </p:spTree>
    <p:extLst>
      <p:ext uri="{BB962C8B-B14F-4D97-AF65-F5344CB8AC3E}">
        <p14:creationId xmlns:p14="http://schemas.microsoft.com/office/powerpoint/2010/main" val="33280823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 4 boxes (alt)">
    <p:bg>
      <p:bgPr>
        <a:solidFill>
          <a:schemeClr val="tx2"/>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0" y="-1"/>
            <a:ext cx="7086601" cy="2569463"/>
          </a:xfrm>
          <a:noFill/>
        </p:spPr>
        <p:txBody>
          <a:bodyPr lIns="192024" tIns="137160" rIns="228600" bIns="228600"/>
          <a:lstStyle>
            <a:lvl1pPr>
              <a:lnSpc>
                <a:spcPts val="5000"/>
              </a:lnSpc>
              <a:defRPr sz="4200"/>
            </a:lvl1pPr>
          </a:lstStyle>
          <a:p>
            <a:r>
              <a:rPr lang="en-US" dirty="0"/>
              <a:t>Click to edit Master title style</a:t>
            </a:r>
          </a:p>
        </p:txBody>
      </p:sp>
      <p:sp>
        <p:nvSpPr>
          <p:cNvPr id="7" name="Content Placeholder 1"/>
          <p:cNvSpPr>
            <a:spLocks noGrp="1"/>
          </p:cNvSpPr>
          <p:nvPr>
            <p:ph sz="quarter" idx="20"/>
          </p:nvPr>
        </p:nvSpPr>
        <p:spPr>
          <a:xfrm>
            <a:off x="0" y="2570163"/>
            <a:ext cx="2286000" cy="2573337"/>
          </a:xfrm>
          <a:solidFill>
            <a:srgbClr val="D4BBFF"/>
          </a:solidFill>
        </p:spPr>
        <p:txBody>
          <a:bodyPr lIns="219456" tIns="201168" rIns="228600" bIns="228600"/>
          <a:lstStyle>
            <a:lvl1pPr>
              <a:defRPr>
                <a:solidFill>
                  <a:schemeClr val="bg1"/>
                </a:solidFill>
              </a:defRPr>
            </a:lvl1pPr>
          </a:lstStyle>
          <a:p>
            <a:pPr lvl="0"/>
            <a:r>
              <a:rPr lang="en-US" dirty="0"/>
              <a:t>Click to edit Master text styles</a:t>
            </a:r>
          </a:p>
        </p:txBody>
      </p:sp>
      <p:sp>
        <p:nvSpPr>
          <p:cNvPr id="14" name="Content Placeholder 2"/>
          <p:cNvSpPr>
            <a:spLocks noGrp="1"/>
          </p:cNvSpPr>
          <p:nvPr>
            <p:ph sz="quarter" idx="19"/>
          </p:nvPr>
        </p:nvSpPr>
        <p:spPr>
          <a:xfrm>
            <a:off x="2286001" y="2570163"/>
            <a:ext cx="2286000" cy="2573337"/>
          </a:xfrm>
          <a:solidFill>
            <a:schemeClr val="accent3"/>
          </a:solidFill>
          <a:ln>
            <a:noFill/>
          </a:ln>
        </p:spPr>
        <p:txBody>
          <a:bodyPr lIns="219456" tIns="201168" rIns="228600" bIns="228600"/>
          <a:lstStyle>
            <a:lvl1pPr>
              <a:defRPr>
                <a:solidFill>
                  <a:schemeClr val="tx2"/>
                </a:solidFill>
              </a:defRPr>
            </a:lvl1pPr>
          </a:lstStyle>
          <a:p>
            <a:pPr lvl="0"/>
            <a:r>
              <a:rPr lang="en-US" dirty="0"/>
              <a:t>Click to edit Master text styles</a:t>
            </a:r>
          </a:p>
        </p:txBody>
      </p:sp>
      <p:sp>
        <p:nvSpPr>
          <p:cNvPr id="6" name="Content Placeholder 3"/>
          <p:cNvSpPr>
            <a:spLocks noGrp="1"/>
          </p:cNvSpPr>
          <p:nvPr>
            <p:ph sz="quarter" idx="17"/>
          </p:nvPr>
        </p:nvSpPr>
        <p:spPr>
          <a:xfrm>
            <a:off x="4572000" y="2570162"/>
            <a:ext cx="2286000" cy="2573338"/>
          </a:xfrm>
          <a:solidFill>
            <a:schemeClr val="accent2"/>
          </a:solidFill>
          <a:ln>
            <a:noFill/>
          </a:ln>
        </p:spPr>
        <p:txBody>
          <a:bodyPr lIns="219456" tIns="201168" rIns="228600" bIns="228600"/>
          <a:lstStyle>
            <a:lvl1pPr>
              <a:defRPr>
                <a:solidFill>
                  <a:schemeClr val="tx2"/>
                </a:solidFill>
              </a:defRPr>
            </a:lvl1pPr>
          </a:lstStyle>
          <a:p>
            <a:pPr lvl="0"/>
            <a:r>
              <a:rPr lang="en-US" dirty="0"/>
              <a:t>Click to edit Master text styles</a:t>
            </a:r>
          </a:p>
        </p:txBody>
      </p:sp>
      <p:sp>
        <p:nvSpPr>
          <p:cNvPr id="11" name="Content Placeholder 4"/>
          <p:cNvSpPr>
            <a:spLocks noGrp="1"/>
          </p:cNvSpPr>
          <p:nvPr>
            <p:ph sz="quarter" idx="18"/>
          </p:nvPr>
        </p:nvSpPr>
        <p:spPr>
          <a:xfrm>
            <a:off x="6858000" y="2570162"/>
            <a:ext cx="2286000" cy="2573338"/>
          </a:xfrm>
          <a:solidFill>
            <a:schemeClr val="accent1"/>
          </a:solidFill>
          <a:ln>
            <a:noFill/>
          </a:ln>
        </p:spPr>
        <p:txBody>
          <a:bodyPr lIns="219456" tIns="201168" rIns="228600" bIns="228600"/>
          <a:lstStyle>
            <a:lvl1pPr>
              <a:defRPr>
                <a:solidFill>
                  <a:schemeClr val="tx1"/>
                </a:solidFill>
              </a:defRPr>
            </a:lvl1pPr>
          </a:lstStyle>
          <a:p>
            <a:pPr lvl="0"/>
            <a:r>
              <a:rPr lang="en-US" dirty="0"/>
              <a:t>Click to edit Master text styles</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pic>
        <p:nvPicPr>
          <p:cNvPr id="12" name="Picture 11">
            <a:extLst>
              <a:ext uri="{FF2B5EF4-FFF2-40B4-BE49-F238E27FC236}">
                <a16:creationId xmlns:a16="http://schemas.microsoft.com/office/drawing/2014/main" id="{B83865BB-A28A-B147-AC3F-D411849CEFC7}"/>
              </a:ext>
            </a:extLst>
          </p:cNvPr>
          <p:cNvPicPr>
            <a:picLocks noChangeAspect="1"/>
          </p:cNvPicPr>
          <p:nvPr userDrawn="1"/>
        </p:nvPicPr>
        <p:blipFill>
          <a:blip r:embed="rId2"/>
          <a:stretch>
            <a:fillRect/>
          </a:stretch>
        </p:blipFill>
        <p:spPr>
          <a:xfrm>
            <a:off x="7789331" y="128929"/>
            <a:ext cx="1126001" cy="350899"/>
          </a:xfrm>
          <a:prstGeom prst="rect">
            <a:avLst/>
          </a:prstGeom>
        </p:spPr>
      </p:pic>
      <p:sp>
        <p:nvSpPr>
          <p:cNvPr id="10" name="Footer Placeholder">
            <a:extLst>
              <a:ext uri="{FF2B5EF4-FFF2-40B4-BE49-F238E27FC236}">
                <a16:creationId xmlns:a16="http://schemas.microsoft.com/office/drawing/2014/main" id="{9F821A69-25A7-B94D-A499-3A37C5F7D836}"/>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4854986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 4 boxes (alt) gray">
    <p:bg>
      <p:bgPr>
        <a:solidFill>
          <a:schemeClr val="tx2"/>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0" y="-1"/>
            <a:ext cx="7086601" cy="2569463"/>
          </a:xfrm>
          <a:noFill/>
        </p:spPr>
        <p:txBody>
          <a:bodyPr lIns="192024" tIns="137160" rIns="228600" bIns="228600"/>
          <a:lstStyle>
            <a:lvl1pPr>
              <a:lnSpc>
                <a:spcPts val="5000"/>
              </a:lnSpc>
              <a:defRPr sz="4200"/>
            </a:lvl1pPr>
          </a:lstStyle>
          <a:p>
            <a:r>
              <a:rPr lang="en-US" dirty="0"/>
              <a:t>Click to edit Master title style</a:t>
            </a:r>
          </a:p>
        </p:txBody>
      </p:sp>
      <p:sp>
        <p:nvSpPr>
          <p:cNvPr id="7" name="Content Placeholder 1"/>
          <p:cNvSpPr>
            <a:spLocks noGrp="1"/>
          </p:cNvSpPr>
          <p:nvPr>
            <p:ph sz="quarter" idx="20"/>
          </p:nvPr>
        </p:nvSpPr>
        <p:spPr>
          <a:xfrm>
            <a:off x="0" y="2570163"/>
            <a:ext cx="2286000" cy="2573337"/>
          </a:xfrm>
          <a:solidFill>
            <a:schemeClr val="tx1"/>
          </a:solidFill>
        </p:spPr>
        <p:txBody>
          <a:bodyPr lIns="219456" tIns="201168" rIns="228600" bIns="228600"/>
          <a:lstStyle>
            <a:lvl1pPr>
              <a:defRPr>
                <a:solidFill>
                  <a:schemeClr val="bg1"/>
                </a:solidFill>
              </a:defRPr>
            </a:lvl1pPr>
          </a:lstStyle>
          <a:p>
            <a:pPr lvl="0"/>
            <a:r>
              <a:rPr lang="en-US" dirty="0"/>
              <a:t>Click to edit Master text styles</a:t>
            </a:r>
          </a:p>
        </p:txBody>
      </p:sp>
      <p:sp>
        <p:nvSpPr>
          <p:cNvPr id="14" name="Content Placeholder 2"/>
          <p:cNvSpPr>
            <a:spLocks noGrp="1"/>
          </p:cNvSpPr>
          <p:nvPr>
            <p:ph sz="quarter" idx="19"/>
          </p:nvPr>
        </p:nvSpPr>
        <p:spPr>
          <a:xfrm>
            <a:off x="2286001" y="2570163"/>
            <a:ext cx="2286000" cy="2573337"/>
          </a:xfrm>
          <a:solidFill>
            <a:schemeClr val="accent5"/>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6" name="Content Placeholder 3"/>
          <p:cNvSpPr>
            <a:spLocks noGrp="1"/>
          </p:cNvSpPr>
          <p:nvPr>
            <p:ph sz="quarter" idx="17"/>
          </p:nvPr>
        </p:nvSpPr>
        <p:spPr>
          <a:xfrm>
            <a:off x="4572000" y="2570162"/>
            <a:ext cx="2286000" cy="2573338"/>
          </a:xfrm>
          <a:solidFill>
            <a:srgbClr val="C1C7CD"/>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11" name="Content Placeholder 4"/>
          <p:cNvSpPr>
            <a:spLocks noGrp="1"/>
          </p:cNvSpPr>
          <p:nvPr>
            <p:ph sz="quarter" idx="18"/>
          </p:nvPr>
        </p:nvSpPr>
        <p:spPr>
          <a:xfrm>
            <a:off x="6858000" y="2570162"/>
            <a:ext cx="2286000" cy="2573338"/>
          </a:xfrm>
          <a:solidFill>
            <a:srgbClr val="A2A9B0"/>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4" name="Slide Number Placeholder"/>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pic>
        <p:nvPicPr>
          <p:cNvPr id="12" name="Picture 11">
            <a:extLst>
              <a:ext uri="{FF2B5EF4-FFF2-40B4-BE49-F238E27FC236}">
                <a16:creationId xmlns:a16="http://schemas.microsoft.com/office/drawing/2014/main" id="{BE9D4AA7-CB84-3345-BFC0-3ED57BFDF230}"/>
              </a:ext>
            </a:extLst>
          </p:cNvPr>
          <p:cNvPicPr>
            <a:picLocks noChangeAspect="1"/>
          </p:cNvPicPr>
          <p:nvPr userDrawn="1"/>
        </p:nvPicPr>
        <p:blipFill>
          <a:blip r:embed="rId2"/>
          <a:stretch>
            <a:fillRect/>
          </a:stretch>
        </p:blipFill>
        <p:spPr>
          <a:xfrm>
            <a:off x="7789331" y="128929"/>
            <a:ext cx="1126001" cy="350899"/>
          </a:xfrm>
          <a:prstGeom prst="rect">
            <a:avLst/>
          </a:prstGeom>
        </p:spPr>
      </p:pic>
      <p:sp>
        <p:nvSpPr>
          <p:cNvPr id="10" name="Footer Placeholder">
            <a:extLst>
              <a:ext uri="{FF2B5EF4-FFF2-40B4-BE49-F238E27FC236}">
                <a16:creationId xmlns:a16="http://schemas.microsoft.com/office/drawing/2014/main" id="{D527F17B-D1E5-C04E-91AC-57DF49429C00}"/>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6252871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boxes">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3044952" cy="5148072"/>
          </a:xfrm>
          <a:solidFill>
            <a:schemeClr val="tx1"/>
          </a:solidFill>
        </p:spPr>
        <p:txBody>
          <a:bodyPr lIns="219456" tIns="201168" rIns="228600" bIns="2286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quarter" idx="13"/>
          </p:nvPr>
        </p:nvSpPr>
        <p:spPr>
          <a:xfrm>
            <a:off x="3044951" y="0"/>
            <a:ext cx="3044952" cy="5148072"/>
          </a:xfrm>
          <a:solidFill>
            <a:schemeClr val="accent3"/>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p:cNvSpPr>
            <a:spLocks noGrp="1"/>
          </p:cNvSpPr>
          <p:nvPr>
            <p:ph sz="quarter" idx="14"/>
          </p:nvPr>
        </p:nvSpPr>
        <p:spPr>
          <a:xfrm>
            <a:off x="6090348" y="0"/>
            <a:ext cx="3044952" cy="5148072"/>
          </a:xfrm>
          <a:solidFill>
            <a:schemeClr val="accent2"/>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
        <p:nvSpPr>
          <p:cNvPr id="7" name="Footer Placeholder">
            <a:extLst>
              <a:ext uri="{FF2B5EF4-FFF2-40B4-BE49-F238E27FC236}">
                <a16:creationId xmlns:a16="http://schemas.microsoft.com/office/drawing/2014/main" id="{3DA39184-7F47-2945-88CF-675CCCCD1ACE}"/>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1145163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boxes gray">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3044952" cy="5148072"/>
          </a:xfrm>
          <a:solidFill>
            <a:srgbClr val="FFFFFF"/>
          </a:solidFill>
        </p:spPr>
        <p:txBody>
          <a:bodyPr lIns="219456" tIns="1243584" rIns="228600" bIns="2286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quarter" idx="13"/>
          </p:nvPr>
        </p:nvSpPr>
        <p:spPr>
          <a:xfrm>
            <a:off x="3044951" y="0"/>
            <a:ext cx="3044952" cy="5148072"/>
          </a:xfrm>
          <a:solidFill>
            <a:schemeClr val="tx1"/>
          </a:solidFill>
        </p:spPr>
        <p:txBody>
          <a:bodyPr lIns="219456" tIns="1243584"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p:cNvSpPr>
            <a:spLocks noGrp="1"/>
          </p:cNvSpPr>
          <p:nvPr>
            <p:ph sz="quarter" idx="14"/>
          </p:nvPr>
        </p:nvSpPr>
        <p:spPr>
          <a:xfrm>
            <a:off x="6090348" y="0"/>
            <a:ext cx="3044952" cy="5148072"/>
          </a:xfrm>
          <a:solidFill>
            <a:schemeClr val="accent5"/>
          </a:solidFill>
        </p:spPr>
        <p:txBody>
          <a:bodyPr lIns="219456" tIns="1243584"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pic>
        <p:nvPicPr>
          <p:cNvPr id="9" name="Picture 8">
            <a:extLst>
              <a:ext uri="{FF2B5EF4-FFF2-40B4-BE49-F238E27FC236}">
                <a16:creationId xmlns:a16="http://schemas.microsoft.com/office/drawing/2014/main" id="{0D2C7F6B-D042-464E-B663-7975CF7A0C12}"/>
              </a:ext>
            </a:extLst>
          </p:cNvPr>
          <p:cNvPicPr>
            <a:picLocks noChangeAspect="1"/>
          </p:cNvPicPr>
          <p:nvPr userDrawn="1"/>
        </p:nvPicPr>
        <p:blipFill>
          <a:blip r:embed="rId2"/>
          <a:stretch>
            <a:fillRect/>
          </a:stretch>
        </p:blipFill>
        <p:spPr>
          <a:xfrm>
            <a:off x="7789331" y="128929"/>
            <a:ext cx="1126001" cy="350899"/>
          </a:xfrm>
          <a:prstGeom prst="rect">
            <a:avLst/>
          </a:prstGeom>
        </p:spPr>
      </p:pic>
      <p:sp>
        <p:nvSpPr>
          <p:cNvPr id="8" name="Footer Placeholder">
            <a:extLst>
              <a:ext uri="{FF2B5EF4-FFF2-40B4-BE49-F238E27FC236}">
                <a16:creationId xmlns:a16="http://schemas.microsoft.com/office/drawing/2014/main" id="{5984D2B7-2A07-6946-8F61-822B6C99A9BF}"/>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34598679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 boxes">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2286000" cy="5148072"/>
          </a:xfrm>
          <a:solidFill>
            <a:schemeClr val="tx1"/>
          </a:solidFill>
        </p:spPr>
        <p:txBody>
          <a:bodyPr lIns="219456" tIns="201168" rIns="228600" bIns="2286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quarter" idx="13"/>
          </p:nvPr>
        </p:nvSpPr>
        <p:spPr>
          <a:xfrm>
            <a:off x="2286000" y="0"/>
            <a:ext cx="2286000" cy="5148072"/>
          </a:xfrm>
          <a:solidFill>
            <a:schemeClr val="accent3"/>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p:cNvSpPr>
            <a:spLocks noGrp="1"/>
          </p:cNvSpPr>
          <p:nvPr>
            <p:ph sz="quarter" idx="14"/>
          </p:nvPr>
        </p:nvSpPr>
        <p:spPr>
          <a:xfrm>
            <a:off x="4572000" y="0"/>
            <a:ext cx="2286000" cy="5148072"/>
          </a:xfrm>
          <a:solidFill>
            <a:schemeClr val="accent2"/>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4"/>
          <p:cNvSpPr>
            <a:spLocks noGrp="1"/>
          </p:cNvSpPr>
          <p:nvPr>
            <p:ph sz="quarter" idx="15"/>
          </p:nvPr>
        </p:nvSpPr>
        <p:spPr>
          <a:xfrm>
            <a:off x="6858000" y="0"/>
            <a:ext cx="2286000" cy="5148072"/>
          </a:xfrm>
          <a:solidFill>
            <a:schemeClr val="accent1"/>
          </a:solidFill>
        </p:spPr>
        <p:txBody>
          <a:bodyPr lIns="219456" tIns="201168" rIns="228600" bIns="228600"/>
          <a:lstStyle>
            <a:lvl1pP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
        <p:nvSpPr>
          <p:cNvPr id="8" name="Footer Placeholder">
            <a:extLst>
              <a:ext uri="{FF2B5EF4-FFF2-40B4-BE49-F238E27FC236}">
                <a16:creationId xmlns:a16="http://schemas.microsoft.com/office/drawing/2014/main" id="{0D780997-7FA5-CF40-8B71-0858BA780B36}"/>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9579898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 boxes gray">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2286000" cy="5148072"/>
          </a:xfrm>
          <a:solidFill>
            <a:schemeClr val="tx2"/>
          </a:solidFill>
        </p:spPr>
        <p:txBody>
          <a:bodyPr lIns="219456" tIns="1243584" rIns="228600" bIns="2286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quarter" idx="13"/>
          </p:nvPr>
        </p:nvSpPr>
        <p:spPr>
          <a:xfrm>
            <a:off x="2286000" y="0"/>
            <a:ext cx="2286000" cy="5148072"/>
          </a:xfrm>
          <a:solidFill>
            <a:schemeClr val="tx1"/>
          </a:solidFill>
        </p:spPr>
        <p:txBody>
          <a:bodyPr lIns="219456" tIns="1243584"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p:cNvSpPr>
            <a:spLocks noGrp="1"/>
          </p:cNvSpPr>
          <p:nvPr>
            <p:ph sz="quarter" idx="14"/>
          </p:nvPr>
        </p:nvSpPr>
        <p:spPr>
          <a:xfrm>
            <a:off x="4572000" y="0"/>
            <a:ext cx="2286000" cy="5148072"/>
          </a:xfrm>
          <a:solidFill>
            <a:schemeClr val="accent5"/>
          </a:solidFill>
        </p:spPr>
        <p:txBody>
          <a:bodyPr lIns="219456" tIns="1243584"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4"/>
          <p:cNvSpPr>
            <a:spLocks noGrp="1"/>
          </p:cNvSpPr>
          <p:nvPr>
            <p:ph sz="quarter" idx="15"/>
          </p:nvPr>
        </p:nvSpPr>
        <p:spPr>
          <a:xfrm>
            <a:off x="6858000" y="0"/>
            <a:ext cx="2286000" cy="5148072"/>
          </a:xfrm>
          <a:solidFill>
            <a:srgbClr val="C1C7CD"/>
          </a:solidFill>
        </p:spPr>
        <p:txBody>
          <a:bodyPr lIns="219456" tIns="1243584" rIns="228600" bIns="228600"/>
          <a:lstStyle>
            <a:lvl1pPr>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pic>
        <p:nvPicPr>
          <p:cNvPr id="10" name="Picture 9">
            <a:extLst>
              <a:ext uri="{FF2B5EF4-FFF2-40B4-BE49-F238E27FC236}">
                <a16:creationId xmlns:a16="http://schemas.microsoft.com/office/drawing/2014/main" id="{B6DA9AD6-D0CE-6347-B44E-DBEABF8A1C38}"/>
              </a:ext>
            </a:extLst>
          </p:cNvPr>
          <p:cNvPicPr>
            <a:picLocks noChangeAspect="1"/>
          </p:cNvPicPr>
          <p:nvPr userDrawn="1"/>
        </p:nvPicPr>
        <p:blipFill>
          <a:blip r:embed="rId2"/>
          <a:stretch>
            <a:fillRect/>
          </a:stretch>
        </p:blipFill>
        <p:spPr>
          <a:xfrm>
            <a:off x="7789331" y="128929"/>
            <a:ext cx="1126001" cy="350899"/>
          </a:xfrm>
          <a:prstGeom prst="rect">
            <a:avLst/>
          </a:prstGeom>
        </p:spPr>
      </p:pic>
      <p:sp>
        <p:nvSpPr>
          <p:cNvPr id="9" name="Footer Placeholder">
            <a:extLst>
              <a:ext uri="{FF2B5EF4-FFF2-40B4-BE49-F238E27FC236}">
                <a16:creationId xmlns:a16="http://schemas.microsoft.com/office/drawing/2014/main" id="{2C6A2B7A-C7C2-CF44-8AF0-33F49A6222F2}"/>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19659235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hank you">
    <p:bg>
      <p:bgPr>
        <a:solidFill>
          <a:schemeClr val="tx2"/>
        </a:solid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10312" y="201168"/>
            <a:ext cx="4133088" cy="804672"/>
          </a:xfrm>
        </p:spPr>
        <p:txBody>
          <a:bodyPr/>
          <a:lstStyle/>
          <a:p>
            <a:r>
              <a:rPr lang="en-US" dirty="0"/>
              <a:t>Thank you</a:t>
            </a:r>
          </a:p>
        </p:txBody>
      </p:sp>
      <p:sp>
        <p:nvSpPr>
          <p:cNvPr id="8" name="Text Placeholder 1"/>
          <p:cNvSpPr>
            <a:spLocks noGrp="1"/>
          </p:cNvSpPr>
          <p:nvPr>
            <p:ph type="body" sz="quarter" idx="13" hasCustomPrompt="1"/>
          </p:nvPr>
        </p:nvSpPr>
        <p:spPr>
          <a:xfrm>
            <a:off x="219456" y="1261873"/>
            <a:ext cx="4123944" cy="1309877"/>
          </a:xfrm>
        </p:spPr>
        <p:txBody>
          <a:bodyPr/>
          <a:lstStyle>
            <a:lvl1pPr>
              <a:spcBef>
                <a:spcPts val="0"/>
              </a:spcBef>
              <a:defRPr sz="1000"/>
            </a:lvl1pPr>
            <a:lvl2pPr marL="0" indent="0">
              <a:spcBef>
                <a:spcPts val="0"/>
              </a:spcBef>
              <a:buNone/>
              <a:defRPr/>
            </a:lvl2pPr>
            <a:lvl3pPr marL="201615" indent="0">
              <a:buNone/>
              <a:defRPr/>
            </a:lvl3pPr>
            <a:lvl4pPr marL="434981" indent="0">
              <a:buNone/>
              <a:defRPr/>
            </a:lvl4pPr>
            <a:lvl5pPr marL="631833" indent="0">
              <a:buNone/>
              <a:defRPr/>
            </a:lvl5pPr>
          </a:lstStyle>
          <a:p>
            <a:r>
              <a:rPr lang="en-US" dirty="0"/>
              <a:t>First </a:t>
            </a:r>
            <a:r>
              <a:rPr lang="en-US" dirty="0" err="1"/>
              <a:t>Lastname</a:t>
            </a:r>
            <a:endParaRPr lang="en-US" dirty="0"/>
          </a:p>
          <a:p>
            <a:r>
              <a:rPr lang="en-US" dirty="0"/>
              <a:t>Job Title</a:t>
            </a:r>
          </a:p>
          <a:p>
            <a:r>
              <a:rPr lang="en-US" dirty="0"/>
              <a:t>—</a:t>
            </a:r>
          </a:p>
          <a:p>
            <a:r>
              <a:rPr lang="en-US" dirty="0" err="1"/>
              <a:t>firstlastname@us.ibm.com</a:t>
            </a:r>
            <a:endParaRPr lang="en-US" dirty="0"/>
          </a:p>
          <a:p>
            <a:r>
              <a:rPr lang="en-US" dirty="0"/>
              <a:t>+1-555-555-5555</a:t>
            </a:r>
          </a:p>
          <a:p>
            <a:r>
              <a:rPr lang="en-US" dirty="0" err="1"/>
              <a:t>ibm.com</a:t>
            </a:r>
            <a:endParaRPr lang="en-US" dirty="0"/>
          </a:p>
        </p:txBody>
      </p:sp>
      <p:sp>
        <p:nvSpPr>
          <p:cNvPr id="6" name="Text Placeholder 2">
            <a:extLst>
              <a:ext uri="{FF2B5EF4-FFF2-40B4-BE49-F238E27FC236}">
                <a16:creationId xmlns:a16="http://schemas.microsoft.com/office/drawing/2014/main" id="{1B66D531-042B-494C-8702-5C43B76E6584}"/>
              </a:ext>
            </a:extLst>
          </p:cNvPr>
          <p:cNvSpPr>
            <a:spLocks noGrp="1"/>
          </p:cNvSpPr>
          <p:nvPr>
            <p:ph type="body" sz="quarter" idx="14" hasCustomPrompt="1"/>
          </p:nvPr>
        </p:nvSpPr>
        <p:spPr>
          <a:xfrm>
            <a:off x="223658" y="3205697"/>
            <a:ext cx="6405743" cy="1309876"/>
          </a:xfrm>
        </p:spPr>
        <p:txBody>
          <a:bodyPr anchor="b"/>
          <a:lstStyle>
            <a:lvl1pPr>
              <a:spcBef>
                <a:spcPts val="300"/>
              </a:spcBef>
              <a:defRPr sz="600"/>
            </a:lvl1pPr>
            <a:lvl2pPr>
              <a:defRPr sz="600"/>
            </a:lvl2pPr>
            <a:lvl3pPr>
              <a:defRPr sz="600"/>
            </a:lvl3pPr>
            <a:lvl4pPr>
              <a:defRPr sz="600"/>
            </a:lvl4pPr>
            <a:lvl5pPr>
              <a:defRPr sz="600"/>
            </a:lvl5pPr>
          </a:lstStyle>
          <a:p>
            <a:r>
              <a:rPr lang="en-US" dirty="0"/>
              <a:t>© Copyright IBM Corporation 2020. All rights reserved. The information contained in these materials is provided for informational purposes only, and is provided AS IS without warranty of any kind, express or implied. Any statement of direction represents IBM’s current intent, is subject to change or withdrawal, and represent only goals and objectives. IBM, the IBM logo, and </a:t>
            </a:r>
            <a:r>
              <a:rPr lang="en-US" dirty="0" err="1"/>
              <a:t>ibm.com</a:t>
            </a:r>
            <a:r>
              <a:rPr lang="en-US" dirty="0"/>
              <a:t> are trademarks of IBM Corp., registered in many jurisdictions worldwide. Other product and service names might be trademarks of IBM or other companies. A current list of IBM trademarks is available at </a:t>
            </a:r>
            <a:r>
              <a:rPr lang="en-US" dirty="0">
                <a:hlinkClick r:id="rId2"/>
              </a:rPr>
              <a:t>Copyright and trademark information</a:t>
            </a:r>
            <a:r>
              <a:rPr lang="en-US" dirty="0"/>
              <a:t>.</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7" name="Footer Placeholder">
            <a:extLst>
              <a:ext uri="{FF2B5EF4-FFF2-40B4-BE49-F238E27FC236}">
                <a16:creationId xmlns:a16="http://schemas.microsoft.com/office/drawing/2014/main" id="{D2AF5838-97F6-E64E-8A9B-A059B616AB85}"/>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30086963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IBM sign off">
    <p:bg>
      <p:bgPr>
        <a:solidFill>
          <a:schemeClr val="tx1"/>
        </a:solidFill>
        <a:effectLst/>
      </p:bgPr>
    </p:bg>
    <p:spTree>
      <p:nvGrpSpPr>
        <p:cNvPr id="1" name=""/>
        <p:cNvGrpSpPr/>
        <p:nvPr/>
      </p:nvGrpSpPr>
      <p:grpSpPr>
        <a:xfrm>
          <a:off x="0" y="0"/>
          <a:ext cx="0" cy="0"/>
          <a:chOff x="0" y="0"/>
          <a:chExt cx="0" cy="0"/>
        </a:xfrm>
      </p:grpSpPr>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pic>
        <p:nvPicPr>
          <p:cNvPr id="5" name="Picture 4" descr="Qiskit logo">
            <a:extLst>
              <a:ext uri="{FF2B5EF4-FFF2-40B4-BE49-F238E27FC236}">
                <a16:creationId xmlns:a16="http://schemas.microsoft.com/office/drawing/2014/main" id="{B6046CF8-74E7-DB45-8188-EB07716D27DE}"/>
              </a:ext>
            </a:extLst>
          </p:cNvPr>
          <p:cNvPicPr>
            <a:picLocks noChangeAspect="1"/>
          </p:cNvPicPr>
          <p:nvPr userDrawn="1"/>
        </p:nvPicPr>
        <p:blipFill>
          <a:blip r:embed="rId2"/>
          <a:stretch>
            <a:fillRect/>
          </a:stretch>
        </p:blipFill>
        <p:spPr>
          <a:xfrm>
            <a:off x="3706004" y="1707750"/>
            <a:ext cx="1729996" cy="1729996"/>
          </a:xfrm>
          <a:prstGeom prst="rect">
            <a:avLst/>
          </a:prstGeom>
        </p:spPr>
      </p:pic>
      <p:sp>
        <p:nvSpPr>
          <p:cNvPr id="6" name="Footer Placeholder">
            <a:extLst>
              <a:ext uri="{FF2B5EF4-FFF2-40B4-BE49-F238E27FC236}">
                <a16:creationId xmlns:a16="http://schemas.microsoft.com/office/drawing/2014/main" id="{49AE7DD9-85AB-F84B-A74F-1AF1F3068CAF}"/>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28059126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BM sign off">
    <p:spTree>
      <p:nvGrpSpPr>
        <p:cNvPr id="1" name=""/>
        <p:cNvGrpSpPr/>
        <p:nvPr/>
      </p:nvGrpSpPr>
      <p:grpSpPr>
        <a:xfrm>
          <a:off x="0" y="0"/>
          <a:ext cx="0" cy="0"/>
          <a:chOff x="0" y="0"/>
          <a:chExt cx="0" cy="0"/>
        </a:xfrm>
      </p:grpSpPr>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pic>
        <p:nvPicPr>
          <p:cNvPr id="5" name="Picture" descr="IBM 8-bar logo">
            <a:extLst>
              <a:ext uri="{FF2B5EF4-FFF2-40B4-BE49-F238E27FC236}">
                <a16:creationId xmlns:a16="http://schemas.microsoft.com/office/drawing/2014/main" id="{0C50FF1F-2B6D-2A45-A175-27DFE88C5352}"/>
              </a:ext>
            </a:extLst>
          </p:cNvPr>
          <p:cNvPicPr>
            <a:picLocks noChangeAspect="1"/>
          </p:cNvPicPr>
          <p:nvPr userDrawn="1"/>
        </p:nvPicPr>
        <p:blipFill>
          <a:blip r:embed="rId2"/>
          <a:stretch>
            <a:fillRect/>
          </a:stretch>
        </p:blipFill>
        <p:spPr>
          <a:xfrm>
            <a:off x="3923196" y="2312885"/>
            <a:ext cx="1297608" cy="517732"/>
          </a:xfrm>
          <a:prstGeom prst="rect">
            <a:avLst/>
          </a:prstGeom>
        </p:spPr>
      </p:pic>
      <p:sp>
        <p:nvSpPr>
          <p:cNvPr id="6" name="Footer Placeholder">
            <a:extLst>
              <a:ext uri="{FF2B5EF4-FFF2-40B4-BE49-F238E27FC236}">
                <a16:creationId xmlns:a16="http://schemas.microsoft.com/office/drawing/2014/main" id="{15DE8985-C56A-FD4C-8090-5AEA902F4ABF}"/>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219836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divider (footer)">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lvl1pPr>
              <a:defRPr lang="en-US" smtClean="0">
                <a:effectLst/>
              </a:defRPr>
            </a:lvl1pPr>
          </a:lstStyle>
          <a:p>
            <a:r>
              <a:rPr lang="en-US"/>
              <a:t>IBM Quantum / © 2021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5" name="Title 4">
            <a:extLst>
              <a:ext uri="{FF2B5EF4-FFF2-40B4-BE49-F238E27FC236}">
                <a16:creationId xmlns:a16="http://schemas.microsoft.com/office/drawing/2014/main" id="{EF04BD5F-CEAE-9249-AC0F-4EF97A2B285B}"/>
              </a:ext>
            </a:extLst>
          </p:cNvPr>
          <p:cNvSpPr>
            <a:spLocks noGrp="1"/>
          </p:cNvSpPr>
          <p:nvPr>
            <p:ph type="title" hasCustomPrompt="1"/>
          </p:nvPr>
        </p:nvSpPr>
        <p:spPr>
          <a:xfrm>
            <a:off x="210312" y="201168"/>
            <a:ext cx="4142232" cy="1729232"/>
          </a:xfrm>
        </p:spPr>
        <p:txBody>
          <a:bodyPr/>
          <a:lstStyle/>
          <a:p>
            <a:r>
              <a:rPr lang="en-US" dirty="0"/>
              <a:t>Click to edit Master title style (3 sizes for title text available) - with footer</a:t>
            </a:r>
          </a:p>
        </p:txBody>
      </p:sp>
      <p:pic>
        <p:nvPicPr>
          <p:cNvPr id="6" name="Picture 5">
            <a:extLst>
              <a:ext uri="{FF2B5EF4-FFF2-40B4-BE49-F238E27FC236}">
                <a16:creationId xmlns:a16="http://schemas.microsoft.com/office/drawing/2014/main" id="{BE74200D-0E98-9549-B4CA-36C96D5EB713}"/>
              </a:ext>
            </a:extLst>
          </p:cNvPr>
          <p:cNvPicPr>
            <a:picLocks noChangeAspect="1"/>
          </p:cNvPicPr>
          <p:nvPr userDrawn="1"/>
        </p:nvPicPr>
        <p:blipFill>
          <a:blip r:embed="rId2"/>
          <a:stretch>
            <a:fillRect/>
          </a:stretch>
        </p:blipFill>
        <p:spPr>
          <a:xfrm>
            <a:off x="7789333" y="129710"/>
            <a:ext cx="1126000" cy="350898"/>
          </a:xfrm>
          <a:prstGeom prst="rect">
            <a:avLst/>
          </a:prstGeom>
        </p:spPr>
      </p:pic>
    </p:spTree>
    <p:extLst>
      <p:ext uri="{BB962C8B-B14F-4D97-AF65-F5344CB8AC3E}">
        <p14:creationId xmlns:p14="http://schemas.microsoft.com/office/powerpoint/2010/main" val="865361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divider (blue)">
    <p:bg>
      <p:bgPr>
        <a:solidFill>
          <a:srgbClr val="351062"/>
        </a:solidFill>
        <a:effectLst/>
      </p:bgPr>
    </p:bg>
    <p:spTree>
      <p:nvGrpSpPr>
        <p:cNvPr id="1" name=""/>
        <p:cNvGrpSpPr/>
        <p:nvPr/>
      </p:nvGrpSpPr>
      <p:grpSpPr>
        <a:xfrm>
          <a:off x="0" y="0"/>
          <a:ext cx="0" cy="0"/>
          <a:chOff x="0" y="0"/>
          <a:chExt cx="0" cy="0"/>
        </a:xfrm>
      </p:grpSpPr>
      <p:sp>
        <p:nvSpPr>
          <p:cNvPr id="4" name="Slide Number Placeholder"/>
          <p:cNvSpPr>
            <a:spLocks noGrp="1"/>
          </p:cNvSpPr>
          <p:nvPr>
            <p:ph type="sldNum" sz="quarter" idx="11"/>
          </p:nvPr>
        </p:nvSpPr>
        <p:spPr/>
        <p:txBody>
          <a:bodyPr/>
          <a:lstStyle>
            <a:lvl1pPr>
              <a:defRPr>
                <a:solidFill>
                  <a:schemeClr val="bg2"/>
                </a:solidFill>
              </a:defRPr>
            </a:lvl1pPr>
          </a:lstStyle>
          <a:p>
            <a:fld id="{59395FB3-9C97-154F-86B2-7E381B951268}" type="slidenum">
              <a:rPr lang="en-US" smtClean="0"/>
              <a:pPr/>
              <a:t>‹#›</a:t>
            </a:fld>
            <a:endParaRPr lang="en-US" dirty="0"/>
          </a:p>
        </p:txBody>
      </p:sp>
      <p:sp>
        <p:nvSpPr>
          <p:cNvPr id="6" name="Title 5">
            <a:extLst>
              <a:ext uri="{FF2B5EF4-FFF2-40B4-BE49-F238E27FC236}">
                <a16:creationId xmlns:a16="http://schemas.microsoft.com/office/drawing/2014/main" id="{5D677529-0580-5640-87D8-6219EDE5C095}"/>
              </a:ext>
            </a:extLst>
          </p:cNvPr>
          <p:cNvSpPr>
            <a:spLocks noGrp="1"/>
          </p:cNvSpPr>
          <p:nvPr>
            <p:ph type="title" hasCustomPrompt="1"/>
          </p:nvPr>
        </p:nvSpPr>
        <p:spPr>
          <a:xfrm>
            <a:off x="210312" y="201168"/>
            <a:ext cx="4142232" cy="1729232"/>
          </a:xfrm>
        </p:spPr>
        <p:txBody>
          <a:bodyPr/>
          <a:lstStyle>
            <a:lvl1pPr>
              <a:defRPr>
                <a:solidFill>
                  <a:schemeClr val="bg1"/>
                </a:solidFill>
              </a:defRPr>
            </a:lvl1pPr>
          </a:lstStyle>
          <a:p>
            <a:r>
              <a:rPr lang="en-US" dirty="0"/>
              <a:t>Click to edit Master title style (3 sizes for title text available) – purple divider</a:t>
            </a:r>
          </a:p>
        </p:txBody>
      </p:sp>
      <p:pic>
        <p:nvPicPr>
          <p:cNvPr id="7" name="Picture 6">
            <a:extLst>
              <a:ext uri="{FF2B5EF4-FFF2-40B4-BE49-F238E27FC236}">
                <a16:creationId xmlns:a16="http://schemas.microsoft.com/office/drawing/2014/main" id="{92CD7D0E-DC26-DC41-9F69-C0836BF34B0D}"/>
              </a:ext>
            </a:extLst>
          </p:cNvPr>
          <p:cNvPicPr>
            <a:picLocks noChangeAspect="1"/>
          </p:cNvPicPr>
          <p:nvPr userDrawn="1"/>
        </p:nvPicPr>
        <p:blipFill>
          <a:blip r:embed="rId2"/>
          <a:stretch>
            <a:fillRect/>
          </a:stretch>
        </p:blipFill>
        <p:spPr>
          <a:xfrm>
            <a:off x="7789333" y="129710"/>
            <a:ext cx="1126000" cy="350898"/>
          </a:xfrm>
          <a:prstGeom prst="rect">
            <a:avLst/>
          </a:prstGeom>
        </p:spPr>
      </p:pic>
      <p:sp>
        <p:nvSpPr>
          <p:cNvPr id="9" name="Footer Placeholder">
            <a:extLst>
              <a:ext uri="{FF2B5EF4-FFF2-40B4-BE49-F238E27FC236}">
                <a16:creationId xmlns:a16="http://schemas.microsoft.com/office/drawing/2014/main" id="{81693563-08DB-0B43-A23C-7C52761357F3}"/>
              </a:ext>
            </a:extLst>
          </p:cNvPr>
          <p:cNvSpPr>
            <a:spLocks noGrp="1"/>
          </p:cNvSpPr>
          <p:nvPr>
            <p:ph type="ftr" sz="quarter" idx="10"/>
          </p:nvPr>
        </p:nvSpPr>
        <p:spPr>
          <a:xfrm>
            <a:off x="228666" y="4787900"/>
            <a:ext cx="4114735" cy="166687"/>
          </a:xfrm>
        </p:spPr>
        <p:txBody>
          <a:bodyPr/>
          <a:lstStyle>
            <a:lvl1pPr>
              <a:defRPr lang="en-US" smtClean="0">
                <a:solidFill>
                  <a:schemeClr val="bg2"/>
                </a:solidFill>
                <a:effectLst/>
              </a:defRPr>
            </a:lvl1pPr>
          </a:lstStyle>
          <a:p>
            <a:r>
              <a:rPr lang="en-US"/>
              <a:t>IBM Quantum / © 2021 IBM Corporation</a:t>
            </a:r>
            <a:endParaRPr lang="en-US" dirty="0"/>
          </a:p>
        </p:txBody>
      </p:sp>
    </p:spTree>
    <p:extLst>
      <p:ext uri="{BB962C8B-B14F-4D97-AF65-F5344CB8AC3E}">
        <p14:creationId xmlns:p14="http://schemas.microsoft.com/office/powerpoint/2010/main" val="77090954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Xlg tex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37160" y="91440"/>
            <a:ext cx="6949440" cy="4404360"/>
          </a:xfrm>
        </p:spPr>
        <p:txBody>
          <a:bodyPr/>
          <a:lstStyle>
            <a:lvl1pPr>
              <a:lnSpc>
                <a:spcPct val="90000"/>
              </a:lnSpc>
              <a:defRPr sz="9200" b="0" i="0">
                <a:solidFill>
                  <a:schemeClr val="tx1"/>
                </a:solidFill>
                <a:latin typeface="IBM Plex Sans SemiBold" panose="020B0503050203000203" pitchFamily="34" charset="77"/>
              </a:defRPr>
            </a:lvl1pPr>
          </a:lstStyle>
          <a:p>
            <a:r>
              <a:rPr lang="en-US" dirty="0"/>
              <a:t>High impact </a:t>
            </a:r>
            <a:br>
              <a:rPr lang="en-US" dirty="0"/>
            </a:br>
            <a:r>
              <a:rPr lang="en-US" dirty="0" err="1"/>
              <a:t>xlg</a:t>
            </a:r>
            <a:r>
              <a:rPr lang="en-US" dirty="0"/>
              <a:t> text</a:t>
            </a:r>
          </a:p>
        </p:txBody>
      </p:sp>
      <p:sp>
        <p:nvSpPr>
          <p:cNvPr id="4" name="Slide Number Placeholder"/>
          <p:cNvSpPr>
            <a:spLocks noGrp="1"/>
          </p:cNvSpPr>
          <p:nvPr>
            <p:ph type="sldNum" sz="quarter" idx="11"/>
          </p:nvPr>
        </p:nvSpPr>
        <p:spPr/>
        <p:txBody>
          <a:bodyPr/>
          <a:lstStyle>
            <a:lvl1pPr>
              <a:defRPr>
                <a:latin typeface="IBM Plex Sans" panose="020B0503050203000203" pitchFamily="34" charset="0"/>
              </a:defRPr>
            </a:lvl1pPr>
          </a:lstStyle>
          <a:p>
            <a:fld id="{59395FB3-9C97-154F-86B2-7E381B951268}" type="slidenum">
              <a:rPr lang="en-US" smtClean="0"/>
              <a:pPr/>
              <a:t>‹#›</a:t>
            </a:fld>
            <a:endParaRPr lang="en-US" dirty="0"/>
          </a:p>
        </p:txBody>
      </p:sp>
      <p:pic>
        <p:nvPicPr>
          <p:cNvPr id="6" name="Picture 5">
            <a:extLst>
              <a:ext uri="{FF2B5EF4-FFF2-40B4-BE49-F238E27FC236}">
                <a16:creationId xmlns:a16="http://schemas.microsoft.com/office/drawing/2014/main" id="{27B6B4AC-E881-CE40-9EB9-9EE30FB26F84}"/>
              </a:ext>
            </a:extLst>
          </p:cNvPr>
          <p:cNvPicPr>
            <a:picLocks noChangeAspect="1"/>
          </p:cNvPicPr>
          <p:nvPr userDrawn="1"/>
        </p:nvPicPr>
        <p:blipFill>
          <a:blip r:embed="rId2"/>
          <a:stretch>
            <a:fillRect/>
          </a:stretch>
        </p:blipFill>
        <p:spPr>
          <a:xfrm>
            <a:off x="7789333" y="129710"/>
            <a:ext cx="1126000" cy="350898"/>
          </a:xfrm>
          <a:prstGeom prst="rect">
            <a:avLst/>
          </a:prstGeom>
        </p:spPr>
      </p:pic>
      <p:sp>
        <p:nvSpPr>
          <p:cNvPr id="8" name="Footer Placeholder">
            <a:extLst>
              <a:ext uri="{FF2B5EF4-FFF2-40B4-BE49-F238E27FC236}">
                <a16:creationId xmlns:a16="http://schemas.microsoft.com/office/drawing/2014/main" id="{7A9F2E42-38A4-E34A-AB1E-0810DEBB5D19}"/>
              </a:ext>
            </a:extLst>
          </p:cNvPr>
          <p:cNvSpPr>
            <a:spLocks noGrp="1"/>
          </p:cNvSpPr>
          <p:nvPr>
            <p:ph type="ftr" sz="quarter" idx="10"/>
          </p:nvPr>
        </p:nvSpPr>
        <p:spPr>
          <a:xfrm>
            <a:off x="228666" y="4787900"/>
            <a:ext cx="4114735" cy="166687"/>
          </a:xfrm>
        </p:spPr>
        <p:txBody>
          <a:bodyPr/>
          <a:lstStyle>
            <a:lvl1pPr>
              <a:defRPr lang="en-US" smtClean="0">
                <a:effectLst/>
              </a:defRPr>
            </a:lvl1pPr>
          </a:lstStyle>
          <a:p>
            <a:r>
              <a:rPr lang="en-US"/>
              <a:t>IBM Quantum / © 2021 IBM Corporation</a:t>
            </a:r>
            <a:endParaRPr lang="en-US" dirty="0"/>
          </a:p>
        </p:txBody>
      </p:sp>
    </p:spTree>
    <p:extLst>
      <p:ext uri="{BB962C8B-B14F-4D97-AF65-F5344CB8AC3E}">
        <p14:creationId xmlns:p14="http://schemas.microsoft.com/office/powerpoint/2010/main" val="12011237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theme" Target="../theme/theme2.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8"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p:cNvSpPr>
            <a:spLocks noGrp="1"/>
          </p:cNvSpPr>
          <p:nvPr>
            <p:ph type="title"/>
          </p:nvPr>
        </p:nvSpPr>
        <p:spPr>
          <a:xfrm>
            <a:off x="210312" y="201168"/>
            <a:ext cx="4142232" cy="4294632"/>
          </a:xfrm>
          <a:prstGeom prst="rect">
            <a:avLst/>
          </a:prstGeom>
        </p:spPr>
        <p:txBody>
          <a:bodyPr vert="horz" lIns="0" tIns="0" rIns="0" bIns="0" rtlCol="0" anchor="t">
            <a:noAutofit/>
          </a:bodyPr>
          <a:lstStyle/>
          <a:p>
            <a:r>
              <a:rPr lang="en-US"/>
              <a:t>Click to edit Master title style</a:t>
            </a:r>
            <a:endParaRPr lang="en-US" dirty="0"/>
          </a:p>
        </p:txBody>
      </p:sp>
      <p:sp>
        <p:nvSpPr>
          <p:cNvPr id="5" name="Text Placeholder"/>
          <p:cNvSpPr>
            <a:spLocks noGrp="1"/>
          </p:cNvSpPr>
          <p:nvPr>
            <p:ph type="body" idx="1"/>
          </p:nvPr>
        </p:nvSpPr>
        <p:spPr>
          <a:xfrm>
            <a:off x="4791456" y="201168"/>
            <a:ext cx="4123944" cy="429463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p:cNvSpPr>
            <a:spLocks noGrp="1"/>
          </p:cNvSpPr>
          <p:nvPr>
            <p:ph type="ftr" sz="quarter" idx="3"/>
          </p:nvPr>
        </p:nvSpPr>
        <p:spPr>
          <a:xfrm>
            <a:off x="228666" y="4787900"/>
            <a:ext cx="4114735" cy="166687"/>
          </a:xfrm>
          <a:prstGeom prst="rect">
            <a:avLst/>
          </a:prstGeom>
        </p:spPr>
        <p:txBody>
          <a:bodyPr vert="horz" lIns="0" tIns="0" rIns="0" bIns="0" rtlCol="0" anchor="ctr"/>
          <a:lstStyle>
            <a:lvl1pPr marL="0" marR="0" indent="0" algn="l" defTabSz="685992" rtl="0" eaLnBrk="1" fontAlgn="auto" latinLnBrk="0" hangingPunct="1">
              <a:lnSpc>
                <a:spcPct val="100000"/>
              </a:lnSpc>
              <a:spcBef>
                <a:spcPts val="0"/>
              </a:spcBef>
              <a:spcAft>
                <a:spcPts val="0"/>
              </a:spcAft>
              <a:buClrTx/>
              <a:buSzTx/>
              <a:buFontTx/>
              <a:buNone/>
              <a:tabLst/>
              <a:defRPr sz="600">
                <a:solidFill>
                  <a:schemeClr val="tx1"/>
                </a:solidFill>
                <a:latin typeface="IBM Plex Sans" panose="020B0503050203000203" pitchFamily="34" charset="0"/>
              </a:defRPr>
            </a:lvl1pPr>
          </a:lstStyle>
          <a:p>
            <a:r>
              <a:rPr lang="en-US"/>
              <a:t>IBM Quantum / © 2021 IBM Corporation</a:t>
            </a:r>
            <a:endParaRPr lang="en-US" dirty="0"/>
          </a:p>
        </p:txBody>
      </p:sp>
      <p:sp>
        <p:nvSpPr>
          <p:cNvPr id="8" name="Slide Number Placeholder"/>
          <p:cNvSpPr>
            <a:spLocks noGrp="1"/>
          </p:cNvSpPr>
          <p:nvPr>
            <p:ph type="sldNum" sz="quarter" idx="4"/>
          </p:nvPr>
        </p:nvSpPr>
        <p:spPr>
          <a:xfrm>
            <a:off x="7086601" y="4787900"/>
            <a:ext cx="1828732" cy="166687"/>
          </a:xfrm>
          <a:prstGeom prst="rect">
            <a:avLst/>
          </a:prstGeom>
        </p:spPr>
        <p:txBody>
          <a:bodyPr vert="horz" lIns="0" tIns="0" rIns="0" bIns="0" rtlCol="0" anchor="ctr"/>
          <a:lstStyle>
            <a:lvl1pPr algn="r">
              <a:defRPr sz="600">
                <a:solidFill>
                  <a:schemeClr val="tx1"/>
                </a:solidFill>
                <a:latin typeface="IBM Plex Sans" panose="020B0503050203000203" pitchFamily="34" charset="0"/>
              </a:defRPr>
            </a:lvl1pPr>
          </a:lstStyle>
          <a:p>
            <a:fld id="{59395FB3-9C97-154F-86B2-7E381B951268}" type="slidenum">
              <a:rPr lang="en-US" smtClean="0"/>
              <a:pPr/>
              <a:t>‹#›</a:t>
            </a:fld>
            <a:endParaRPr lang="en-US" dirty="0"/>
          </a:p>
        </p:txBody>
      </p:sp>
      <p:grpSp>
        <p:nvGrpSpPr>
          <p:cNvPr id="59" name="Group 1" descr="Outside edge tick marks for alignment">
            <a:extLst>
              <a:ext uri="{C183D7F6-B498-43B3-948B-1728B52AA6E4}">
                <adec:decorative xmlns:adec="http://schemas.microsoft.com/office/drawing/2017/decorative" val="0"/>
              </a:ext>
            </a:extLst>
          </p:cNvPr>
          <p:cNvGrpSpPr/>
          <p:nvPr userDrawn="1"/>
        </p:nvGrpSpPr>
        <p:grpSpPr>
          <a:xfrm>
            <a:off x="-109730" y="-110490"/>
            <a:ext cx="9364220" cy="5364480"/>
            <a:chOff x="-109730" y="-110490"/>
            <a:chExt cx="9364220" cy="5364480"/>
          </a:xfrm>
        </p:grpSpPr>
        <p:grpSp>
          <p:nvGrpSpPr>
            <p:cNvPr id="60" name="Group 59"/>
            <p:cNvGrpSpPr/>
            <p:nvPr userDrawn="1"/>
          </p:nvGrpSpPr>
          <p:grpSpPr>
            <a:xfrm>
              <a:off x="228600" y="-110490"/>
              <a:ext cx="8686732" cy="91440"/>
              <a:chOff x="228600" y="-152400"/>
              <a:chExt cx="8686732" cy="152400"/>
            </a:xfrm>
          </p:grpSpPr>
          <p:cxnSp>
            <p:nvCxnSpPr>
              <p:cNvPr id="93" name="Straight Connector 92">
                <a:extLst>
                  <a:ext uri="{C183D7F6-B498-43B3-948B-1728B52AA6E4}">
                    <adec:decorative xmlns:adec="http://schemas.microsoft.com/office/drawing/2017/decorative" val="1"/>
                  </a:ext>
                </a:extLst>
              </p:cNvPr>
              <p:cNvCxnSpPr/>
              <p:nvPr userDrawn="1"/>
            </p:nvCxnSpPr>
            <p:spPr bwMode="auto">
              <a:xfrm rot="5400000" flipH="1">
                <a:off x="152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a:extLst>
                  <a:ext uri="{C183D7F6-B498-43B3-948B-1728B52AA6E4}">
                    <adec:decorative xmlns:adec="http://schemas.microsoft.com/office/drawing/2017/decorative" val="1"/>
                  </a:ext>
                </a:extLst>
              </p:cNvPr>
              <p:cNvCxnSpPr/>
              <p:nvPr userDrawn="1"/>
            </p:nvCxnSpPr>
            <p:spPr bwMode="auto">
              <a:xfrm rot="5400000" flipH="1">
                <a:off x="1981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a:extLst>
                  <a:ext uri="{C183D7F6-B498-43B3-948B-1728B52AA6E4}">
                    <adec:decorative xmlns:adec="http://schemas.microsoft.com/office/drawing/2017/decorative" val="1"/>
                  </a:ext>
                </a:extLst>
              </p:cNvPr>
              <p:cNvCxnSpPr/>
              <p:nvPr userDrawn="1"/>
            </p:nvCxnSpPr>
            <p:spPr bwMode="auto">
              <a:xfrm rot="5400000" flipH="1">
                <a:off x="2209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a:extLst>
                  <a:ext uri="{C183D7F6-B498-43B3-948B-1728B52AA6E4}">
                    <adec:decorative xmlns:adec="http://schemas.microsoft.com/office/drawing/2017/decorative" val="1"/>
                  </a:ext>
                </a:extLst>
              </p:cNvPr>
              <p:cNvCxnSpPr/>
              <p:nvPr userDrawn="1"/>
            </p:nvCxnSpPr>
            <p:spPr bwMode="auto">
              <a:xfrm rot="5400000" flipH="1">
                <a:off x="2438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a:extLst>
                  <a:ext uri="{C183D7F6-B498-43B3-948B-1728B52AA6E4}">
                    <adec:decorative xmlns:adec="http://schemas.microsoft.com/office/drawing/2017/decorative" val="1"/>
                  </a:ext>
                </a:extLst>
              </p:cNvPr>
              <p:cNvCxnSpPr/>
              <p:nvPr userDrawn="1"/>
            </p:nvCxnSpPr>
            <p:spPr bwMode="auto">
              <a:xfrm rot="5400000" flipH="1">
                <a:off x="4267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a:extLst>
                  <a:ext uri="{C183D7F6-B498-43B3-948B-1728B52AA6E4}">
                    <adec:decorative xmlns:adec="http://schemas.microsoft.com/office/drawing/2017/decorative" val="1"/>
                  </a:ext>
                </a:extLst>
              </p:cNvPr>
              <p:cNvCxnSpPr/>
              <p:nvPr userDrawn="1"/>
            </p:nvCxnSpPr>
            <p:spPr bwMode="auto">
              <a:xfrm rot="5400000" flipH="1">
                <a:off x="4495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a:extLst>
                  <a:ext uri="{C183D7F6-B498-43B3-948B-1728B52AA6E4}">
                    <adec:decorative xmlns:adec="http://schemas.microsoft.com/office/drawing/2017/decorative" val="1"/>
                  </a:ext>
                </a:extLst>
              </p:cNvPr>
              <p:cNvCxnSpPr/>
              <p:nvPr userDrawn="1"/>
            </p:nvCxnSpPr>
            <p:spPr bwMode="auto">
              <a:xfrm rot="5400000" flipH="1">
                <a:off x="4724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a:extLst>
                  <a:ext uri="{C183D7F6-B498-43B3-948B-1728B52AA6E4}">
                    <adec:decorative xmlns:adec="http://schemas.microsoft.com/office/drawing/2017/decorative" val="1"/>
                  </a:ext>
                </a:extLst>
              </p:cNvPr>
              <p:cNvCxnSpPr/>
              <p:nvPr userDrawn="1"/>
            </p:nvCxnSpPr>
            <p:spPr bwMode="auto">
              <a:xfrm rot="5400000" flipH="1">
                <a:off x="6553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a:extLst>
                  <a:ext uri="{C183D7F6-B498-43B3-948B-1728B52AA6E4}">
                    <adec:decorative xmlns:adec="http://schemas.microsoft.com/office/drawing/2017/decorative" val="1"/>
                  </a:ext>
                </a:extLst>
              </p:cNvPr>
              <p:cNvCxnSpPr/>
              <p:nvPr userDrawn="1"/>
            </p:nvCxnSpPr>
            <p:spPr bwMode="auto">
              <a:xfrm rot="5400000" flipH="1">
                <a:off x="6781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a:extLst>
                  <a:ext uri="{C183D7F6-B498-43B3-948B-1728B52AA6E4}">
                    <adec:decorative xmlns:adec="http://schemas.microsoft.com/office/drawing/2017/decorative" val="1"/>
                  </a:ext>
                </a:extLst>
              </p:cNvPr>
              <p:cNvCxnSpPr/>
              <p:nvPr userDrawn="1"/>
            </p:nvCxnSpPr>
            <p:spPr bwMode="auto">
              <a:xfrm rot="5400000" flipH="1">
                <a:off x="7010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a:extLst>
                  <a:ext uri="{C183D7F6-B498-43B3-948B-1728B52AA6E4}">
                    <adec:decorative xmlns:adec="http://schemas.microsoft.com/office/drawing/2017/decorative" val="1"/>
                  </a:ext>
                </a:extLst>
              </p:cNvPr>
              <p:cNvCxnSpPr/>
              <p:nvPr userDrawn="1"/>
            </p:nvCxnSpPr>
            <p:spPr bwMode="auto">
              <a:xfrm rot="5400000" flipH="1">
                <a:off x="8839132"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2550"/>
              <a:ext cx="8686732" cy="91440"/>
              <a:chOff x="228600" y="5143500"/>
              <a:chExt cx="8686732" cy="152400"/>
            </a:xfrm>
          </p:grpSpPr>
          <p:cxnSp>
            <p:nvCxnSpPr>
              <p:cNvPr id="82" name="Straight Connector 81">
                <a:extLst>
                  <a:ext uri="{C183D7F6-B498-43B3-948B-1728B52AA6E4}">
                    <adec:decorative xmlns:adec="http://schemas.microsoft.com/office/drawing/2017/decorative" val="1"/>
                  </a:ext>
                </a:extLst>
              </p:cNvPr>
              <p:cNvCxnSpPr/>
              <p:nvPr userDrawn="1"/>
            </p:nvCxnSpPr>
            <p:spPr bwMode="auto">
              <a:xfrm rot="5400000" flipH="1">
                <a:off x="152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a:extLst>
                  <a:ext uri="{C183D7F6-B498-43B3-948B-1728B52AA6E4}">
                    <adec:decorative xmlns:adec="http://schemas.microsoft.com/office/drawing/2017/decorative" val="1"/>
                  </a:ext>
                </a:extLst>
              </p:cNvPr>
              <p:cNvCxnSpPr/>
              <p:nvPr userDrawn="1"/>
            </p:nvCxnSpPr>
            <p:spPr bwMode="auto">
              <a:xfrm rot="5400000" flipH="1">
                <a:off x="1981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a:extLst>
                  <a:ext uri="{C183D7F6-B498-43B3-948B-1728B52AA6E4}">
                    <adec:decorative xmlns:adec="http://schemas.microsoft.com/office/drawing/2017/decorative" val="1"/>
                  </a:ext>
                </a:extLst>
              </p:cNvPr>
              <p:cNvCxnSpPr/>
              <p:nvPr userDrawn="1"/>
            </p:nvCxnSpPr>
            <p:spPr bwMode="auto">
              <a:xfrm rot="5400000" flipH="1">
                <a:off x="2209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a:extLst>
                  <a:ext uri="{C183D7F6-B498-43B3-948B-1728B52AA6E4}">
                    <adec:decorative xmlns:adec="http://schemas.microsoft.com/office/drawing/2017/decorative" val="1"/>
                  </a:ext>
                </a:extLst>
              </p:cNvPr>
              <p:cNvCxnSpPr/>
              <p:nvPr userDrawn="1"/>
            </p:nvCxnSpPr>
            <p:spPr bwMode="auto">
              <a:xfrm rot="5400000" flipH="1">
                <a:off x="2438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a:extLst>
                  <a:ext uri="{C183D7F6-B498-43B3-948B-1728B52AA6E4}">
                    <adec:decorative xmlns:adec="http://schemas.microsoft.com/office/drawing/2017/decorative" val="1"/>
                  </a:ext>
                </a:extLst>
              </p:cNvPr>
              <p:cNvCxnSpPr/>
              <p:nvPr userDrawn="1"/>
            </p:nvCxnSpPr>
            <p:spPr bwMode="auto">
              <a:xfrm rot="5400000" flipH="1">
                <a:off x="4267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a:extLst>
                  <a:ext uri="{C183D7F6-B498-43B3-948B-1728B52AA6E4}">
                    <adec:decorative xmlns:adec="http://schemas.microsoft.com/office/drawing/2017/decorative" val="1"/>
                  </a:ext>
                </a:extLst>
              </p:cNvPr>
              <p:cNvCxnSpPr/>
              <p:nvPr userDrawn="1"/>
            </p:nvCxnSpPr>
            <p:spPr bwMode="auto">
              <a:xfrm rot="5400000" flipH="1">
                <a:off x="4495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a:extLst>
                  <a:ext uri="{C183D7F6-B498-43B3-948B-1728B52AA6E4}">
                    <adec:decorative xmlns:adec="http://schemas.microsoft.com/office/drawing/2017/decorative" val="1"/>
                  </a:ext>
                </a:extLst>
              </p:cNvPr>
              <p:cNvCxnSpPr/>
              <p:nvPr userDrawn="1"/>
            </p:nvCxnSpPr>
            <p:spPr bwMode="auto">
              <a:xfrm rot="5400000" flipH="1">
                <a:off x="4724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a:extLst>
                  <a:ext uri="{C183D7F6-B498-43B3-948B-1728B52AA6E4}">
                    <adec:decorative xmlns:adec="http://schemas.microsoft.com/office/drawing/2017/decorative" val="1"/>
                  </a:ext>
                </a:extLst>
              </p:cNvPr>
              <p:cNvCxnSpPr/>
              <p:nvPr userDrawn="1"/>
            </p:nvCxnSpPr>
            <p:spPr bwMode="auto">
              <a:xfrm rot="5400000" flipH="1">
                <a:off x="6553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a:extLst>
                  <a:ext uri="{C183D7F6-B498-43B3-948B-1728B52AA6E4}">
                    <adec:decorative xmlns:adec="http://schemas.microsoft.com/office/drawing/2017/decorative" val="1"/>
                  </a:ext>
                </a:extLst>
              </p:cNvPr>
              <p:cNvCxnSpPr/>
              <p:nvPr userDrawn="1"/>
            </p:nvCxnSpPr>
            <p:spPr bwMode="auto">
              <a:xfrm rot="5400000" flipH="1">
                <a:off x="6781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a:extLst>
                  <a:ext uri="{C183D7F6-B498-43B3-948B-1728B52AA6E4}">
                    <adec:decorative xmlns:adec="http://schemas.microsoft.com/office/drawing/2017/decorative" val="1"/>
                  </a:ext>
                </a:extLst>
              </p:cNvPr>
              <p:cNvCxnSpPr/>
              <p:nvPr userDrawn="1"/>
            </p:nvCxnSpPr>
            <p:spPr bwMode="auto">
              <a:xfrm rot="5400000" flipH="1">
                <a:off x="7010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a:extLst>
                  <a:ext uri="{C183D7F6-B498-43B3-948B-1728B52AA6E4}">
                    <adec:decorative xmlns:adec="http://schemas.microsoft.com/office/drawing/2017/decorative" val="1"/>
                  </a:ext>
                </a:extLst>
              </p:cNvPr>
              <p:cNvCxnSpPr/>
              <p:nvPr userDrawn="1"/>
            </p:nvCxnSpPr>
            <p:spPr bwMode="auto">
              <a:xfrm rot="5400000" flipH="1">
                <a:off x="8839132"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Group 61"/>
            <p:cNvGrpSpPr/>
            <p:nvPr userDrawn="1"/>
          </p:nvGrpSpPr>
          <p:grpSpPr>
            <a:xfrm>
              <a:off x="-109730" y="237744"/>
              <a:ext cx="91440" cy="4664456"/>
              <a:chOff x="-109730" y="237744"/>
              <a:chExt cx="91440" cy="4664456"/>
            </a:xfrm>
          </p:grpSpPr>
          <p:cxnSp>
            <p:nvCxnSpPr>
              <p:cNvPr id="73" name="Straight Connector 72">
                <a:extLst>
                  <a:ext uri="{C183D7F6-B498-43B3-948B-1728B52AA6E4}">
                    <adec:decorative xmlns:adec="http://schemas.microsoft.com/office/drawing/2017/decorative" val="1"/>
                  </a:ext>
                </a:extLst>
              </p:cNvPr>
              <p:cNvCxnSpPr/>
              <p:nvPr userDrawn="1"/>
            </p:nvCxnSpPr>
            <p:spPr bwMode="auto">
              <a:xfrm flipH="1">
                <a:off x="-109730" y="65379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a:extLst>
                  <a:ext uri="{C183D7F6-B498-43B3-948B-1728B52AA6E4}">
                    <adec:decorative xmlns:adec="http://schemas.microsoft.com/office/drawing/2017/decorative" val="1"/>
                  </a:ext>
                </a:extLst>
              </p:cNvPr>
              <p:cNvCxnSpPr/>
              <p:nvPr userDrawn="1"/>
            </p:nvCxnSpPr>
            <p:spPr bwMode="auto">
              <a:xfrm flipH="1">
                <a:off x="-109730" y="128930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a:extLst>
                  <a:ext uri="{C183D7F6-B498-43B3-948B-1728B52AA6E4}">
                    <adec:decorative xmlns:adec="http://schemas.microsoft.com/office/drawing/2017/decorative" val="1"/>
                  </a:ext>
                </a:extLst>
              </p:cNvPr>
              <p:cNvCxnSpPr/>
              <p:nvPr userDrawn="1"/>
            </p:nvCxnSpPr>
            <p:spPr bwMode="auto">
              <a:xfrm flipH="1">
                <a:off x="-109730" y="192938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a:extLst>
                  <a:ext uri="{C183D7F6-B498-43B3-948B-1728B52AA6E4}">
                    <adec:decorative xmlns:adec="http://schemas.microsoft.com/office/drawing/2017/decorative" val="1"/>
                  </a:ext>
                </a:extLst>
              </p:cNvPr>
              <p:cNvCxnSpPr/>
              <p:nvPr userDrawn="1"/>
            </p:nvCxnSpPr>
            <p:spPr bwMode="auto">
              <a:xfrm flipH="1">
                <a:off x="-109730" y="257099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a:extLst>
                  <a:ext uri="{C183D7F6-B498-43B3-948B-1728B52AA6E4}">
                    <adec:decorative xmlns:adec="http://schemas.microsoft.com/office/drawing/2017/decorative" val="1"/>
                  </a:ext>
                </a:extLst>
              </p:cNvPr>
              <p:cNvCxnSpPr/>
              <p:nvPr userDrawn="1"/>
            </p:nvCxnSpPr>
            <p:spPr bwMode="auto">
              <a:xfrm flipH="1">
                <a:off x="-109730" y="32095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a:extLst>
                  <a:ext uri="{C183D7F6-B498-43B3-948B-1728B52AA6E4}">
                    <adec:decorative xmlns:adec="http://schemas.microsoft.com/office/drawing/2017/decorative" val="1"/>
                  </a:ext>
                </a:extLst>
              </p:cNvPr>
              <p:cNvCxnSpPr/>
              <p:nvPr userDrawn="1"/>
            </p:nvCxnSpPr>
            <p:spPr bwMode="auto">
              <a:xfrm flipH="1">
                <a:off x="-109730" y="384962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a:extLst>
                  <a:ext uri="{C183D7F6-B498-43B3-948B-1728B52AA6E4}">
                    <adec:decorative xmlns:adec="http://schemas.microsoft.com/office/drawing/2017/decorative" val="1"/>
                  </a:ext>
                </a:extLst>
              </p:cNvPr>
              <p:cNvCxnSpPr/>
              <p:nvPr userDrawn="1"/>
            </p:nvCxnSpPr>
            <p:spPr bwMode="auto">
              <a:xfrm flipH="1">
                <a:off x="-109730" y="449427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a:extLst>
                  <a:ext uri="{C183D7F6-B498-43B3-948B-1728B52AA6E4}">
                    <adec:decorative xmlns:adec="http://schemas.microsoft.com/office/drawing/2017/decorative" val="1"/>
                  </a:ext>
                </a:extLst>
              </p:cNvPr>
              <p:cNvCxnSpPr/>
              <p:nvPr userDrawn="1"/>
            </p:nvCxnSpPr>
            <p:spPr bwMode="auto">
              <a:xfrm flipH="1">
                <a:off x="-109730" y="2377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a:extLst>
                  <a:ext uri="{C183D7F6-B498-43B3-948B-1728B52AA6E4}">
                    <adec:decorative xmlns:adec="http://schemas.microsoft.com/office/drawing/2017/decorative" val="1"/>
                  </a:ext>
                </a:extLst>
              </p:cNvPr>
              <p:cNvCxnSpPr/>
              <p:nvPr userDrawn="1"/>
            </p:nvCxnSpPr>
            <p:spPr bwMode="auto">
              <a:xfrm flipH="1">
                <a:off x="-109730" y="490220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3" name="Group 62"/>
            <p:cNvGrpSpPr/>
            <p:nvPr userDrawn="1"/>
          </p:nvGrpSpPr>
          <p:grpSpPr>
            <a:xfrm>
              <a:off x="9163050" y="237744"/>
              <a:ext cx="91440" cy="4663440"/>
              <a:chOff x="-109730" y="231394"/>
              <a:chExt cx="91440" cy="4663440"/>
            </a:xfrm>
          </p:grpSpPr>
          <p:cxnSp>
            <p:nvCxnSpPr>
              <p:cNvPr id="64" name="Straight Connector 63">
                <a:extLst>
                  <a:ext uri="{C183D7F6-B498-43B3-948B-1728B52AA6E4}">
                    <adec:decorative xmlns:adec="http://schemas.microsoft.com/office/drawing/2017/decorative" val="1"/>
                  </a:ext>
                </a:extLst>
              </p:cNvPr>
              <p:cNvCxnSpPr/>
              <p:nvPr userDrawn="1"/>
            </p:nvCxnSpPr>
            <p:spPr bwMode="auto">
              <a:xfrm flipH="1">
                <a:off x="-109730" y="64744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a:extLst>
                  <a:ext uri="{C183D7F6-B498-43B3-948B-1728B52AA6E4}">
                    <adec:decorative xmlns:adec="http://schemas.microsoft.com/office/drawing/2017/decorative" val="1"/>
                  </a:ext>
                </a:extLst>
              </p:cNvPr>
              <p:cNvCxnSpPr/>
              <p:nvPr userDrawn="1"/>
            </p:nvCxnSpPr>
            <p:spPr bwMode="auto">
              <a:xfrm flipH="1">
                <a:off x="-109730" y="128295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a:extLst>
                  <a:ext uri="{C183D7F6-B498-43B3-948B-1728B52AA6E4}">
                    <adec:decorative xmlns:adec="http://schemas.microsoft.com/office/drawing/2017/decorative" val="1"/>
                  </a:ext>
                </a:extLst>
              </p:cNvPr>
              <p:cNvCxnSpPr/>
              <p:nvPr userDrawn="1"/>
            </p:nvCxnSpPr>
            <p:spPr bwMode="auto">
              <a:xfrm flipH="1">
                <a:off x="-109730" y="19230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a:extLst>
                  <a:ext uri="{C183D7F6-B498-43B3-948B-1728B52AA6E4}">
                    <adec:decorative xmlns:adec="http://schemas.microsoft.com/office/drawing/2017/decorative" val="1"/>
                  </a:ext>
                </a:extLst>
              </p:cNvPr>
              <p:cNvCxnSpPr/>
              <p:nvPr userDrawn="1"/>
            </p:nvCxnSpPr>
            <p:spPr bwMode="auto">
              <a:xfrm flipH="1">
                <a:off x="-109730" y="256311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a:extLst>
                  <a:ext uri="{C183D7F6-B498-43B3-948B-1728B52AA6E4}">
                    <adec:decorative xmlns:adec="http://schemas.microsoft.com/office/drawing/2017/decorative" val="1"/>
                  </a:ext>
                </a:extLst>
              </p:cNvPr>
              <p:cNvCxnSpPr/>
              <p:nvPr userDrawn="1"/>
            </p:nvCxnSpPr>
            <p:spPr bwMode="auto">
              <a:xfrm flipH="1">
                <a:off x="-109730" y="32031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a:extLst>
                  <a:ext uri="{C183D7F6-B498-43B3-948B-1728B52AA6E4}">
                    <adec:decorative xmlns:adec="http://schemas.microsoft.com/office/drawing/2017/decorative" val="1"/>
                  </a:ext>
                </a:extLst>
              </p:cNvPr>
              <p:cNvCxnSpPr/>
              <p:nvPr userDrawn="1"/>
            </p:nvCxnSpPr>
            <p:spPr bwMode="auto">
              <a:xfrm flipH="1">
                <a:off x="-109730" y="384327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a:extLst>
                  <a:ext uri="{C183D7F6-B498-43B3-948B-1728B52AA6E4}">
                    <adec:decorative xmlns:adec="http://schemas.microsoft.com/office/drawing/2017/decorative" val="1"/>
                  </a:ext>
                </a:extLst>
              </p:cNvPr>
              <p:cNvCxnSpPr/>
              <p:nvPr userDrawn="1"/>
            </p:nvCxnSpPr>
            <p:spPr bwMode="auto">
              <a:xfrm flipH="1">
                <a:off x="-109730" y="448792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a:extLst>
                  <a:ext uri="{C183D7F6-B498-43B3-948B-1728B52AA6E4}">
                    <adec:decorative xmlns:adec="http://schemas.microsoft.com/office/drawing/2017/decorative" val="1"/>
                  </a:ext>
                </a:extLst>
              </p:cNvPr>
              <p:cNvCxnSpPr/>
              <p:nvPr userDrawn="1"/>
            </p:nvCxnSpPr>
            <p:spPr bwMode="auto">
              <a:xfrm flipH="1">
                <a:off x="-109730" y="2313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a:extLst>
                  <a:ext uri="{C183D7F6-B498-43B3-948B-1728B52AA6E4}">
                    <adec:decorative xmlns:adec="http://schemas.microsoft.com/office/drawing/2017/decorative" val="1"/>
                  </a:ext>
                </a:extLst>
              </p:cNvPr>
              <p:cNvCxnSpPr/>
              <p:nvPr userDrawn="1"/>
            </p:nvCxnSpPr>
            <p:spPr bwMode="auto">
              <a:xfrm flipH="1">
                <a:off x="-109730" y="48948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927666890"/>
      </p:ext>
    </p:extLst>
  </p:cSld>
  <p:clrMap bg1="dk1" tx1="lt1" bg2="dk2" tx2="lt2" accent1="accent1" accent2="accent2" accent3="accent3" accent4="accent4" accent5="accent5" accent6="accent6" hlink="hlink" folHlink="folHlink"/>
  <p:sldLayoutIdLst>
    <p:sldLayoutId id="2147483969" r:id="rId1"/>
    <p:sldLayoutId id="2147483967" r:id="rId2"/>
    <p:sldLayoutId id="2147483968" r:id="rId3"/>
    <p:sldLayoutId id="2147483981" r:id="rId4"/>
    <p:sldLayoutId id="2147483982" r:id="rId5"/>
    <p:sldLayoutId id="2147483974" r:id="rId6"/>
    <p:sldLayoutId id="2147483826" r:id="rId7"/>
    <p:sldLayoutId id="2147483975" r:id="rId8"/>
    <p:sldLayoutId id="2147483830" r:id="rId9"/>
    <p:sldLayoutId id="2147483829" r:id="rId10"/>
    <p:sldLayoutId id="2147483831" r:id="rId11"/>
    <p:sldLayoutId id="2147483842" r:id="rId12"/>
    <p:sldLayoutId id="2147483832" r:id="rId13"/>
    <p:sldLayoutId id="2147484015" r:id="rId14"/>
    <p:sldLayoutId id="2147483834" r:id="rId15"/>
    <p:sldLayoutId id="2147483976" r:id="rId16"/>
    <p:sldLayoutId id="2147483977" r:id="rId17"/>
    <p:sldLayoutId id="2147483835" r:id="rId18"/>
    <p:sldLayoutId id="2147483979" r:id="rId19"/>
    <p:sldLayoutId id="2147483836" r:id="rId20"/>
    <p:sldLayoutId id="2147483983" r:id="rId21"/>
    <p:sldLayoutId id="2147483985" r:id="rId22"/>
    <p:sldLayoutId id="2147483839" r:id="rId23"/>
    <p:sldLayoutId id="2147483847" r:id="rId24"/>
    <p:sldLayoutId id="2147483978" r:id="rId25"/>
    <p:sldLayoutId id="2147483843" r:id="rId26"/>
    <p:sldLayoutId id="2147484018" r:id="rId27"/>
    <p:sldLayoutId id="2147483845" r:id="rId28"/>
    <p:sldLayoutId id="2147484019" r:id="rId29"/>
    <p:sldLayoutId id="2147483980" r:id="rId30"/>
    <p:sldLayoutId id="2147484017" r:id="rId31"/>
    <p:sldLayoutId id="2147483848" r:id="rId32"/>
    <p:sldLayoutId id="2147484016" r:id="rId33"/>
    <p:sldLayoutId id="2147483856" r:id="rId34"/>
    <p:sldLayoutId id="2147484013" r:id="rId35"/>
    <p:sldLayoutId id="2147483857" r:id="rId36"/>
  </p:sldLayoutIdLst>
  <p:hf hdr="0" dt="0"/>
  <p:txStyles>
    <p:titleStyle>
      <a:lvl1pPr algn="l" rtl="0" eaLnBrk="1" fontAlgn="base" hangingPunct="1">
        <a:lnSpc>
          <a:spcPct val="90000"/>
        </a:lnSpc>
        <a:spcBef>
          <a:spcPct val="0"/>
        </a:spcBef>
        <a:spcAft>
          <a:spcPct val="0"/>
        </a:spcAft>
        <a:defRPr sz="2800" b="0" i="0">
          <a:solidFill>
            <a:schemeClr val="tx1"/>
          </a:solidFill>
          <a:latin typeface="IBM Plex Sans Light" panose="020B0403050203000203" pitchFamily="34" charset="77"/>
          <a:ea typeface="IBM Plex Sans Light" panose="020B0403050203000203" pitchFamily="34" charset="77"/>
          <a:cs typeface="IBM Plex Sans Light" panose="020B0403050203000203" pitchFamily="34" charset="77"/>
        </a:defRPr>
      </a:lvl1pPr>
      <a:lvl2pPr algn="l" rtl="0" eaLnBrk="1" fontAlgn="base" hangingPunct="1">
        <a:lnSpc>
          <a:spcPct val="90000"/>
        </a:lnSpc>
        <a:spcBef>
          <a:spcPct val="0"/>
        </a:spcBef>
        <a:spcAft>
          <a:spcPct val="0"/>
        </a:spcAft>
        <a:defRPr sz="2220">
          <a:solidFill>
            <a:srgbClr val="191919"/>
          </a:solidFill>
          <a:latin typeface="HelvNeue Light for IBM" pitchFamily="34" charset="0"/>
        </a:defRPr>
      </a:lvl2pPr>
      <a:lvl3pPr algn="l" rtl="0" eaLnBrk="1" fontAlgn="base" hangingPunct="1">
        <a:lnSpc>
          <a:spcPct val="90000"/>
        </a:lnSpc>
        <a:spcBef>
          <a:spcPct val="0"/>
        </a:spcBef>
        <a:spcAft>
          <a:spcPct val="0"/>
        </a:spcAft>
        <a:defRPr sz="2220">
          <a:solidFill>
            <a:srgbClr val="191919"/>
          </a:solidFill>
          <a:latin typeface="HelvNeue Light for IBM" pitchFamily="34" charset="0"/>
        </a:defRPr>
      </a:lvl3pPr>
      <a:lvl4pPr algn="l" rtl="0" eaLnBrk="1" fontAlgn="base" hangingPunct="1">
        <a:lnSpc>
          <a:spcPct val="90000"/>
        </a:lnSpc>
        <a:spcBef>
          <a:spcPct val="0"/>
        </a:spcBef>
        <a:spcAft>
          <a:spcPct val="0"/>
        </a:spcAft>
        <a:defRPr sz="2220">
          <a:solidFill>
            <a:srgbClr val="191919"/>
          </a:solidFill>
          <a:latin typeface="HelvNeue Light for IBM" pitchFamily="34" charset="0"/>
        </a:defRPr>
      </a:lvl4pPr>
      <a:lvl5pPr algn="l" rtl="0" eaLnBrk="1" fontAlgn="base" hangingPunct="1">
        <a:lnSpc>
          <a:spcPct val="90000"/>
        </a:lnSpc>
        <a:spcBef>
          <a:spcPct val="0"/>
        </a:spcBef>
        <a:spcAft>
          <a:spcPct val="0"/>
        </a:spcAft>
        <a:defRPr sz="2220">
          <a:solidFill>
            <a:srgbClr val="191919"/>
          </a:solidFill>
          <a:latin typeface="HelvNeue Light for IBM" pitchFamily="34" charset="0"/>
        </a:defRPr>
      </a:lvl5pPr>
      <a:lvl6pPr marL="362568" algn="l" rtl="0" eaLnBrk="1" fontAlgn="base" hangingPunct="1">
        <a:lnSpc>
          <a:spcPct val="90000"/>
        </a:lnSpc>
        <a:spcBef>
          <a:spcPct val="0"/>
        </a:spcBef>
        <a:spcAft>
          <a:spcPct val="0"/>
        </a:spcAft>
        <a:defRPr sz="2220">
          <a:solidFill>
            <a:srgbClr val="191919"/>
          </a:solidFill>
          <a:latin typeface="HelvNeue Light for IBM" pitchFamily="34" charset="0"/>
        </a:defRPr>
      </a:lvl6pPr>
      <a:lvl7pPr marL="725139" algn="l" rtl="0" eaLnBrk="1" fontAlgn="base" hangingPunct="1">
        <a:lnSpc>
          <a:spcPct val="90000"/>
        </a:lnSpc>
        <a:spcBef>
          <a:spcPct val="0"/>
        </a:spcBef>
        <a:spcAft>
          <a:spcPct val="0"/>
        </a:spcAft>
        <a:defRPr sz="2220">
          <a:solidFill>
            <a:srgbClr val="191919"/>
          </a:solidFill>
          <a:latin typeface="HelvNeue Light for IBM" pitchFamily="34" charset="0"/>
        </a:defRPr>
      </a:lvl7pPr>
      <a:lvl8pPr marL="1087707" algn="l" rtl="0" eaLnBrk="1" fontAlgn="base" hangingPunct="1">
        <a:lnSpc>
          <a:spcPct val="90000"/>
        </a:lnSpc>
        <a:spcBef>
          <a:spcPct val="0"/>
        </a:spcBef>
        <a:spcAft>
          <a:spcPct val="0"/>
        </a:spcAft>
        <a:defRPr sz="2220">
          <a:solidFill>
            <a:srgbClr val="191919"/>
          </a:solidFill>
          <a:latin typeface="HelvNeue Light for IBM" pitchFamily="34" charset="0"/>
        </a:defRPr>
      </a:lvl8pPr>
      <a:lvl9pPr marL="1450276" algn="l" rtl="0" eaLnBrk="1" fontAlgn="base" hangingPunct="1">
        <a:lnSpc>
          <a:spcPct val="90000"/>
        </a:lnSpc>
        <a:spcBef>
          <a:spcPct val="0"/>
        </a:spcBef>
        <a:spcAft>
          <a:spcPct val="0"/>
        </a:spcAft>
        <a:defRPr sz="2220">
          <a:solidFill>
            <a:srgbClr val="191919"/>
          </a:solidFill>
          <a:latin typeface="HelvNeue Light for IBM" pitchFamily="34" charset="0"/>
        </a:defRPr>
      </a:lvl9pPr>
    </p:titleStyle>
    <p:bodyStyle>
      <a:lvl1pPr marL="0" indent="0" algn="l" rtl="0" eaLnBrk="1" fontAlgn="base" hangingPunct="1">
        <a:lnSpc>
          <a:spcPct val="110000"/>
        </a:lnSpc>
        <a:spcBef>
          <a:spcPts val="1100"/>
        </a:spcBef>
        <a:spcAft>
          <a:spcPct val="0"/>
        </a:spcAft>
        <a:buClr>
          <a:srgbClr val="6D6E70"/>
        </a:buClr>
        <a:buSzPct val="90000"/>
        <a:buFont typeface="Wingdings" pitchFamily="2" charset="2"/>
        <a:buNone/>
        <a:defRPr sz="14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1pPr>
      <a:lvl2pPr marL="137160" indent="-137160" algn="l" rtl="0" eaLnBrk="1" fontAlgn="base" hangingPunct="1">
        <a:lnSpc>
          <a:spcPct val="110000"/>
        </a:lnSpc>
        <a:spcBef>
          <a:spcPts val="1100"/>
        </a:spcBef>
        <a:spcAft>
          <a:spcPct val="0"/>
        </a:spcAft>
        <a:buClrTx/>
        <a:buSzPct val="80000"/>
        <a:buFont typeface="System Font Regular"/>
        <a:buChar char="–"/>
        <a:tabLst/>
        <a:defRPr sz="14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2pPr>
      <a:lvl3pPr marL="283464" indent="-100584" algn="l" rtl="0" eaLnBrk="1" fontAlgn="base" hangingPunct="1">
        <a:lnSpc>
          <a:spcPct val="110000"/>
        </a:lnSpc>
        <a:spcBef>
          <a:spcPts val="1100"/>
        </a:spcBef>
        <a:spcAft>
          <a:spcPct val="0"/>
        </a:spcAft>
        <a:buClrTx/>
        <a:buSzPct val="80000"/>
        <a:buFont typeface="Arial" panose="020B0604020202020204" pitchFamily="34" charset="0"/>
        <a:buChar char="•"/>
        <a:tabLst/>
        <a:defRPr sz="14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3pPr>
      <a:lvl4pPr marL="512064" indent="-137160" algn="l" rtl="0" eaLnBrk="1" fontAlgn="base" hangingPunct="1">
        <a:lnSpc>
          <a:spcPct val="110000"/>
        </a:lnSpc>
        <a:spcBef>
          <a:spcPts val="1100"/>
        </a:spcBef>
        <a:spcAft>
          <a:spcPct val="0"/>
        </a:spcAft>
        <a:buClrTx/>
        <a:buSzPct val="80000"/>
        <a:buFont typeface=".AppleSystemUIFont" charset="-120"/>
        <a:buChar char="–"/>
        <a:tabLst/>
        <a:defRPr sz="1400" baseline="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4pPr>
      <a:lvl5pPr marL="182880" indent="-164592" algn="l" rtl="0" eaLnBrk="1" fontAlgn="base" hangingPunct="1">
        <a:lnSpc>
          <a:spcPct val="110000"/>
        </a:lnSpc>
        <a:spcBef>
          <a:spcPts val="1100"/>
        </a:spcBef>
        <a:spcAft>
          <a:spcPct val="0"/>
        </a:spcAft>
        <a:buClrTx/>
        <a:buSzPct val="80000"/>
        <a:buFontTx/>
        <a:buNone/>
        <a:tabLst/>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Arial"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Arial"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Arial"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Arial" charset="0"/>
        </a:defRPr>
      </a:lvl9pPr>
    </p:bodyStyle>
    <p:otherStyle>
      <a:defPPr>
        <a:defRPr lang="en-US"/>
      </a:defPPr>
      <a:lvl1pPr marL="0" algn="l" defTabSz="725139" rtl="0" eaLnBrk="1" latinLnBrk="0" hangingPunct="1">
        <a:defRPr sz="1428" kern="1200">
          <a:solidFill>
            <a:schemeClr val="tx1"/>
          </a:solidFill>
          <a:latin typeface="+mn-lt"/>
          <a:ea typeface="+mn-ea"/>
          <a:cs typeface="+mn-cs"/>
        </a:defRPr>
      </a:lvl1pPr>
      <a:lvl2pPr marL="362568" algn="l" defTabSz="725139" rtl="0" eaLnBrk="1" latinLnBrk="0" hangingPunct="1">
        <a:defRPr sz="1428" kern="1200">
          <a:solidFill>
            <a:schemeClr val="tx1"/>
          </a:solidFill>
          <a:latin typeface="+mn-lt"/>
          <a:ea typeface="+mn-ea"/>
          <a:cs typeface="+mn-cs"/>
        </a:defRPr>
      </a:lvl2pPr>
      <a:lvl3pPr marL="725139" algn="l" defTabSz="725139" rtl="0" eaLnBrk="1" latinLnBrk="0" hangingPunct="1">
        <a:defRPr sz="1428" kern="1200">
          <a:solidFill>
            <a:schemeClr val="tx1"/>
          </a:solidFill>
          <a:latin typeface="+mn-lt"/>
          <a:ea typeface="+mn-ea"/>
          <a:cs typeface="+mn-cs"/>
        </a:defRPr>
      </a:lvl3pPr>
      <a:lvl4pPr marL="1087707" algn="l" defTabSz="725139" rtl="0" eaLnBrk="1" latinLnBrk="0" hangingPunct="1">
        <a:defRPr sz="1428" kern="1200">
          <a:solidFill>
            <a:schemeClr val="tx1"/>
          </a:solidFill>
          <a:latin typeface="+mn-lt"/>
          <a:ea typeface="+mn-ea"/>
          <a:cs typeface="+mn-cs"/>
        </a:defRPr>
      </a:lvl4pPr>
      <a:lvl5pPr marL="1450276" algn="l" defTabSz="725139" rtl="0" eaLnBrk="1" latinLnBrk="0" hangingPunct="1">
        <a:defRPr sz="1428" kern="1200">
          <a:solidFill>
            <a:schemeClr val="tx1"/>
          </a:solidFill>
          <a:latin typeface="+mn-lt"/>
          <a:ea typeface="+mn-ea"/>
          <a:cs typeface="+mn-cs"/>
        </a:defRPr>
      </a:lvl5pPr>
      <a:lvl6pPr marL="1812846" algn="l" defTabSz="725139" rtl="0" eaLnBrk="1" latinLnBrk="0" hangingPunct="1">
        <a:defRPr sz="1428" kern="1200">
          <a:solidFill>
            <a:schemeClr val="tx1"/>
          </a:solidFill>
          <a:latin typeface="+mn-lt"/>
          <a:ea typeface="+mn-ea"/>
          <a:cs typeface="+mn-cs"/>
        </a:defRPr>
      </a:lvl6pPr>
      <a:lvl7pPr marL="2175414" algn="l" defTabSz="725139" rtl="0" eaLnBrk="1" latinLnBrk="0" hangingPunct="1">
        <a:defRPr sz="1428" kern="1200">
          <a:solidFill>
            <a:schemeClr val="tx1"/>
          </a:solidFill>
          <a:latin typeface="+mn-lt"/>
          <a:ea typeface="+mn-ea"/>
          <a:cs typeface="+mn-cs"/>
        </a:defRPr>
      </a:lvl7pPr>
      <a:lvl8pPr marL="2537983" algn="l" defTabSz="725139" rtl="0" eaLnBrk="1" latinLnBrk="0" hangingPunct="1">
        <a:defRPr sz="1428" kern="1200">
          <a:solidFill>
            <a:schemeClr val="tx1"/>
          </a:solidFill>
          <a:latin typeface="+mn-lt"/>
          <a:ea typeface="+mn-ea"/>
          <a:cs typeface="+mn-cs"/>
        </a:defRPr>
      </a:lvl8pPr>
      <a:lvl9pPr marL="2900552" algn="l" defTabSz="725139" rtl="0" eaLnBrk="1" latinLnBrk="0" hangingPunct="1">
        <a:defRPr sz="142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0" userDrawn="1">
          <p15:clr>
            <a:srgbClr val="F26B43"/>
          </p15:clr>
        </p15:guide>
        <p15:guide id="2" pos="144" userDrawn="1">
          <p15:clr>
            <a:srgbClr val="F26B43"/>
          </p15:clr>
        </p15:guide>
        <p15:guide id="3" pos="5616" userDrawn="1">
          <p15:clr>
            <a:srgbClr val="F26B43"/>
          </p15:clr>
        </p15:guide>
        <p15:guide id="4" orient="horz" pos="2832" userDrawn="1">
          <p15:clr>
            <a:srgbClr val="F26B43"/>
          </p15:clr>
        </p15:guide>
        <p15:guide id="5" orient="horz" pos="3088" userDrawn="1">
          <p15:clr>
            <a:srgbClr val="F26B43"/>
          </p15:clr>
        </p15:guide>
        <p15:guide id="6" pos="2880" userDrawn="1">
          <p15:clr>
            <a:srgbClr val="F26B43"/>
          </p15:clr>
        </p15:guide>
        <p15:guide id="7" pos="2736" userDrawn="1">
          <p15:clr>
            <a:srgbClr val="F26B43"/>
          </p15:clr>
        </p15:guide>
        <p15:guide id="8" pos="1440" userDrawn="1">
          <p15:clr>
            <a:srgbClr val="F26B43"/>
          </p15:clr>
        </p15:guide>
        <p15:guide id="9" pos="3024" userDrawn="1">
          <p15:clr>
            <a:srgbClr val="F26B43"/>
          </p15:clr>
        </p15:guide>
        <p15:guide id="10" pos="1296" userDrawn="1">
          <p15:clr>
            <a:srgbClr val="F26B43"/>
          </p15:clr>
        </p15:guide>
        <p15:guide id="11" pos="1584" userDrawn="1">
          <p15:clr>
            <a:srgbClr val="F26B43"/>
          </p15:clr>
        </p15:guide>
        <p15:guide id="12" pos="4320" userDrawn="1">
          <p15:clr>
            <a:srgbClr val="F26B43"/>
          </p15:clr>
        </p15:guide>
        <p15:guide id="13" pos="4176" userDrawn="1">
          <p15:clr>
            <a:srgbClr val="F26B43"/>
          </p15:clr>
        </p15:guide>
        <p15:guide id="14" pos="4464" userDrawn="1">
          <p15:clr>
            <a:srgbClr val="F26B43"/>
          </p15:clr>
        </p15:guide>
        <p15:guide id="15" orient="horz" pos="412" userDrawn="1">
          <p15:clr>
            <a:srgbClr val="F26B43"/>
          </p15:clr>
        </p15:guide>
        <p15:guide id="17" orient="horz" pos="812" userDrawn="1">
          <p15:clr>
            <a:srgbClr val="F26B43"/>
          </p15:clr>
        </p15:guide>
        <p15:guide id="18" orient="horz" pos="1620" userDrawn="1">
          <p15:clr>
            <a:srgbClr val="F26B43"/>
          </p15:clr>
        </p15:guide>
        <p15:guide id="19" orient="horz" pos="1216" userDrawn="1">
          <p15:clr>
            <a:srgbClr val="F26B43"/>
          </p15:clr>
        </p15:guide>
        <p15:guide id="20" orient="horz" pos="2022" userDrawn="1">
          <p15:clr>
            <a:srgbClr val="F26B43"/>
          </p15:clr>
        </p15:guide>
        <p15:guide id="21" orient="horz" pos="242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 name="Title Placeholder"/>
          <p:cNvSpPr>
            <a:spLocks noGrp="1"/>
          </p:cNvSpPr>
          <p:nvPr>
            <p:ph type="title"/>
          </p:nvPr>
        </p:nvSpPr>
        <p:spPr>
          <a:xfrm>
            <a:off x="210312" y="201168"/>
            <a:ext cx="4142232" cy="4294632"/>
          </a:xfrm>
          <a:prstGeom prst="rect">
            <a:avLst/>
          </a:prstGeom>
        </p:spPr>
        <p:txBody>
          <a:bodyPr vert="horz" lIns="0" tIns="0" rIns="0" bIns="0" rtlCol="0" anchor="t">
            <a:noAutofit/>
          </a:bodyPr>
          <a:lstStyle/>
          <a:p>
            <a:r>
              <a:rPr lang="en-US" dirty="0"/>
              <a:t>Click to edit Master title style</a:t>
            </a:r>
          </a:p>
        </p:txBody>
      </p:sp>
      <p:sp>
        <p:nvSpPr>
          <p:cNvPr id="5" name="Text Placeholder"/>
          <p:cNvSpPr>
            <a:spLocks noGrp="1"/>
          </p:cNvSpPr>
          <p:nvPr>
            <p:ph type="body" idx="1"/>
          </p:nvPr>
        </p:nvSpPr>
        <p:spPr>
          <a:xfrm>
            <a:off x="4791456" y="201168"/>
            <a:ext cx="4123944" cy="429463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a:p>
            <a:pPr lvl="4"/>
            <a:endParaRPr lang="en-US" dirty="0"/>
          </a:p>
        </p:txBody>
      </p:sp>
      <p:sp>
        <p:nvSpPr>
          <p:cNvPr id="7" name="Footer Placeholder"/>
          <p:cNvSpPr>
            <a:spLocks noGrp="1"/>
          </p:cNvSpPr>
          <p:nvPr>
            <p:ph type="ftr" sz="quarter" idx="3"/>
          </p:nvPr>
        </p:nvSpPr>
        <p:spPr>
          <a:xfrm>
            <a:off x="228666" y="4787900"/>
            <a:ext cx="4114735" cy="166687"/>
          </a:xfrm>
          <a:prstGeom prst="rect">
            <a:avLst/>
          </a:prstGeom>
        </p:spPr>
        <p:txBody>
          <a:bodyPr vert="horz" lIns="0" tIns="0" rIns="0" bIns="0" rtlCol="0" anchor="ctr"/>
          <a:lstStyle>
            <a:lvl1pPr marL="0" marR="0" indent="0" algn="l" defTabSz="685992" rtl="0" eaLnBrk="1" fontAlgn="auto" latinLnBrk="0" hangingPunct="1">
              <a:lnSpc>
                <a:spcPct val="100000"/>
              </a:lnSpc>
              <a:spcBef>
                <a:spcPts val="0"/>
              </a:spcBef>
              <a:spcAft>
                <a:spcPts val="0"/>
              </a:spcAft>
              <a:buClrTx/>
              <a:buSzTx/>
              <a:buFontTx/>
              <a:buNone/>
              <a:tabLst/>
              <a:defRPr sz="600">
                <a:solidFill>
                  <a:schemeClr val="bg1"/>
                </a:solidFill>
                <a:latin typeface="IBM Plex Sans" panose="020B0503050203000203" pitchFamily="34" charset="0"/>
              </a:defRPr>
            </a:lvl1pPr>
          </a:lstStyle>
          <a:p>
            <a:r>
              <a:rPr lang="en-US"/>
              <a:t>IBM Quantum / © 2021 IBM Corporation</a:t>
            </a:r>
            <a:endParaRPr lang="en-US" dirty="0"/>
          </a:p>
        </p:txBody>
      </p:sp>
      <p:sp>
        <p:nvSpPr>
          <p:cNvPr id="8" name="Slide Number Placeholder"/>
          <p:cNvSpPr>
            <a:spLocks noGrp="1"/>
          </p:cNvSpPr>
          <p:nvPr>
            <p:ph type="sldNum" sz="quarter" idx="4"/>
          </p:nvPr>
        </p:nvSpPr>
        <p:spPr>
          <a:xfrm>
            <a:off x="7086601" y="4787900"/>
            <a:ext cx="1828732" cy="166687"/>
          </a:xfrm>
          <a:prstGeom prst="rect">
            <a:avLst/>
          </a:prstGeom>
        </p:spPr>
        <p:txBody>
          <a:bodyPr vert="horz" lIns="0" tIns="0" rIns="0" bIns="0" rtlCol="0" anchor="ctr"/>
          <a:lstStyle>
            <a:lvl1pPr algn="r">
              <a:defRPr sz="600">
                <a:solidFill>
                  <a:schemeClr val="bg1"/>
                </a:solidFill>
                <a:latin typeface="IBM Plex Sans" panose="020B0503050203000203" pitchFamily="34" charset="0"/>
              </a:defRPr>
            </a:lvl1pPr>
          </a:lstStyle>
          <a:p>
            <a:fld id="{59395FB3-9C97-154F-86B2-7E381B951268}" type="slidenum">
              <a:rPr lang="en-US" smtClean="0"/>
              <a:pPr/>
              <a:t>‹#›</a:t>
            </a:fld>
            <a:endParaRPr lang="en-US" dirty="0"/>
          </a:p>
        </p:txBody>
      </p:sp>
      <p:grpSp>
        <p:nvGrpSpPr>
          <p:cNvPr id="59" name="Group 58" descr="Outside edge tick marks for alignment">
            <a:extLst>
              <a:ext uri="{C183D7F6-B498-43B3-948B-1728B52AA6E4}">
                <adec:decorative xmlns:adec="http://schemas.microsoft.com/office/drawing/2017/decorative" val="0"/>
              </a:ext>
            </a:extLst>
          </p:cNvPr>
          <p:cNvGrpSpPr/>
          <p:nvPr userDrawn="1"/>
        </p:nvGrpSpPr>
        <p:grpSpPr>
          <a:xfrm>
            <a:off x="-110110" y="-110490"/>
            <a:ext cx="9364220" cy="5364480"/>
            <a:chOff x="-109730" y="-110490"/>
            <a:chExt cx="9364220" cy="5364480"/>
          </a:xfrm>
        </p:grpSpPr>
        <p:grpSp>
          <p:nvGrpSpPr>
            <p:cNvPr id="60" name="Group 59"/>
            <p:cNvGrpSpPr/>
            <p:nvPr userDrawn="1"/>
          </p:nvGrpSpPr>
          <p:grpSpPr>
            <a:xfrm>
              <a:off x="228600" y="-110490"/>
              <a:ext cx="8686732" cy="91440"/>
              <a:chOff x="228600" y="-152400"/>
              <a:chExt cx="8686732" cy="152400"/>
            </a:xfrm>
          </p:grpSpPr>
          <p:cxnSp>
            <p:nvCxnSpPr>
              <p:cNvPr id="93" name="Straight Connector 92">
                <a:extLst>
                  <a:ext uri="{C183D7F6-B498-43B3-948B-1728B52AA6E4}">
                    <adec:decorative xmlns:adec="http://schemas.microsoft.com/office/drawing/2017/decorative" val="1"/>
                  </a:ext>
                </a:extLst>
              </p:cNvPr>
              <p:cNvCxnSpPr/>
              <p:nvPr userDrawn="1"/>
            </p:nvCxnSpPr>
            <p:spPr bwMode="auto">
              <a:xfrm rot="5400000" flipH="1">
                <a:off x="152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a:extLst>
                  <a:ext uri="{C183D7F6-B498-43B3-948B-1728B52AA6E4}">
                    <adec:decorative xmlns:adec="http://schemas.microsoft.com/office/drawing/2017/decorative" val="1"/>
                  </a:ext>
                </a:extLst>
              </p:cNvPr>
              <p:cNvCxnSpPr/>
              <p:nvPr userDrawn="1"/>
            </p:nvCxnSpPr>
            <p:spPr bwMode="auto">
              <a:xfrm rot="5400000" flipH="1">
                <a:off x="1981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a:extLst>
                  <a:ext uri="{C183D7F6-B498-43B3-948B-1728B52AA6E4}">
                    <adec:decorative xmlns:adec="http://schemas.microsoft.com/office/drawing/2017/decorative" val="1"/>
                  </a:ext>
                </a:extLst>
              </p:cNvPr>
              <p:cNvCxnSpPr/>
              <p:nvPr userDrawn="1"/>
            </p:nvCxnSpPr>
            <p:spPr bwMode="auto">
              <a:xfrm rot="5400000" flipH="1">
                <a:off x="2209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a:extLst>
                  <a:ext uri="{C183D7F6-B498-43B3-948B-1728B52AA6E4}">
                    <adec:decorative xmlns:adec="http://schemas.microsoft.com/office/drawing/2017/decorative" val="1"/>
                  </a:ext>
                </a:extLst>
              </p:cNvPr>
              <p:cNvCxnSpPr/>
              <p:nvPr userDrawn="1"/>
            </p:nvCxnSpPr>
            <p:spPr bwMode="auto">
              <a:xfrm rot="5400000" flipH="1">
                <a:off x="2438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a:extLst>
                  <a:ext uri="{C183D7F6-B498-43B3-948B-1728B52AA6E4}">
                    <adec:decorative xmlns:adec="http://schemas.microsoft.com/office/drawing/2017/decorative" val="1"/>
                  </a:ext>
                </a:extLst>
              </p:cNvPr>
              <p:cNvCxnSpPr/>
              <p:nvPr userDrawn="1"/>
            </p:nvCxnSpPr>
            <p:spPr bwMode="auto">
              <a:xfrm rot="5400000" flipH="1">
                <a:off x="4267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a:extLst>
                  <a:ext uri="{C183D7F6-B498-43B3-948B-1728B52AA6E4}">
                    <adec:decorative xmlns:adec="http://schemas.microsoft.com/office/drawing/2017/decorative" val="1"/>
                  </a:ext>
                </a:extLst>
              </p:cNvPr>
              <p:cNvCxnSpPr/>
              <p:nvPr userDrawn="1"/>
            </p:nvCxnSpPr>
            <p:spPr bwMode="auto">
              <a:xfrm rot="5400000" flipH="1">
                <a:off x="4495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a:extLst>
                  <a:ext uri="{C183D7F6-B498-43B3-948B-1728B52AA6E4}">
                    <adec:decorative xmlns:adec="http://schemas.microsoft.com/office/drawing/2017/decorative" val="1"/>
                  </a:ext>
                </a:extLst>
              </p:cNvPr>
              <p:cNvCxnSpPr/>
              <p:nvPr userDrawn="1"/>
            </p:nvCxnSpPr>
            <p:spPr bwMode="auto">
              <a:xfrm rot="5400000" flipH="1">
                <a:off x="4724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a:extLst>
                  <a:ext uri="{C183D7F6-B498-43B3-948B-1728B52AA6E4}">
                    <adec:decorative xmlns:adec="http://schemas.microsoft.com/office/drawing/2017/decorative" val="1"/>
                  </a:ext>
                </a:extLst>
              </p:cNvPr>
              <p:cNvCxnSpPr/>
              <p:nvPr userDrawn="1"/>
            </p:nvCxnSpPr>
            <p:spPr bwMode="auto">
              <a:xfrm rot="5400000" flipH="1">
                <a:off x="6553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a:extLst>
                  <a:ext uri="{C183D7F6-B498-43B3-948B-1728B52AA6E4}">
                    <adec:decorative xmlns:adec="http://schemas.microsoft.com/office/drawing/2017/decorative" val="1"/>
                  </a:ext>
                </a:extLst>
              </p:cNvPr>
              <p:cNvCxnSpPr/>
              <p:nvPr userDrawn="1"/>
            </p:nvCxnSpPr>
            <p:spPr bwMode="auto">
              <a:xfrm rot="5400000" flipH="1">
                <a:off x="6781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a:extLst>
                  <a:ext uri="{C183D7F6-B498-43B3-948B-1728B52AA6E4}">
                    <adec:decorative xmlns:adec="http://schemas.microsoft.com/office/drawing/2017/decorative" val="1"/>
                  </a:ext>
                </a:extLst>
              </p:cNvPr>
              <p:cNvCxnSpPr/>
              <p:nvPr userDrawn="1"/>
            </p:nvCxnSpPr>
            <p:spPr bwMode="auto">
              <a:xfrm rot="5400000" flipH="1">
                <a:off x="7010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a:extLst>
                  <a:ext uri="{C183D7F6-B498-43B3-948B-1728B52AA6E4}">
                    <adec:decorative xmlns:adec="http://schemas.microsoft.com/office/drawing/2017/decorative" val="1"/>
                  </a:ext>
                </a:extLst>
              </p:cNvPr>
              <p:cNvCxnSpPr/>
              <p:nvPr userDrawn="1"/>
            </p:nvCxnSpPr>
            <p:spPr bwMode="auto">
              <a:xfrm rot="5400000" flipH="1">
                <a:off x="8839132"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2550"/>
              <a:ext cx="8686732" cy="91440"/>
              <a:chOff x="228600" y="5143500"/>
              <a:chExt cx="8686732" cy="152400"/>
            </a:xfrm>
          </p:grpSpPr>
          <p:cxnSp>
            <p:nvCxnSpPr>
              <p:cNvPr id="82" name="Straight Connector 81">
                <a:extLst>
                  <a:ext uri="{C183D7F6-B498-43B3-948B-1728B52AA6E4}">
                    <adec:decorative xmlns:adec="http://schemas.microsoft.com/office/drawing/2017/decorative" val="1"/>
                  </a:ext>
                </a:extLst>
              </p:cNvPr>
              <p:cNvCxnSpPr/>
              <p:nvPr userDrawn="1"/>
            </p:nvCxnSpPr>
            <p:spPr bwMode="auto">
              <a:xfrm rot="5400000" flipH="1">
                <a:off x="152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a:extLst>
                  <a:ext uri="{C183D7F6-B498-43B3-948B-1728B52AA6E4}">
                    <adec:decorative xmlns:adec="http://schemas.microsoft.com/office/drawing/2017/decorative" val="1"/>
                  </a:ext>
                </a:extLst>
              </p:cNvPr>
              <p:cNvCxnSpPr/>
              <p:nvPr userDrawn="1"/>
            </p:nvCxnSpPr>
            <p:spPr bwMode="auto">
              <a:xfrm rot="5400000" flipH="1">
                <a:off x="1981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a:extLst>
                  <a:ext uri="{C183D7F6-B498-43B3-948B-1728B52AA6E4}">
                    <adec:decorative xmlns:adec="http://schemas.microsoft.com/office/drawing/2017/decorative" val="1"/>
                  </a:ext>
                </a:extLst>
              </p:cNvPr>
              <p:cNvCxnSpPr/>
              <p:nvPr userDrawn="1"/>
            </p:nvCxnSpPr>
            <p:spPr bwMode="auto">
              <a:xfrm rot="5400000" flipH="1">
                <a:off x="2209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a:extLst>
                  <a:ext uri="{C183D7F6-B498-43B3-948B-1728B52AA6E4}">
                    <adec:decorative xmlns:adec="http://schemas.microsoft.com/office/drawing/2017/decorative" val="1"/>
                  </a:ext>
                </a:extLst>
              </p:cNvPr>
              <p:cNvCxnSpPr/>
              <p:nvPr userDrawn="1"/>
            </p:nvCxnSpPr>
            <p:spPr bwMode="auto">
              <a:xfrm rot="5400000" flipH="1">
                <a:off x="2438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a:extLst>
                  <a:ext uri="{C183D7F6-B498-43B3-948B-1728B52AA6E4}">
                    <adec:decorative xmlns:adec="http://schemas.microsoft.com/office/drawing/2017/decorative" val="1"/>
                  </a:ext>
                </a:extLst>
              </p:cNvPr>
              <p:cNvCxnSpPr/>
              <p:nvPr userDrawn="1"/>
            </p:nvCxnSpPr>
            <p:spPr bwMode="auto">
              <a:xfrm rot="5400000" flipH="1">
                <a:off x="4267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a:extLst>
                  <a:ext uri="{C183D7F6-B498-43B3-948B-1728B52AA6E4}">
                    <adec:decorative xmlns:adec="http://schemas.microsoft.com/office/drawing/2017/decorative" val="1"/>
                  </a:ext>
                </a:extLst>
              </p:cNvPr>
              <p:cNvCxnSpPr/>
              <p:nvPr userDrawn="1"/>
            </p:nvCxnSpPr>
            <p:spPr bwMode="auto">
              <a:xfrm rot="5400000" flipH="1">
                <a:off x="4495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a:extLst>
                  <a:ext uri="{C183D7F6-B498-43B3-948B-1728B52AA6E4}">
                    <adec:decorative xmlns:adec="http://schemas.microsoft.com/office/drawing/2017/decorative" val="1"/>
                  </a:ext>
                </a:extLst>
              </p:cNvPr>
              <p:cNvCxnSpPr/>
              <p:nvPr userDrawn="1"/>
            </p:nvCxnSpPr>
            <p:spPr bwMode="auto">
              <a:xfrm rot="5400000" flipH="1">
                <a:off x="4724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a:extLst>
                  <a:ext uri="{C183D7F6-B498-43B3-948B-1728B52AA6E4}">
                    <adec:decorative xmlns:adec="http://schemas.microsoft.com/office/drawing/2017/decorative" val="1"/>
                  </a:ext>
                </a:extLst>
              </p:cNvPr>
              <p:cNvCxnSpPr/>
              <p:nvPr userDrawn="1"/>
            </p:nvCxnSpPr>
            <p:spPr bwMode="auto">
              <a:xfrm rot="5400000" flipH="1">
                <a:off x="6553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a:extLst>
                  <a:ext uri="{C183D7F6-B498-43B3-948B-1728B52AA6E4}">
                    <adec:decorative xmlns:adec="http://schemas.microsoft.com/office/drawing/2017/decorative" val="1"/>
                  </a:ext>
                </a:extLst>
              </p:cNvPr>
              <p:cNvCxnSpPr/>
              <p:nvPr userDrawn="1"/>
            </p:nvCxnSpPr>
            <p:spPr bwMode="auto">
              <a:xfrm rot="5400000" flipH="1">
                <a:off x="6781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a:extLst>
                  <a:ext uri="{C183D7F6-B498-43B3-948B-1728B52AA6E4}">
                    <adec:decorative xmlns:adec="http://schemas.microsoft.com/office/drawing/2017/decorative" val="1"/>
                  </a:ext>
                </a:extLst>
              </p:cNvPr>
              <p:cNvCxnSpPr/>
              <p:nvPr userDrawn="1"/>
            </p:nvCxnSpPr>
            <p:spPr bwMode="auto">
              <a:xfrm rot="5400000" flipH="1">
                <a:off x="7010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a:extLst>
                  <a:ext uri="{C183D7F6-B498-43B3-948B-1728B52AA6E4}">
                    <adec:decorative xmlns:adec="http://schemas.microsoft.com/office/drawing/2017/decorative" val="1"/>
                  </a:ext>
                </a:extLst>
              </p:cNvPr>
              <p:cNvCxnSpPr/>
              <p:nvPr userDrawn="1"/>
            </p:nvCxnSpPr>
            <p:spPr bwMode="auto">
              <a:xfrm rot="5400000" flipH="1">
                <a:off x="8839132"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Group 61"/>
            <p:cNvGrpSpPr/>
            <p:nvPr userDrawn="1"/>
          </p:nvGrpSpPr>
          <p:grpSpPr>
            <a:xfrm>
              <a:off x="-109730" y="237744"/>
              <a:ext cx="91440" cy="4664456"/>
              <a:chOff x="-109730" y="237744"/>
              <a:chExt cx="91440" cy="4664456"/>
            </a:xfrm>
          </p:grpSpPr>
          <p:cxnSp>
            <p:nvCxnSpPr>
              <p:cNvPr id="73" name="Straight Connector 72">
                <a:extLst>
                  <a:ext uri="{C183D7F6-B498-43B3-948B-1728B52AA6E4}">
                    <adec:decorative xmlns:adec="http://schemas.microsoft.com/office/drawing/2017/decorative" val="1"/>
                  </a:ext>
                </a:extLst>
              </p:cNvPr>
              <p:cNvCxnSpPr/>
              <p:nvPr userDrawn="1"/>
            </p:nvCxnSpPr>
            <p:spPr bwMode="auto">
              <a:xfrm flipH="1">
                <a:off x="-109730" y="65379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a:extLst>
                  <a:ext uri="{C183D7F6-B498-43B3-948B-1728B52AA6E4}">
                    <adec:decorative xmlns:adec="http://schemas.microsoft.com/office/drawing/2017/decorative" val="1"/>
                  </a:ext>
                </a:extLst>
              </p:cNvPr>
              <p:cNvCxnSpPr/>
              <p:nvPr userDrawn="1"/>
            </p:nvCxnSpPr>
            <p:spPr bwMode="auto">
              <a:xfrm flipH="1">
                <a:off x="-109730" y="128930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a:extLst>
                  <a:ext uri="{C183D7F6-B498-43B3-948B-1728B52AA6E4}">
                    <adec:decorative xmlns:adec="http://schemas.microsoft.com/office/drawing/2017/decorative" val="1"/>
                  </a:ext>
                </a:extLst>
              </p:cNvPr>
              <p:cNvCxnSpPr/>
              <p:nvPr userDrawn="1"/>
            </p:nvCxnSpPr>
            <p:spPr bwMode="auto">
              <a:xfrm flipH="1">
                <a:off x="-109730" y="192938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a:extLst>
                  <a:ext uri="{C183D7F6-B498-43B3-948B-1728B52AA6E4}">
                    <adec:decorative xmlns:adec="http://schemas.microsoft.com/office/drawing/2017/decorative" val="1"/>
                  </a:ext>
                </a:extLst>
              </p:cNvPr>
              <p:cNvCxnSpPr/>
              <p:nvPr userDrawn="1"/>
            </p:nvCxnSpPr>
            <p:spPr bwMode="auto">
              <a:xfrm flipH="1">
                <a:off x="-109730" y="257099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a:extLst>
                  <a:ext uri="{C183D7F6-B498-43B3-948B-1728B52AA6E4}">
                    <adec:decorative xmlns:adec="http://schemas.microsoft.com/office/drawing/2017/decorative" val="1"/>
                  </a:ext>
                </a:extLst>
              </p:cNvPr>
              <p:cNvCxnSpPr/>
              <p:nvPr userDrawn="1"/>
            </p:nvCxnSpPr>
            <p:spPr bwMode="auto">
              <a:xfrm flipH="1">
                <a:off x="-109730" y="32095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a:extLst>
                  <a:ext uri="{C183D7F6-B498-43B3-948B-1728B52AA6E4}">
                    <adec:decorative xmlns:adec="http://schemas.microsoft.com/office/drawing/2017/decorative" val="1"/>
                  </a:ext>
                </a:extLst>
              </p:cNvPr>
              <p:cNvCxnSpPr/>
              <p:nvPr userDrawn="1"/>
            </p:nvCxnSpPr>
            <p:spPr bwMode="auto">
              <a:xfrm flipH="1">
                <a:off x="-109730" y="384962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a:extLst>
                  <a:ext uri="{C183D7F6-B498-43B3-948B-1728B52AA6E4}">
                    <adec:decorative xmlns:adec="http://schemas.microsoft.com/office/drawing/2017/decorative" val="1"/>
                  </a:ext>
                </a:extLst>
              </p:cNvPr>
              <p:cNvCxnSpPr/>
              <p:nvPr userDrawn="1"/>
            </p:nvCxnSpPr>
            <p:spPr bwMode="auto">
              <a:xfrm flipH="1">
                <a:off x="-109730" y="449427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a:extLst>
                  <a:ext uri="{C183D7F6-B498-43B3-948B-1728B52AA6E4}">
                    <adec:decorative xmlns:adec="http://schemas.microsoft.com/office/drawing/2017/decorative" val="1"/>
                  </a:ext>
                </a:extLst>
              </p:cNvPr>
              <p:cNvCxnSpPr/>
              <p:nvPr userDrawn="1"/>
            </p:nvCxnSpPr>
            <p:spPr bwMode="auto">
              <a:xfrm flipH="1">
                <a:off x="-109730" y="2377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a:extLst>
                  <a:ext uri="{C183D7F6-B498-43B3-948B-1728B52AA6E4}">
                    <adec:decorative xmlns:adec="http://schemas.microsoft.com/office/drawing/2017/decorative" val="1"/>
                  </a:ext>
                </a:extLst>
              </p:cNvPr>
              <p:cNvCxnSpPr/>
              <p:nvPr userDrawn="1"/>
            </p:nvCxnSpPr>
            <p:spPr bwMode="auto">
              <a:xfrm flipH="1">
                <a:off x="-109730" y="490220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3" name="Group 62"/>
            <p:cNvGrpSpPr/>
            <p:nvPr userDrawn="1"/>
          </p:nvGrpSpPr>
          <p:grpSpPr>
            <a:xfrm>
              <a:off x="9163050" y="237744"/>
              <a:ext cx="91440" cy="4663440"/>
              <a:chOff x="-109730" y="231394"/>
              <a:chExt cx="91440" cy="4663440"/>
            </a:xfrm>
          </p:grpSpPr>
          <p:cxnSp>
            <p:nvCxnSpPr>
              <p:cNvPr id="64" name="Straight Connector 63">
                <a:extLst>
                  <a:ext uri="{C183D7F6-B498-43B3-948B-1728B52AA6E4}">
                    <adec:decorative xmlns:adec="http://schemas.microsoft.com/office/drawing/2017/decorative" val="1"/>
                  </a:ext>
                </a:extLst>
              </p:cNvPr>
              <p:cNvCxnSpPr/>
              <p:nvPr userDrawn="1"/>
            </p:nvCxnSpPr>
            <p:spPr bwMode="auto">
              <a:xfrm flipH="1">
                <a:off x="-109730" y="64744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a:extLst>
                  <a:ext uri="{C183D7F6-B498-43B3-948B-1728B52AA6E4}">
                    <adec:decorative xmlns:adec="http://schemas.microsoft.com/office/drawing/2017/decorative" val="1"/>
                  </a:ext>
                </a:extLst>
              </p:cNvPr>
              <p:cNvCxnSpPr/>
              <p:nvPr userDrawn="1"/>
            </p:nvCxnSpPr>
            <p:spPr bwMode="auto">
              <a:xfrm flipH="1">
                <a:off x="-109730" y="128295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a:extLst>
                  <a:ext uri="{C183D7F6-B498-43B3-948B-1728B52AA6E4}">
                    <adec:decorative xmlns:adec="http://schemas.microsoft.com/office/drawing/2017/decorative" val="1"/>
                  </a:ext>
                </a:extLst>
              </p:cNvPr>
              <p:cNvCxnSpPr/>
              <p:nvPr userDrawn="1"/>
            </p:nvCxnSpPr>
            <p:spPr bwMode="auto">
              <a:xfrm flipH="1">
                <a:off x="-109730" y="19230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a:extLst>
                  <a:ext uri="{C183D7F6-B498-43B3-948B-1728B52AA6E4}">
                    <adec:decorative xmlns:adec="http://schemas.microsoft.com/office/drawing/2017/decorative" val="1"/>
                  </a:ext>
                </a:extLst>
              </p:cNvPr>
              <p:cNvCxnSpPr/>
              <p:nvPr userDrawn="1"/>
            </p:nvCxnSpPr>
            <p:spPr bwMode="auto">
              <a:xfrm flipH="1">
                <a:off x="-109730" y="256311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a:extLst>
                  <a:ext uri="{C183D7F6-B498-43B3-948B-1728B52AA6E4}">
                    <adec:decorative xmlns:adec="http://schemas.microsoft.com/office/drawing/2017/decorative" val="1"/>
                  </a:ext>
                </a:extLst>
              </p:cNvPr>
              <p:cNvCxnSpPr/>
              <p:nvPr userDrawn="1"/>
            </p:nvCxnSpPr>
            <p:spPr bwMode="auto">
              <a:xfrm flipH="1">
                <a:off x="-109730" y="32031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a:extLst>
                  <a:ext uri="{C183D7F6-B498-43B3-948B-1728B52AA6E4}">
                    <adec:decorative xmlns:adec="http://schemas.microsoft.com/office/drawing/2017/decorative" val="1"/>
                  </a:ext>
                </a:extLst>
              </p:cNvPr>
              <p:cNvCxnSpPr/>
              <p:nvPr userDrawn="1"/>
            </p:nvCxnSpPr>
            <p:spPr bwMode="auto">
              <a:xfrm flipH="1">
                <a:off x="-109730" y="384327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a:extLst>
                  <a:ext uri="{C183D7F6-B498-43B3-948B-1728B52AA6E4}">
                    <adec:decorative xmlns:adec="http://schemas.microsoft.com/office/drawing/2017/decorative" val="1"/>
                  </a:ext>
                </a:extLst>
              </p:cNvPr>
              <p:cNvCxnSpPr/>
              <p:nvPr userDrawn="1"/>
            </p:nvCxnSpPr>
            <p:spPr bwMode="auto">
              <a:xfrm flipH="1">
                <a:off x="-109730" y="448792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a:extLst>
                  <a:ext uri="{C183D7F6-B498-43B3-948B-1728B52AA6E4}">
                    <adec:decorative xmlns:adec="http://schemas.microsoft.com/office/drawing/2017/decorative" val="1"/>
                  </a:ext>
                </a:extLst>
              </p:cNvPr>
              <p:cNvCxnSpPr/>
              <p:nvPr userDrawn="1"/>
            </p:nvCxnSpPr>
            <p:spPr bwMode="auto">
              <a:xfrm flipH="1">
                <a:off x="-109730" y="2313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a:extLst>
                  <a:ext uri="{C183D7F6-B498-43B3-948B-1728B52AA6E4}">
                    <adec:decorative xmlns:adec="http://schemas.microsoft.com/office/drawing/2017/decorative" val="1"/>
                  </a:ext>
                </a:extLst>
              </p:cNvPr>
              <p:cNvCxnSpPr/>
              <p:nvPr userDrawn="1"/>
            </p:nvCxnSpPr>
            <p:spPr bwMode="auto">
              <a:xfrm flipH="1">
                <a:off x="-109730" y="48948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40078074"/>
      </p:ext>
    </p:extLst>
  </p:cSld>
  <p:clrMap bg1="dk1" tx1="lt1" bg2="dk2" tx2="lt2" accent1="accent1" accent2="accent2" accent3="accent3" accent4="accent4" accent5="accent5" accent6="accent6" hlink="hlink" folHlink="folHlink"/>
  <p:sldLayoutIdLst>
    <p:sldLayoutId id="2147483987" r:id="rId1"/>
    <p:sldLayoutId id="2147483986"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 id="2147483998" r:id="rId13"/>
    <p:sldLayoutId id="2147483999" r:id="rId14"/>
    <p:sldLayoutId id="2147484000" r:id="rId15"/>
    <p:sldLayoutId id="2147484001" r:id="rId16"/>
    <p:sldLayoutId id="2147484002" r:id="rId17"/>
    <p:sldLayoutId id="2147484003" r:id="rId18"/>
    <p:sldLayoutId id="2147484028" r:id="rId19"/>
    <p:sldLayoutId id="2147484004" r:id="rId20"/>
    <p:sldLayoutId id="2147484005" r:id="rId21"/>
    <p:sldLayoutId id="2147484006" r:id="rId22"/>
    <p:sldLayoutId id="2147484020" r:id="rId23"/>
    <p:sldLayoutId id="2147484008" r:id="rId24"/>
    <p:sldLayoutId id="2147484021" r:id="rId25"/>
    <p:sldLayoutId id="2147484024" r:id="rId26"/>
    <p:sldLayoutId id="2147484023" r:id="rId27"/>
    <p:sldLayoutId id="2147484010" r:id="rId28"/>
    <p:sldLayoutId id="2147484022" r:id="rId29"/>
    <p:sldLayoutId id="2147484011" r:id="rId30"/>
    <p:sldLayoutId id="2147484014" r:id="rId31"/>
    <p:sldLayoutId id="2147484012" r:id="rId32"/>
  </p:sldLayoutIdLst>
  <p:hf hdr="0" dt="0"/>
  <p:txStyles>
    <p:titleStyle>
      <a:lvl1pPr algn="l" rtl="0" eaLnBrk="1" fontAlgn="base" hangingPunct="1">
        <a:lnSpc>
          <a:spcPct val="90000"/>
        </a:lnSpc>
        <a:spcBef>
          <a:spcPct val="0"/>
        </a:spcBef>
        <a:spcAft>
          <a:spcPct val="0"/>
        </a:spcAft>
        <a:defRPr sz="2800" b="0" i="0">
          <a:solidFill>
            <a:schemeClr val="bg1"/>
          </a:solidFill>
          <a:latin typeface="IBM Plex Sans Light" panose="020B0403050203000203" pitchFamily="34" charset="77"/>
          <a:ea typeface="IBM Plex Sans Light" panose="020B0403050203000203" pitchFamily="34" charset="77"/>
          <a:cs typeface="IBM Plex Sans Light" panose="020B0403050203000203" pitchFamily="34" charset="77"/>
        </a:defRPr>
      </a:lvl1pPr>
      <a:lvl2pPr algn="l" rtl="0" eaLnBrk="1" fontAlgn="base" hangingPunct="1">
        <a:lnSpc>
          <a:spcPct val="90000"/>
        </a:lnSpc>
        <a:spcBef>
          <a:spcPct val="0"/>
        </a:spcBef>
        <a:spcAft>
          <a:spcPct val="0"/>
        </a:spcAft>
        <a:defRPr sz="2220">
          <a:solidFill>
            <a:srgbClr val="191919"/>
          </a:solidFill>
          <a:latin typeface="HelvNeue Light for IBM" pitchFamily="34" charset="0"/>
        </a:defRPr>
      </a:lvl2pPr>
      <a:lvl3pPr algn="l" rtl="0" eaLnBrk="1" fontAlgn="base" hangingPunct="1">
        <a:lnSpc>
          <a:spcPct val="90000"/>
        </a:lnSpc>
        <a:spcBef>
          <a:spcPct val="0"/>
        </a:spcBef>
        <a:spcAft>
          <a:spcPct val="0"/>
        </a:spcAft>
        <a:defRPr sz="2220">
          <a:solidFill>
            <a:srgbClr val="191919"/>
          </a:solidFill>
          <a:latin typeface="HelvNeue Light for IBM" pitchFamily="34" charset="0"/>
        </a:defRPr>
      </a:lvl3pPr>
      <a:lvl4pPr algn="l" rtl="0" eaLnBrk="1" fontAlgn="base" hangingPunct="1">
        <a:lnSpc>
          <a:spcPct val="90000"/>
        </a:lnSpc>
        <a:spcBef>
          <a:spcPct val="0"/>
        </a:spcBef>
        <a:spcAft>
          <a:spcPct val="0"/>
        </a:spcAft>
        <a:defRPr sz="2220">
          <a:solidFill>
            <a:srgbClr val="191919"/>
          </a:solidFill>
          <a:latin typeface="HelvNeue Light for IBM" pitchFamily="34" charset="0"/>
        </a:defRPr>
      </a:lvl4pPr>
      <a:lvl5pPr algn="l" rtl="0" eaLnBrk="1" fontAlgn="base" hangingPunct="1">
        <a:lnSpc>
          <a:spcPct val="90000"/>
        </a:lnSpc>
        <a:spcBef>
          <a:spcPct val="0"/>
        </a:spcBef>
        <a:spcAft>
          <a:spcPct val="0"/>
        </a:spcAft>
        <a:defRPr sz="2220">
          <a:solidFill>
            <a:srgbClr val="191919"/>
          </a:solidFill>
          <a:latin typeface="HelvNeue Light for IBM" pitchFamily="34" charset="0"/>
        </a:defRPr>
      </a:lvl5pPr>
      <a:lvl6pPr marL="362568" algn="l" rtl="0" eaLnBrk="1" fontAlgn="base" hangingPunct="1">
        <a:lnSpc>
          <a:spcPct val="90000"/>
        </a:lnSpc>
        <a:spcBef>
          <a:spcPct val="0"/>
        </a:spcBef>
        <a:spcAft>
          <a:spcPct val="0"/>
        </a:spcAft>
        <a:defRPr sz="2220">
          <a:solidFill>
            <a:srgbClr val="191919"/>
          </a:solidFill>
          <a:latin typeface="HelvNeue Light for IBM" pitchFamily="34" charset="0"/>
        </a:defRPr>
      </a:lvl6pPr>
      <a:lvl7pPr marL="725139" algn="l" rtl="0" eaLnBrk="1" fontAlgn="base" hangingPunct="1">
        <a:lnSpc>
          <a:spcPct val="90000"/>
        </a:lnSpc>
        <a:spcBef>
          <a:spcPct val="0"/>
        </a:spcBef>
        <a:spcAft>
          <a:spcPct val="0"/>
        </a:spcAft>
        <a:defRPr sz="2220">
          <a:solidFill>
            <a:srgbClr val="191919"/>
          </a:solidFill>
          <a:latin typeface="HelvNeue Light for IBM" pitchFamily="34" charset="0"/>
        </a:defRPr>
      </a:lvl7pPr>
      <a:lvl8pPr marL="1087707" algn="l" rtl="0" eaLnBrk="1" fontAlgn="base" hangingPunct="1">
        <a:lnSpc>
          <a:spcPct val="90000"/>
        </a:lnSpc>
        <a:spcBef>
          <a:spcPct val="0"/>
        </a:spcBef>
        <a:spcAft>
          <a:spcPct val="0"/>
        </a:spcAft>
        <a:defRPr sz="2220">
          <a:solidFill>
            <a:srgbClr val="191919"/>
          </a:solidFill>
          <a:latin typeface="HelvNeue Light for IBM" pitchFamily="34" charset="0"/>
        </a:defRPr>
      </a:lvl8pPr>
      <a:lvl9pPr marL="1450276" algn="l" rtl="0" eaLnBrk="1" fontAlgn="base" hangingPunct="1">
        <a:lnSpc>
          <a:spcPct val="90000"/>
        </a:lnSpc>
        <a:spcBef>
          <a:spcPct val="0"/>
        </a:spcBef>
        <a:spcAft>
          <a:spcPct val="0"/>
        </a:spcAft>
        <a:defRPr sz="2220">
          <a:solidFill>
            <a:srgbClr val="191919"/>
          </a:solidFill>
          <a:latin typeface="HelvNeue Light for IBM" pitchFamily="34" charset="0"/>
        </a:defRPr>
      </a:lvl9pPr>
    </p:titleStyle>
    <p:bodyStyle>
      <a:lvl1pPr marL="0" indent="0" algn="l" rtl="0" eaLnBrk="1" fontAlgn="base" hangingPunct="1">
        <a:lnSpc>
          <a:spcPct val="110000"/>
        </a:lnSpc>
        <a:spcBef>
          <a:spcPts val="1100"/>
        </a:spcBef>
        <a:spcAft>
          <a:spcPct val="0"/>
        </a:spcAft>
        <a:buClr>
          <a:srgbClr val="161616"/>
        </a:buClr>
        <a:buSzPct val="90000"/>
        <a:buFont typeface="Arial" panose="020B0604020202020204" pitchFamily="34" charset="0"/>
        <a:buNone/>
        <a:defRPr sz="14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1pPr>
      <a:lvl2pPr marL="137160" indent="-137160" algn="l" rtl="0" eaLnBrk="1" fontAlgn="base" hangingPunct="1">
        <a:lnSpc>
          <a:spcPct val="110000"/>
        </a:lnSpc>
        <a:spcBef>
          <a:spcPts val="1100"/>
        </a:spcBef>
        <a:spcAft>
          <a:spcPct val="0"/>
        </a:spcAft>
        <a:buClr>
          <a:schemeClr val="bg1"/>
        </a:buClr>
        <a:buSzPct val="80000"/>
        <a:buFont typeface="System Font Regular"/>
        <a:buChar char="–"/>
        <a:tabLst/>
        <a:defRPr sz="14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2pPr>
      <a:lvl3pPr marL="283464" indent="-100584" algn="l" rtl="0" eaLnBrk="1" fontAlgn="base" hangingPunct="1">
        <a:lnSpc>
          <a:spcPct val="110000"/>
        </a:lnSpc>
        <a:spcBef>
          <a:spcPts val="1100"/>
        </a:spcBef>
        <a:spcAft>
          <a:spcPct val="0"/>
        </a:spcAft>
        <a:buClr>
          <a:schemeClr val="bg1"/>
        </a:buClr>
        <a:buSzPct val="80000"/>
        <a:buFont typeface="Arial" panose="020B0604020202020204" pitchFamily="34" charset="0"/>
        <a:buChar char="•"/>
        <a:tabLst/>
        <a:defRPr sz="14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3pPr>
      <a:lvl4pPr marL="512064" indent="-137160" algn="l" rtl="0" eaLnBrk="1" fontAlgn="base" hangingPunct="1">
        <a:lnSpc>
          <a:spcPct val="110000"/>
        </a:lnSpc>
        <a:spcBef>
          <a:spcPts val="1100"/>
        </a:spcBef>
        <a:spcAft>
          <a:spcPct val="0"/>
        </a:spcAft>
        <a:buClr>
          <a:schemeClr val="bg1"/>
        </a:buClr>
        <a:buSzPct val="80000"/>
        <a:buFont typeface=".AppleSystemUIFont" charset="-120"/>
        <a:buChar char="–"/>
        <a:tabLst/>
        <a:defRPr sz="1400" baseline="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4pPr>
      <a:lvl5pPr marL="803285" indent="-173736" algn="l" rtl="0" eaLnBrk="1" fontAlgn="base" hangingPunct="1">
        <a:lnSpc>
          <a:spcPct val="110000"/>
        </a:lnSpc>
        <a:spcBef>
          <a:spcPts val="1100"/>
        </a:spcBef>
        <a:spcAft>
          <a:spcPct val="0"/>
        </a:spcAft>
        <a:buClr>
          <a:schemeClr val="bg1"/>
        </a:buClr>
        <a:buSzPct val="80000"/>
        <a:buFont typeface=".AppleSystemUIFont" charset="-120"/>
        <a:buChar char="»"/>
        <a:tabLst/>
        <a:defRPr sz="14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Arial"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Arial"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Arial"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Arial" charset="0"/>
        </a:defRPr>
      </a:lvl9pPr>
    </p:bodyStyle>
    <p:otherStyle>
      <a:defPPr>
        <a:defRPr lang="en-US"/>
      </a:defPPr>
      <a:lvl1pPr marL="0" algn="l" defTabSz="725139" rtl="0" eaLnBrk="1" latinLnBrk="0" hangingPunct="1">
        <a:defRPr sz="1428" kern="1200">
          <a:solidFill>
            <a:schemeClr val="tx1"/>
          </a:solidFill>
          <a:latin typeface="+mn-lt"/>
          <a:ea typeface="+mn-ea"/>
          <a:cs typeface="+mn-cs"/>
        </a:defRPr>
      </a:lvl1pPr>
      <a:lvl2pPr marL="362568" algn="l" defTabSz="725139" rtl="0" eaLnBrk="1" latinLnBrk="0" hangingPunct="1">
        <a:defRPr sz="1428" kern="1200">
          <a:solidFill>
            <a:schemeClr val="tx1"/>
          </a:solidFill>
          <a:latin typeface="+mn-lt"/>
          <a:ea typeface="+mn-ea"/>
          <a:cs typeface="+mn-cs"/>
        </a:defRPr>
      </a:lvl2pPr>
      <a:lvl3pPr marL="725139" algn="l" defTabSz="725139" rtl="0" eaLnBrk="1" latinLnBrk="0" hangingPunct="1">
        <a:defRPr sz="1428" kern="1200">
          <a:solidFill>
            <a:schemeClr val="tx1"/>
          </a:solidFill>
          <a:latin typeface="+mn-lt"/>
          <a:ea typeface="+mn-ea"/>
          <a:cs typeface="+mn-cs"/>
        </a:defRPr>
      </a:lvl3pPr>
      <a:lvl4pPr marL="1087707" algn="l" defTabSz="725139" rtl="0" eaLnBrk="1" latinLnBrk="0" hangingPunct="1">
        <a:defRPr sz="1428" kern="1200">
          <a:solidFill>
            <a:schemeClr val="tx1"/>
          </a:solidFill>
          <a:latin typeface="+mn-lt"/>
          <a:ea typeface="+mn-ea"/>
          <a:cs typeface="+mn-cs"/>
        </a:defRPr>
      </a:lvl4pPr>
      <a:lvl5pPr marL="1450276" algn="l" defTabSz="725139" rtl="0" eaLnBrk="1" latinLnBrk="0" hangingPunct="1">
        <a:defRPr sz="1428" kern="1200">
          <a:solidFill>
            <a:schemeClr val="tx1"/>
          </a:solidFill>
          <a:latin typeface="+mn-lt"/>
          <a:ea typeface="+mn-ea"/>
          <a:cs typeface="+mn-cs"/>
        </a:defRPr>
      </a:lvl5pPr>
      <a:lvl6pPr marL="1812846" algn="l" defTabSz="725139" rtl="0" eaLnBrk="1" latinLnBrk="0" hangingPunct="1">
        <a:defRPr sz="1428" kern="1200">
          <a:solidFill>
            <a:schemeClr val="tx1"/>
          </a:solidFill>
          <a:latin typeface="+mn-lt"/>
          <a:ea typeface="+mn-ea"/>
          <a:cs typeface="+mn-cs"/>
        </a:defRPr>
      </a:lvl6pPr>
      <a:lvl7pPr marL="2175414" algn="l" defTabSz="725139" rtl="0" eaLnBrk="1" latinLnBrk="0" hangingPunct="1">
        <a:defRPr sz="1428" kern="1200">
          <a:solidFill>
            <a:schemeClr val="tx1"/>
          </a:solidFill>
          <a:latin typeface="+mn-lt"/>
          <a:ea typeface="+mn-ea"/>
          <a:cs typeface="+mn-cs"/>
        </a:defRPr>
      </a:lvl7pPr>
      <a:lvl8pPr marL="2537983" algn="l" defTabSz="725139" rtl="0" eaLnBrk="1" latinLnBrk="0" hangingPunct="1">
        <a:defRPr sz="1428" kern="1200">
          <a:solidFill>
            <a:schemeClr val="tx1"/>
          </a:solidFill>
          <a:latin typeface="+mn-lt"/>
          <a:ea typeface="+mn-ea"/>
          <a:cs typeface="+mn-cs"/>
        </a:defRPr>
      </a:lvl8pPr>
      <a:lvl9pPr marL="2900552" algn="l" defTabSz="725139" rtl="0" eaLnBrk="1" latinLnBrk="0" hangingPunct="1">
        <a:defRPr sz="142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0" userDrawn="1">
          <p15:clr>
            <a:srgbClr val="F26B43"/>
          </p15:clr>
        </p15:guide>
        <p15:guide id="2" pos="144" userDrawn="1">
          <p15:clr>
            <a:srgbClr val="F26B43"/>
          </p15:clr>
        </p15:guide>
        <p15:guide id="3" pos="5616" userDrawn="1">
          <p15:clr>
            <a:srgbClr val="F26B43"/>
          </p15:clr>
        </p15:guide>
        <p15:guide id="4" orient="horz" pos="2832" userDrawn="1">
          <p15:clr>
            <a:srgbClr val="F26B43"/>
          </p15:clr>
        </p15:guide>
        <p15:guide id="5" orient="horz" pos="3088" userDrawn="1">
          <p15:clr>
            <a:srgbClr val="F26B43"/>
          </p15:clr>
        </p15:guide>
        <p15:guide id="6" pos="2880" userDrawn="1">
          <p15:clr>
            <a:srgbClr val="F26B43"/>
          </p15:clr>
        </p15:guide>
        <p15:guide id="7" pos="2736" userDrawn="1">
          <p15:clr>
            <a:srgbClr val="F26B43"/>
          </p15:clr>
        </p15:guide>
        <p15:guide id="8" pos="1440" userDrawn="1">
          <p15:clr>
            <a:srgbClr val="F26B43"/>
          </p15:clr>
        </p15:guide>
        <p15:guide id="9" pos="3024" userDrawn="1">
          <p15:clr>
            <a:srgbClr val="F26B43"/>
          </p15:clr>
        </p15:guide>
        <p15:guide id="10" pos="1296" userDrawn="1">
          <p15:clr>
            <a:srgbClr val="F26B43"/>
          </p15:clr>
        </p15:guide>
        <p15:guide id="11" pos="1584" userDrawn="1">
          <p15:clr>
            <a:srgbClr val="F26B43"/>
          </p15:clr>
        </p15:guide>
        <p15:guide id="12" pos="4320" userDrawn="1">
          <p15:clr>
            <a:srgbClr val="F26B43"/>
          </p15:clr>
        </p15:guide>
        <p15:guide id="13" pos="4176" userDrawn="1">
          <p15:clr>
            <a:srgbClr val="F26B43"/>
          </p15:clr>
        </p15:guide>
        <p15:guide id="14" pos="4464" userDrawn="1">
          <p15:clr>
            <a:srgbClr val="F26B43"/>
          </p15:clr>
        </p15:guide>
        <p15:guide id="15" orient="horz" pos="412" userDrawn="1">
          <p15:clr>
            <a:srgbClr val="F26B43"/>
          </p15:clr>
        </p15:guide>
        <p15:guide id="17" orient="horz" pos="812" userDrawn="1">
          <p15:clr>
            <a:srgbClr val="F26B43"/>
          </p15:clr>
        </p15:guide>
        <p15:guide id="18" orient="horz" pos="1620" userDrawn="1">
          <p15:clr>
            <a:srgbClr val="F26B43"/>
          </p15:clr>
        </p15:guide>
        <p15:guide id="19" orient="horz" pos="1216" userDrawn="1">
          <p15:clr>
            <a:srgbClr val="F26B43"/>
          </p15:clr>
        </p15:guide>
        <p15:guide id="20" orient="horz" pos="2022" userDrawn="1">
          <p15:clr>
            <a:srgbClr val="F26B43"/>
          </p15:clr>
        </p15:guide>
        <p15:guide id="21" orient="horz" pos="24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8" Type="http://schemas.openxmlformats.org/officeDocument/2006/relationships/hyperlink" Target="https://arxiv.org/abs/2106.12627" TargetMode="External"/><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hyperlink" Target="https://arxiv.org/pdf/2002.08953.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9.xml"/><Relationship Id="rId4" Type="http://schemas.openxmlformats.org/officeDocument/2006/relationships/hyperlink" Target="https://arxiv.org/pdf/2002.08953.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9.xml"/><Relationship Id="rId5" Type="http://schemas.openxmlformats.org/officeDocument/2006/relationships/hyperlink" Target="https://arxiv.org/abs/2106.12627" TargetMode="Externa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nationalgrid.com/stories/energy-explained/what-is-hydrogen" TargetMode="External"/><Relationship Id="rId1" Type="http://schemas.openxmlformats.org/officeDocument/2006/relationships/slideLayout" Target="../slideLayouts/slideLayout51.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51.xml"/><Relationship Id="rId4" Type="http://schemas.openxmlformats.org/officeDocument/2006/relationships/hyperlink" Target="https://arxiv.org/abs/2106.12627"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74FD26-D345-492E-9BBD-8CE4DE37CE85}"/>
              </a:ext>
            </a:extLst>
          </p:cNvPr>
          <p:cNvSpPr>
            <a:spLocks noGrp="1"/>
          </p:cNvSpPr>
          <p:nvPr>
            <p:ph type="body" sz="quarter" idx="12"/>
          </p:nvPr>
        </p:nvSpPr>
        <p:spPr>
          <a:xfrm>
            <a:off x="228667" y="2054097"/>
            <a:ext cx="5051218" cy="768873"/>
          </a:xfrm>
        </p:spPr>
        <p:txBody>
          <a:bodyPr/>
          <a:lstStyle/>
          <a:p>
            <a:pPr marL="285750" indent="-285750">
              <a:buFont typeface="Arial" panose="020B0604020202020204" pitchFamily="34" charset="0"/>
              <a:buChar char="•"/>
            </a:pPr>
            <a:r>
              <a:rPr lang="en-US" sz="1600" b="1" dirty="0">
                <a:latin typeface="IBM Plex Sans" panose="020B0503050203000203" pitchFamily="34" charset="0"/>
              </a:rPr>
              <a:t>Mentees: </a:t>
            </a:r>
            <a:r>
              <a:rPr lang="en-US" sz="1400" dirty="0">
                <a:latin typeface="IBM Plex Sans" panose="020B0503050203000203" pitchFamily="34" charset="0"/>
              </a:rPr>
              <a:t>Syed Farhan Ahmad</a:t>
            </a:r>
          </a:p>
          <a:p>
            <a:pPr marL="285750" indent="-285750">
              <a:buFont typeface="Arial" panose="020B0604020202020204" pitchFamily="34" charset="0"/>
              <a:buChar char="•"/>
            </a:pPr>
            <a:r>
              <a:rPr lang="en-US" sz="1600" b="1" dirty="0">
                <a:latin typeface="IBM Plex Sans" panose="020B0503050203000203" pitchFamily="34" charset="0"/>
              </a:rPr>
              <a:t>Mentor: </a:t>
            </a:r>
            <a:r>
              <a:rPr lang="en-US" sz="1400" dirty="0">
                <a:latin typeface="IBM Plex Sans" panose="020B0503050203000203" pitchFamily="34" charset="0"/>
              </a:rPr>
              <a:t>Kunal Sharma, Alireza Seif, Zlatko Minev</a:t>
            </a:r>
          </a:p>
          <a:p>
            <a:pPr marL="285750" indent="-285750">
              <a:buFont typeface="Arial" panose="020B0604020202020204" pitchFamily="34" charset="0"/>
              <a:buChar char="•"/>
            </a:pPr>
            <a:endParaRPr lang="en-US" sz="1600" dirty="0">
              <a:latin typeface="IBM Plex Sans" panose="020B0503050203000203" pitchFamily="34" charset="0"/>
            </a:endParaRPr>
          </a:p>
          <a:p>
            <a:pPr marL="285750" indent="-285750">
              <a:buFont typeface="Arial" panose="020B0604020202020204" pitchFamily="34" charset="0"/>
              <a:buChar char="•"/>
            </a:pPr>
            <a:endParaRPr lang="en-US" sz="1600" dirty="0">
              <a:latin typeface="IBM Plex Sans" panose="020B0503050203000203" pitchFamily="34" charset="0"/>
            </a:endParaRPr>
          </a:p>
          <a:p>
            <a:r>
              <a:rPr lang="en-US" sz="1600" dirty="0">
                <a:latin typeface="IBM Plex Sans" panose="020B0503050203000203" pitchFamily="34" charset="0"/>
              </a:rPr>
              <a:t>As part of QAMP Fall 2022</a:t>
            </a:r>
          </a:p>
          <a:p>
            <a:pPr marL="285750" indent="-285750">
              <a:buFont typeface="Arial" panose="020B0604020202020204" pitchFamily="34" charset="0"/>
              <a:buChar char="•"/>
            </a:pPr>
            <a:endParaRPr lang="en-US" sz="1600" dirty="0">
              <a:latin typeface="IBM Plex Sans" panose="020B0503050203000203" pitchFamily="34" charset="0"/>
            </a:endParaRPr>
          </a:p>
        </p:txBody>
      </p:sp>
      <p:sp>
        <p:nvSpPr>
          <p:cNvPr id="4" name="Slide Number Placeholder 3">
            <a:extLst>
              <a:ext uri="{FF2B5EF4-FFF2-40B4-BE49-F238E27FC236}">
                <a16:creationId xmlns:a16="http://schemas.microsoft.com/office/drawing/2014/main" id="{080B8C8D-3E9C-4A62-B2C9-093E9F700E4A}"/>
              </a:ext>
            </a:extLst>
          </p:cNvPr>
          <p:cNvSpPr>
            <a:spLocks noGrp="1"/>
          </p:cNvSpPr>
          <p:nvPr>
            <p:ph type="sldNum" sz="quarter" idx="11"/>
          </p:nvPr>
        </p:nvSpPr>
        <p:spPr/>
        <p:txBody>
          <a:bodyPr/>
          <a:lstStyle/>
          <a:p>
            <a:fld id="{59395FB3-9C97-154F-86B2-7E381B951268}" type="slidenum">
              <a:rPr lang="en-US" smtClean="0"/>
              <a:pPr/>
              <a:t>1</a:t>
            </a:fld>
            <a:endParaRPr lang="en-US" dirty="0"/>
          </a:p>
        </p:txBody>
      </p:sp>
      <p:sp>
        <p:nvSpPr>
          <p:cNvPr id="5" name="Text Placeholder 4">
            <a:extLst>
              <a:ext uri="{FF2B5EF4-FFF2-40B4-BE49-F238E27FC236}">
                <a16:creationId xmlns:a16="http://schemas.microsoft.com/office/drawing/2014/main" id="{E9FF8D01-351E-42EC-A32E-D0E28B6B6A4E}"/>
              </a:ext>
            </a:extLst>
          </p:cNvPr>
          <p:cNvSpPr>
            <a:spLocks noGrp="1"/>
          </p:cNvSpPr>
          <p:nvPr>
            <p:ph type="body" sz="quarter" idx="14"/>
          </p:nvPr>
        </p:nvSpPr>
        <p:spPr>
          <a:xfrm>
            <a:off x="473685" y="379298"/>
            <a:ext cx="5990910" cy="1258115"/>
          </a:xfrm>
        </p:spPr>
        <p:txBody>
          <a:bodyPr/>
          <a:lstStyle/>
          <a:p>
            <a:r>
              <a:rPr lang="en-US" sz="2500" dirty="0"/>
              <a:t>Machine Learning for Classifying Exotic Quantum States of Matter</a:t>
            </a:r>
            <a:endParaRPr lang="en-IN" sz="2500" dirty="0"/>
          </a:p>
        </p:txBody>
      </p:sp>
      <p:sp>
        <p:nvSpPr>
          <p:cNvPr id="6" name="Footer Placeholder 5">
            <a:extLst>
              <a:ext uri="{FF2B5EF4-FFF2-40B4-BE49-F238E27FC236}">
                <a16:creationId xmlns:a16="http://schemas.microsoft.com/office/drawing/2014/main" id="{BA89B4A8-D2AE-414B-9180-1238C42D2B39}"/>
              </a:ext>
            </a:extLst>
          </p:cNvPr>
          <p:cNvSpPr>
            <a:spLocks noGrp="1"/>
          </p:cNvSpPr>
          <p:nvPr>
            <p:ph type="ftr" sz="quarter" idx="10"/>
          </p:nvPr>
        </p:nvSpPr>
        <p:spPr/>
        <p:txBody>
          <a:bodyPr/>
          <a:lstStyle/>
          <a:p>
            <a:r>
              <a:rPr lang="en-US" dirty="0"/>
              <a:t>IBM Quantum / © 2021 IBM Corporation</a:t>
            </a:r>
          </a:p>
        </p:txBody>
      </p:sp>
      <p:pic>
        <p:nvPicPr>
          <p:cNvPr id="7" name="Picture 6" descr="Two individuals working on a quantum computer">
            <a:extLst>
              <a:ext uri="{FF2B5EF4-FFF2-40B4-BE49-F238E27FC236}">
                <a16:creationId xmlns:a16="http://schemas.microsoft.com/office/drawing/2014/main" id="{D337DB01-F13D-364D-A666-8E6D9CC0C8A4}"/>
              </a:ext>
            </a:extLst>
          </p:cNvPr>
          <p:cNvPicPr>
            <a:picLocks noChangeAspect="1"/>
          </p:cNvPicPr>
          <p:nvPr/>
        </p:nvPicPr>
        <p:blipFill>
          <a:blip r:embed="rId2"/>
          <a:stretch>
            <a:fillRect/>
          </a:stretch>
        </p:blipFill>
        <p:spPr>
          <a:xfrm>
            <a:off x="5279885" y="866585"/>
            <a:ext cx="3089111" cy="3206788"/>
          </a:xfrm>
          <a:prstGeom prst="rect">
            <a:avLst/>
          </a:prstGeom>
        </p:spPr>
      </p:pic>
    </p:spTree>
    <p:extLst>
      <p:ext uri="{BB962C8B-B14F-4D97-AF65-F5344CB8AC3E}">
        <p14:creationId xmlns:p14="http://schemas.microsoft.com/office/powerpoint/2010/main" val="4001483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DA9C90-98CD-59A1-F6EC-D19C5D4388DA}"/>
              </a:ext>
            </a:extLst>
          </p:cNvPr>
          <p:cNvSpPr>
            <a:spLocks noGrp="1"/>
          </p:cNvSpPr>
          <p:nvPr>
            <p:ph sz="quarter" idx="13"/>
          </p:nvPr>
        </p:nvSpPr>
        <p:spPr>
          <a:xfrm>
            <a:off x="4137660" y="982980"/>
            <a:ext cx="5006340" cy="4046220"/>
          </a:xfrm>
        </p:spPr>
        <p:style>
          <a:lnRef idx="2">
            <a:schemeClr val="accent2"/>
          </a:lnRef>
          <a:fillRef idx="1">
            <a:schemeClr val="lt1"/>
          </a:fillRef>
          <a:effectRef idx="0">
            <a:schemeClr val="accent2"/>
          </a:effectRef>
          <a:fontRef idx="minor">
            <a:schemeClr val="dk1"/>
          </a:fontRef>
        </p:style>
        <p:txBody>
          <a:bodyPr/>
          <a:lstStyle/>
          <a:p>
            <a:endParaRPr lang="en-IN" dirty="0"/>
          </a:p>
        </p:txBody>
      </p:sp>
      <p:sp>
        <p:nvSpPr>
          <p:cNvPr id="5" name="Slide Number Placeholder 4">
            <a:extLst>
              <a:ext uri="{FF2B5EF4-FFF2-40B4-BE49-F238E27FC236}">
                <a16:creationId xmlns:a16="http://schemas.microsoft.com/office/drawing/2014/main" id="{A39C187D-1A50-7314-C072-26932CF28C55}"/>
              </a:ext>
            </a:extLst>
          </p:cNvPr>
          <p:cNvSpPr>
            <a:spLocks noGrp="1"/>
          </p:cNvSpPr>
          <p:nvPr>
            <p:ph type="sldNum" sz="quarter" idx="11"/>
          </p:nvPr>
        </p:nvSpPr>
        <p:spPr/>
        <p:txBody>
          <a:bodyPr/>
          <a:lstStyle/>
          <a:p>
            <a:fld id="{59395FB3-9C97-154F-86B2-7E381B951268}" type="slidenum">
              <a:rPr lang="en-US" smtClean="0"/>
              <a:pPr/>
              <a:t>2</a:t>
            </a:fld>
            <a:endParaRPr lang="en-US" dirty="0"/>
          </a:p>
        </p:txBody>
      </p:sp>
      <p:sp>
        <p:nvSpPr>
          <p:cNvPr id="6" name="Footer Placeholder 5">
            <a:extLst>
              <a:ext uri="{FF2B5EF4-FFF2-40B4-BE49-F238E27FC236}">
                <a16:creationId xmlns:a16="http://schemas.microsoft.com/office/drawing/2014/main" id="{93D27793-1BCD-6805-90DD-D1EEE478E6E5}"/>
              </a:ext>
            </a:extLst>
          </p:cNvPr>
          <p:cNvSpPr>
            <a:spLocks noGrp="1"/>
          </p:cNvSpPr>
          <p:nvPr>
            <p:ph type="ftr" sz="quarter" idx="10"/>
          </p:nvPr>
        </p:nvSpPr>
        <p:spPr/>
        <p:txBody>
          <a:bodyPr/>
          <a:lstStyle/>
          <a:p>
            <a:r>
              <a:rPr lang="en-US"/>
              <a:t>IBM Quantum / © 2021 IBM Corporation</a:t>
            </a:r>
            <a:endParaRPr lang="en-US" dirty="0"/>
          </a:p>
        </p:txBody>
      </p:sp>
      <p:pic>
        <p:nvPicPr>
          <p:cNvPr id="7" name="Content Placeholder 6">
            <a:extLst>
              <a:ext uri="{FF2B5EF4-FFF2-40B4-BE49-F238E27FC236}">
                <a16:creationId xmlns:a16="http://schemas.microsoft.com/office/drawing/2014/main" id="{BB07FBEE-66E4-DF8E-F7DE-6082571F4BDB}"/>
              </a:ext>
            </a:extLst>
          </p:cNvPr>
          <p:cNvPicPr>
            <a:picLocks noGrp="1" noChangeAspect="1"/>
          </p:cNvPicPr>
          <p:nvPr>
            <p:ph sz="quarter" idx="12"/>
          </p:nvPr>
        </p:nvPicPr>
        <p:blipFill>
          <a:blip r:embed="rId3"/>
          <a:stretch>
            <a:fillRect/>
          </a:stretch>
        </p:blipFill>
        <p:spPr>
          <a:xfrm>
            <a:off x="43567" y="1265918"/>
            <a:ext cx="3986147" cy="1082553"/>
          </a:xfrm>
          <a:prstGeom prst="rect">
            <a:avLst/>
          </a:prstGeom>
        </p:spPr>
      </p:pic>
      <p:pic>
        <p:nvPicPr>
          <p:cNvPr id="11" name="Picture 10">
            <a:extLst>
              <a:ext uri="{FF2B5EF4-FFF2-40B4-BE49-F238E27FC236}">
                <a16:creationId xmlns:a16="http://schemas.microsoft.com/office/drawing/2014/main" id="{BA161EAE-A821-E584-9D95-A2CE44C58EA7}"/>
              </a:ext>
            </a:extLst>
          </p:cNvPr>
          <p:cNvPicPr>
            <a:picLocks noChangeAspect="1"/>
          </p:cNvPicPr>
          <p:nvPr/>
        </p:nvPicPr>
        <p:blipFill>
          <a:blip r:embed="rId4"/>
          <a:stretch>
            <a:fillRect/>
          </a:stretch>
        </p:blipFill>
        <p:spPr>
          <a:xfrm>
            <a:off x="76265" y="2522075"/>
            <a:ext cx="1938111" cy="911602"/>
          </a:xfrm>
          <a:prstGeom prst="rect">
            <a:avLst/>
          </a:prstGeom>
        </p:spPr>
      </p:pic>
      <p:pic>
        <p:nvPicPr>
          <p:cNvPr id="13" name="Picture 12">
            <a:extLst>
              <a:ext uri="{FF2B5EF4-FFF2-40B4-BE49-F238E27FC236}">
                <a16:creationId xmlns:a16="http://schemas.microsoft.com/office/drawing/2014/main" id="{C7254679-513E-CD8E-EB7A-EA6C53EF61C8}"/>
              </a:ext>
            </a:extLst>
          </p:cNvPr>
          <p:cNvPicPr>
            <a:picLocks noChangeAspect="1"/>
          </p:cNvPicPr>
          <p:nvPr/>
        </p:nvPicPr>
        <p:blipFill>
          <a:blip r:embed="rId5"/>
          <a:stretch>
            <a:fillRect/>
          </a:stretch>
        </p:blipFill>
        <p:spPr>
          <a:xfrm>
            <a:off x="2089624" y="2509447"/>
            <a:ext cx="1940090" cy="1965534"/>
          </a:xfrm>
          <a:prstGeom prst="rect">
            <a:avLst/>
          </a:prstGeom>
        </p:spPr>
      </p:pic>
      <p:sp>
        <p:nvSpPr>
          <p:cNvPr id="15" name="Title 1">
            <a:extLst>
              <a:ext uri="{FF2B5EF4-FFF2-40B4-BE49-F238E27FC236}">
                <a16:creationId xmlns:a16="http://schemas.microsoft.com/office/drawing/2014/main" id="{9577F61E-9FCB-D8A8-A3F5-CD5F23AAF3EE}"/>
              </a:ext>
            </a:extLst>
          </p:cNvPr>
          <p:cNvSpPr txBox="1">
            <a:spLocks/>
          </p:cNvSpPr>
          <p:nvPr/>
        </p:nvSpPr>
        <p:spPr>
          <a:xfrm>
            <a:off x="228665" y="350552"/>
            <a:ext cx="4114735" cy="804672"/>
          </a:xfrm>
          <a:prstGeom prst="rect">
            <a:avLst/>
          </a:prstGeom>
        </p:spPr>
        <p:txBody>
          <a:bodyPr/>
          <a:lstStyle>
            <a:lvl1pPr algn="l" rtl="0" eaLnBrk="1" fontAlgn="base" hangingPunct="1">
              <a:lnSpc>
                <a:spcPct val="90000"/>
              </a:lnSpc>
              <a:spcBef>
                <a:spcPct val="0"/>
              </a:spcBef>
              <a:spcAft>
                <a:spcPct val="0"/>
              </a:spcAft>
              <a:defRPr sz="2800" b="0" i="0">
                <a:solidFill>
                  <a:schemeClr val="bg1"/>
                </a:solidFill>
                <a:latin typeface="IBM Plex Sans Light" panose="020B0403050203000203" pitchFamily="34" charset="77"/>
                <a:ea typeface="IBM Plex Sans Light" panose="020B0403050203000203" pitchFamily="34" charset="77"/>
                <a:cs typeface="IBM Plex Sans Light" panose="020B0403050203000203" pitchFamily="34" charset="77"/>
              </a:defRPr>
            </a:lvl1pPr>
            <a:lvl2pPr algn="l" rtl="0" eaLnBrk="1" fontAlgn="base" hangingPunct="1">
              <a:lnSpc>
                <a:spcPct val="90000"/>
              </a:lnSpc>
              <a:spcBef>
                <a:spcPct val="0"/>
              </a:spcBef>
              <a:spcAft>
                <a:spcPct val="0"/>
              </a:spcAft>
              <a:defRPr sz="2220">
                <a:solidFill>
                  <a:srgbClr val="191919"/>
                </a:solidFill>
                <a:latin typeface="HelvNeue Light for IBM" pitchFamily="34" charset="0"/>
              </a:defRPr>
            </a:lvl2pPr>
            <a:lvl3pPr algn="l" rtl="0" eaLnBrk="1" fontAlgn="base" hangingPunct="1">
              <a:lnSpc>
                <a:spcPct val="90000"/>
              </a:lnSpc>
              <a:spcBef>
                <a:spcPct val="0"/>
              </a:spcBef>
              <a:spcAft>
                <a:spcPct val="0"/>
              </a:spcAft>
              <a:defRPr sz="2220">
                <a:solidFill>
                  <a:srgbClr val="191919"/>
                </a:solidFill>
                <a:latin typeface="HelvNeue Light for IBM" pitchFamily="34" charset="0"/>
              </a:defRPr>
            </a:lvl3pPr>
            <a:lvl4pPr algn="l" rtl="0" eaLnBrk="1" fontAlgn="base" hangingPunct="1">
              <a:lnSpc>
                <a:spcPct val="90000"/>
              </a:lnSpc>
              <a:spcBef>
                <a:spcPct val="0"/>
              </a:spcBef>
              <a:spcAft>
                <a:spcPct val="0"/>
              </a:spcAft>
              <a:defRPr sz="2220">
                <a:solidFill>
                  <a:srgbClr val="191919"/>
                </a:solidFill>
                <a:latin typeface="HelvNeue Light for IBM" pitchFamily="34" charset="0"/>
              </a:defRPr>
            </a:lvl4pPr>
            <a:lvl5pPr algn="l" rtl="0" eaLnBrk="1" fontAlgn="base" hangingPunct="1">
              <a:lnSpc>
                <a:spcPct val="90000"/>
              </a:lnSpc>
              <a:spcBef>
                <a:spcPct val="0"/>
              </a:spcBef>
              <a:spcAft>
                <a:spcPct val="0"/>
              </a:spcAft>
              <a:defRPr sz="2220">
                <a:solidFill>
                  <a:srgbClr val="191919"/>
                </a:solidFill>
                <a:latin typeface="HelvNeue Light for IBM" pitchFamily="34" charset="0"/>
              </a:defRPr>
            </a:lvl5pPr>
            <a:lvl6pPr marL="362568" algn="l" rtl="0" eaLnBrk="1" fontAlgn="base" hangingPunct="1">
              <a:lnSpc>
                <a:spcPct val="90000"/>
              </a:lnSpc>
              <a:spcBef>
                <a:spcPct val="0"/>
              </a:spcBef>
              <a:spcAft>
                <a:spcPct val="0"/>
              </a:spcAft>
              <a:defRPr sz="2220">
                <a:solidFill>
                  <a:srgbClr val="191919"/>
                </a:solidFill>
                <a:latin typeface="HelvNeue Light for IBM" pitchFamily="34" charset="0"/>
              </a:defRPr>
            </a:lvl6pPr>
            <a:lvl7pPr marL="725139" algn="l" rtl="0" eaLnBrk="1" fontAlgn="base" hangingPunct="1">
              <a:lnSpc>
                <a:spcPct val="90000"/>
              </a:lnSpc>
              <a:spcBef>
                <a:spcPct val="0"/>
              </a:spcBef>
              <a:spcAft>
                <a:spcPct val="0"/>
              </a:spcAft>
              <a:defRPr sz="2220">
                <a:solidFill>
                  <a:srgbClr val="191919"/>
                </a:solidFill>
                <a:latin typeface="HelvNeue Light for IBM" pitchFamily="34" charset="0"/>
              </a:defRPr>
            </a:lvl7pPr>
            <a:lvl8pPr marL="1087707" algn="l" rtl="0" eaLnBrk="1" fontAlgn="base" hangingPunct="1">
              <a:lnSpc>
                <a:spcPct val="90000"/>
              </a:lnSpc>
              <a:spcBef>
                <a:spcPct val="0"/>
              </a:spcBef>
              <a:spcAft>
                <a:spcPct val="0"/>
              </a:spcAft>
              <a:defRPr sz="2220">
                <a:solidFill>
                  <a:srgbClr val="191919"/>
                </a:solidFill>
                <a:latin typeface="HelvNeue Light for IBM" pitchFamily="34" charset="0"/>
              </a:defRPr>
            </a:lvl8pPr>
            <a:lvl9pPr marL="1450276" algn="l" rtl="0" eaLnBrk="1" fontAlgn="base" hangingPunct="1">
              <a:lnSpc>
                <a:spcPct val="90000"/>
              </a:lnSpc>
              <a:spcBef>
                <a:spcPct val="0"/>
              </a:spcBef>
              <a:spcAft>
                <a:spcPct val="0"/>
              </a:spcAft>
              <a:defRPr sz="2220">
                <a:solidFill>
                  <a:srgbClr val="191919"/>
                </a:solidFill>
                <a:latin typeface="HelvNeue Light for IBM" pitchFamily="34" charset="0"/>
              </a:defRPr>
            </a:lvl9pPr>
          </a:lstStyle>
          <a:p>
            <a:pPr defTabSz="914400"/>
            <a:r>
              <a:rPr lang="en-IN" b="1" kern="0" dirty="0"/>
              <a:t>Recap</a:t>
            </a:r>
          </a:p>
        </p:txBody>
      </p:sp>
      <p:pic>
        <p:nvPicPr>
          <p:cNvPr id="17" name="Picture 16">
            <a:extLst>
              <a:ext uri="{FF2B5EF4-FFF2-40B4-BE49-F238E27FC236}">
                <a16:creationId xmlns:a16="http://schemas.microsoft.com/office/drawing/2014/main" id="{180412AE-D7D3-4970-4E2E-40C5903F8E48}"/>
              </a:ext>
            </a:extLst>
          </p:cNvPr>
          <p:cNvPicPr>
            <a:picLocks noChangeAspect="1"/>
          </p:cNvPicPr>
          <p:nvPr/>
        </p:nvPicPr>
        <p:blipFill>
          <a:blip r:embed="rId6"/>
          <a:stretch>
            <a:fillRect/>
          </a:stretch>
        </p:blipFill>
        <p:spPr>
          <a:xfrm>
            <a:off x="4208393" y="1311598"/>
            <a:ext cx="4706940" cy="991191"/>
          </a:xfrm>
          <a:prstGeom prst="rect">
            <a:avLst/>
          </a:prstGeom>
        </p:spPr>
      </p:pic>
      <p:pic>
        <p:nvPicPr>
          <p:cNvPr id="19" name="Picture 18">
            <a:extLst>
              <a:ext uri="{FF2B5EF4-FFF2-40B4-BE49-F238E27FC236}">
                <a16:creationId xmlns:a16="http://schemas.microsoft.com/office/drawing/2014/main" id="{F1A9CFD8-7DBD-AFB5-390D-8C1B6310B54C}"/>
              </a:ext>
            </a:extLst>
          </p:cNvPr>
          <p:cNvPicPr>
            <a:picLocks noChangeAspect="1"/>
          </p:cNvPicPr>
          <p:nvPr/>
        </p:nvPicPr>
        <p:blipFill>
          <a:blip r:embed="rId7"/>
          <a:stretch>
            <a:fillRect/>
          </a:stretch>
        </p:blipFill>
        <p:spPr>
          <a:xfrm>
            <a:off x="4572000" y="2475012"/>
            <a:ext cx="3970242" cy="2123940"/>
          </a:xfrm>
          <a:prstGeom prst="rect">
            <a:avLst/>
          </a:prstGeom>
        </p:spPr>
      </p:pic>
      <p:sp>
        <p:nvSpPr>
          <p:cNvPr id="20" name="TextBox 19">
            <a:extLst>
              <a:ext uri="{FF2B5EF4-FFF2-40B4-BE49-F238E27FC236}">
                <a16:creationId xmlns:a16="http://schemas.microsoft.com/office/drawing/2014/main" id="{FF3F3C13-9DE7-5222-BEC6-739F99CD7CFC}"/>
              </a:ext>
            </a:extLst>
          </p:cNvPr>
          <p:cNvSpPr txBox="1"/>
          <p:nvPr/>
        </p:nvSpPr>
        <p:spPr>
          <a:xfrm>
            <a:off x="228666" y="4568819"/>
            <a:ext cx="2872674" cy="159531"/>
          </a:xfrm>
          <a:prstGeom prst="rect">
            <a:avLst/>
          </a:prstGeom>
          <a:noFill/>
        </p:spPr>
        <p:txBody>
          <a:bodyPr wrap="square" lIns="0" tIns="0" rIns="0" bIns="0" rtlCol="0">
            <a:spAutoFit/>
          </a:bodyPr>
          <a:lstStyle/>
          <a:p>
            <a:pPr algn="l">
              <a:lnSpc>
                <a:spcPct val="110000"/>
              </a:lnSpc>
              <a:spcBef>
                <a:spcPts val="1100"/>
              </a:spcBef>
            </a:pPr>
            <a:r>
              <a:rPr lang="en-IN" sz="1000" dirty="0" err="1">
                <a:solidFill>
                  <a:schemeClr val="bg1"/>
                </a:solidFill>
                <a:latin typeface="IBM Plex Sans" charset="0"/>
                <a:ea typeface="IBM Plex Sans" charset="0"/>
                <a:cs typeface="IBM Plex Sans" charset="0"/>
              </a:rPr>
              <a:t>arXiv</a:t>
            </a:r>
            <a:r>
              <a:rPr lang="en-IN" sz="1000" dirty="0">
                <a:solidFill>
                  <a:schemeClr val="bg1"/>
                </a:solidFill>
                <a:latin typeface="IBM Plex Sans" charset="0"/>
                <a:ea typeface="IBM Plex Sans" charset="0"/>
                <a:cs typeface="IBM Plex Sans" charset="0"/>
              </a:rPr>
              <a:t>: </a:t>
            </a:r>
            <a:r>
              <a:rPr lang="en-IN" sz="1000" dirty="0">
                <a:solidFill>
                  <a:schemeClr val="bg1"/>
                </a:solidFill>
                <a:latin typeface="IBM Plex Sans" charset="0"/>
                <a:ea typeface="IBM Plex Sans" charset="0"/>
                <a:cs typeface="IBM Plex Sans" charset="0"/>
                <a:hlinkClick r:id="rId8"/>
              </a:rPr>
              <a:t>https://arxiv.org/abs/2106.12627</a:t>
            </a:r>
            <a:r>
              <a:rPr lang="en-IN" sz="1000" dirty="0">
                <a:solidFill>
                  <a:schemeClr val="bg1"/>
                </a:solidFill>
                <a:latin typeface="IBM Plex Sans" charset="0"/>
                <a:ea typeface="IBM Plex Sans" charset="0"/>
                <a:cs typeface="IBM Plex Sans" charset="0"/>
              </a:rPr>
              <a:t> </a:t>
            </a:r>
          </a:p>
        </p:txBody>
      </p:sp>
      <p:sp>
        <p:nvSpPr>
          <p:cNvPr id="21" name="TextBox 20">
            <a:extLst>
              <a:ext uri="{FF2B5EF4-FFF2-40B4-BE49-F238E27FC236}">
                <a16:creationId xmlns:a16="http://schemas.microsoft.com/office/drawing/2014/main" id="{297E86C5-CB32-BAF7-CDA6-03325EA1839F}"/>
              </a:ext>
            </a:extLst>
          </p:cNvPr>
          <p:cNvSpPr txBox="1"/>
          <p:nvPr/>
        </p:nvSpPr>
        <p:spPr>
          <a:xfrm>
            <a:off x="4572000" y="4691409"/>
            <a:ext cx="2872674" cy="159531"/>
          </a:xfrm>
          <a:prstGeom prst="rect">
            <a:avLst/>
          </a:prstGeom>
          <a:noFill/>
        </p:spPr>
        <p:txBody>
          <a:bodyPr wrap="square" lIns="0" tIns="0" rIns="0" bIns="0" rtlCol="0">
            <a:spAutoFit/>
          </a:bodyPr>
          <a:lstStyle/>
          <a:p>
            <a:pPr algn="l">
              <a:lnSpc>
                <a:spcPct val="110000"/>
              </a:lnSpc>
              <a:spcBef>
                <a:spcPts val="1100"/>
              </a:spcBef>
            </a:pPr>
            <a:r>
              <a:rPr lang="en-IN" sz="1000" dirty="0" err="1">
                <a:solidFill>
                  <a:schemeClr val="bg1"/>
                </a:solidFill>
                <a:latin typeface="IBM Plex Sans" charset="0"/>
                <a:ea typeface="IBM Plex Sans" charset="0"/>
                <a:cs typeface="IBM Plex Sans" charset="0"/>
              </a:rPr>
              <a:t>arXiv</a:t>
            </a:r>
            <a:r>
              <a:rPr lang="en-IN" sz="1000" dirty="0">
                <a:solidFill>
                  <a:schemeClr val="bg1"/>
                </a:solidFill>
                <a:latin typeface="IBM Plex Sans" charset="0"/>
                <a:ea typeface="IBM Plex Sans" charset="0"/>
                <a:cs typeface="IBM Plex Sans" charset="0"/>
              </a:rPr>
              <a:t>: </a:t>
            </a:r>
            <a:r>
              <a:rPr lang="en-IN" sz="1000" dirty="0">
                <a:solidFill>
                  <a:schemeClr val="bg1"/>
                </a:solidFill>
                <a:latin typeface="IBM Plex Sans" charset="0"/>
                <a:ea typeface="IBM Plex Sans" charset="0"/>
                <a:cs typeface="IBM Plex Sans" charset="0"/>
                <a:hlinkClick r:id="rId9"/>
              </a:rPr>
              <a:t>https://arxiv.org/pdf/2002.08953.pdf</a:t>
            </a:r>
            <a:r>
              <a:rPr lang="en-IN" sz="1000" dirty="0">
                <a:solidFill>
                  <a:schemeClr val="bg1"/>
                </a:solidFill>
                <a:latin typeface="IBM Plex Sans" charset="0"/>
                <a:ea typeface="IBM Plex Sans" charset="0"/>
                <a:cs typeface="IBM Plex Sans" charset="0"/>
              </a:rPr>
              <a:t> </a:t>
            </a:r>
          </a:p>
        </p:txBody>
      </p:sp>
    </p:spTree>
    <p:extLst>
      <p:ext uri="{BB962C8B-B14F-4D97-AF65-F5344CB8AC3E}">
        <p14:creationId xmlns:p14="http://schemas.microsoft.com/office/powerpoint/2010/main" val="39290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bg/>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nodePh="1">
                                  <p:stCondLst>
                                    <p:cond delay="0"/>
                                  </p:stCondLst>
                                  <p:endCondLst>
                                    <p:cond evt="begin" delay="0">
                                      <p:tn val="19"/>
                                    </p:cond>
                                  </p:endCondLst>
                                  <p:childTnLst>
                                    <p:set>
                                      <p:cBhvr>
                                        <p:cTn id="20" dur="1" fill="hold">
                                          <p:stCondLst>
                                            <p:cond delay="0"/>
                                          </p:stCondLst>
                                        </p:cTn>
                                        <p:tgtEl>
                                          <p:spTgt spid="3">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75294-2729-3D40-BC83-DACFC7AD612E}"/>
              </a:ext>
            </a:extLst>
          </p:cNvPr>
          <p:cNvSpPr>
            <a:spLocks noGrp="1"/>
          </p:cNvSpPr>
          <p:nvPr>
            <p:ph type="title"/>
          </p:nvPr>
        </p:nvSpPr>
        <p:spPr/>
        <p:txBody>
          <a:bodyPr/>
          <a:lstStyle/>
          <a:p>
            <a:r>
              <a:rPr lang="en-IN" dirty="0"/>
              <a:t>Recap: Classical Shadows</a:t>
            </a:r>
          </a:p>
        </p:txBody>
      </p:sp>
      <p:pic>
        <p:nvPicPr>
          <p:cNvPr id="3" name="Picture 2">
            <a:extLst>
              <a:ext uri="{FF2B5EF4-FFF2-40B4-BE49-F238E27FC236}">
                <a16:creationId xmlns:a16="http://schemas.microsoft.com/office/drawing/2014/main" id="{3571BFA3-6572-DAAA-0CB8-6A0BB06D6B93}"/>
              </a:ext>
            </a:extLst>
          </p:cNvPr>
          <p:cNvPicPr>
            <a:picLocks noChangeAspect="1"/>
          </p:cNvPicPr>
          <p:nvPr/>
        </p:nvPicPr>
        <p:blipFill>
          <a:blip r:embed="rId3"/>
          <a:stretch>
            <a:fillRect/>
          </a:stretch>
        </p:blipFill>
        <p:spPr>
          <a:xfrm>
            <a:off x="508206" y="883920"/>
            <a:ext cx="8127588" cy="2606040"/>
          </a:xfrm>
          <a:prstGeom prst="rect">
            <a:avLst/>
          </a:prstGeom>
        </p:spPr>
      </p:pic>
      <p:sp>
        <p:nvSpPr>
          <p:cNvPr id="4" name="TextBox 3">
            <a:extLst>
              <a:ext uri="{FF2B5EF4-FFF2-40B4-BE49-F238E27FC236}">
                <a16:creationId xmlns:a16="http://schemas.microsoft.com/office/drawing/2014/main" id="{E9DE4EBD-2028-0FBA-2C55-32E4E02B8923}"/>
              </a:ext>
            </a:extLst>
          </p:cNvPr>
          <p:cNvSpPr txBox="1"/>
          <p:nvPr/>
        </p:nvSpPr>
        <p:spPr>
          <a:xfrm>
            <a:off x="1920504" y="3739820"/>
            <a:ext cx="5341356" cy="7155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dirty="0"/>
              <a:t>Apply a random unitary on the quantum system followed by measurements (similar to Projecting high-dimensional data into classical dimensions)</a:t>
            </a:r>
          </a:p>
        </p:txBody>
      </p:sp>
      <p:sp>
        <p:nvSpPr>
          <p:cNvPr id="5" name="TextBox 4">
            <a:extLst>
              <a:ext uri="{FF2B5EF4-FFF2-40B4-BE49-F238E27FC236}">
                <a16:creationId xmlns:a16="http://schemas.microsoft.com/office/drawing/2014/main" id="{D2445C99-4C07-9784-E543-44F4E85009B6}"/>
              </a:ext>
            </a:extLst>
          </p:cNvPr>
          <p:cNvSpPr txBox="1"/>
          <p:nvPr/>
        </p:nvSpPr>
        <p:spPr>
          <a:xfrm>
            <a:off x="210312" y="4707302"/>
            <a:ext cx="2872674" cy="159531"/>
          </a:xfrm>
          <a:prstGeom prst="rect">
            <a:avLst/>
          </a:prstGeom>
          <a:noFill/>
        </p:spPr>
        <p:txBody>
          <a:bodyPr wrap="square" lIns="0" tIns="0" rIns="0" bIns="0" rtlCol="0">
            <a:spAutoFit/>
          </a:bodyPr>
          <a:lstStyle/>
          <a:p>
            <a:pPr algn="l">
              <a:lnSpc>
                <a:spcPct val="110000"/>
              </a:lnSpc>
              <a:spcBef>
                <a:spcPts val="1100"/>
              </a:spcBef>
            </a:pPr>
            <a:r>
              <a:rPr lang="en-IN" sz="1000" dirty="0" err="1">
                <a:solidFill>
                  <a:schemeClr val="bg1"/>
                </a:solidFill>
                <a:latin typeface="IBM Plex Sans" charset="0"/>
                <a:ea typeface="IBM Plex Sans" charset="0"/>
                <a:cs typeface="IBM Plex Sans" charset="0"/>
              </a:rPr>
              <a:t>arXiv</a:t>
            </a:r>
            <a:r>
              <a:rPr lang="en-IN" sz="1000" dirty="0">
                <a:solidFill>
                  <a:schemeClr val="bg1"/>
                </a:solidFill>
                <a:latin typeface="IBM Plex Sans" charset="0"/>
                <a:ea typeface="IBM Plex Sans" charset="0"/>
                <a:cs typeface="IBM Plex Sans" charset="0"/>
              </a:rPr>
              <a:t>: </a:t>
            </a:r>
            <a:r>
              <a:rPr lang="en-IN" sz="1000" dirty="0">
                <a:solidFill>
                  <a:schemeClr val="bg1"/>
                </a:solidFill>
                <a:latin typeface="IBM Plex Sans" charset="0"/>
                <a:ea typeface="IBM Plex Sans" charset="0"/>
                <a:cs typeface="IBM Plex Sans" charset="0"/>
                <a:hlinkClick r:id="rId4"/>
              </a:rPr>
              <a:t>https://arxiv.org/pdf/2002.08953.pdf</a:t>
            </a:r>
            <a:r>
              <a:rPr lang="en-IN" sz="1000" dirty="0">
                <a:solidFill>
                  <a:schemeClr val="bg1"/>
                </a:solidFill>
                <a:latin typeface="IBM Plex Sans" charset="0"/>
                <a:ea typeface="IBM Plex Sans" charset="0"/>
                <a:cs typeface="IBM Plex Sans" charset="0"/>
              </a:rPr>
              <a:t> </a:t>
            </a:r>
          </a:p>
        </p:txBody>
      </p:sp>
    </p:spTree>
    <p:extLst>
      <p:ext uri="{BB962C8B-B14F-4D97-AF65-F5344CB8AC3E}">
        <p14:creationId xmlns:p14="http://schemas.microsoft.com/office/powerpoint/2010/main" val="3242327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75294-2729-3D40-BC83-DACFC7AD612E}"/>
              </a:ext>
            </a:extLst>
          </p:cNvPr>
          <p:cNvSpPr>
            <a:spLocks noGrp="1"/>
          </p:cNvSpPr>
          <p:nvPr>
            <p:ph type="title"/>
          </p:nvPr>
        </p:nvSpPr>
        <p:spPr>
          <a:xfrm>
            <a:off x="210311" y="201167"/>
            <a:ext cx="6547327" cy="1454637"/>
          </a:xfrm>
        </p:spPr>
        <p:txBody>
          <a:bodyPr/>
          <a:lstStyle/>
          <a:p>
            <a:r>
              <a:rPr lang="en-IN" sz="2500" b="1" dirty="0"/>
              <a:t>Classical Shadow Implementation in Qiskit</a:t>
            </a:r>
          </a:p>
        </p:txBody>
      </p:sp>
      <p:pic>
        <p:nvPicPr>
          <p:cNvPr id="15" name="Picture 14">
            <a:extLst>
              <a:ext uri="{FF2B5EF4-FFF2-40B4-BE49-F238E27FC236}">
                <a16:creationId xmlns:a16="http://schemas.microsoft.com/office/drawing/2014/main" id="{E153B35A-C38D-24B2-C339-1E9D032C1329}"/>
              </a:ext>
            </a:extLst>
          </p:cNvPr>
          <p:cNvPicPr>
            <a:picLocks noChangeAspect="1"/>
          </p:cNvPicPr>
          <p:nvPr/>
        </p:nvPicPr>
        <p:blipFill>
          <a:blip r:embed="rId3"/>
          <a:stretch>
            <a:fillRect/>
          </a:stretch>
        </p:blipFill>
        <p:spPr>
          <a:xfrm>
            <a:off x="384856" y="836965"/>
            <a:ext cx="5489841" cy="3994301"/>
          </a:xfrm>
          <a:prstGeom prst="rect">
            <a:avLst/>
          </a:prstGeom>
        </p:spPr>
      </p:pic>
      <p:sp>
        <p:nvSpPr>
          <p:cNvPr id="16" name="TextBox 15">
            <a:extLst>
              <a:ext uri="{FF2B5EF4-FFF2-40B4-BE49-F238E27FC236}">
                <a16:creationId xmlns:a16="http://schemas.microsoft.com/office/drawing/2014/main" id="{27985918-E6F9-8795-AF70-9FEC6307DA8D}"/>
              </a:ext>
            </a:extLst>
          </p:cNvPr>
          <p:cNvSpPr txBox="1"/>
          <p:nvPr/>
        </p:nvSpPr>
        <p:spPr>
          <a:xfrm>
            <a:off x="6014224" y="1888273"/>
            <a:ext cx="2981093" cy="2733121"/>
          </a:xfrm>
          <a:prstGeom prst="rect">
            <a:avLst/>
          </a:prstGeom>
          <a:noFill/>
        </p:spPr>
        <p:txBody>
          <a:bodyPr wrap="square" lIns="0" tIns="0" rIns="0" bIns="0" rtlCol="0">
            <a:spAutoFit/>
          </a:bodyPr>
          <a:lstStyle/>
          <a:p>
            <a:r>
              <a:rPr lang="en-IN" sz="1200" b="0" dirty="0">
                <a:solidFill>
                  <a:schemeClr val="accent2">
                    <a:lumMod val="75000"/>
                  </a:schemeClr>
                </a:solidFill>
                <a:effectLst/>
                <a:latin typeface="Consolas" panose="020B0609020204030204" pitchFamily="49" charset="0"/>
              </a:rPr>
              <a:t>Returns a shadow snapshot of a given circuit</a:t>
            </a:r>
          </a:p>
          <a:p>
            <a:r>
              <a:rPr lang="en-IN" sz="1200" b="0" dirty="0">
                <a:solidFill>
                  <a:schemeClr val="accent2">
                    <a:lumMod val="75000"/>
                  </a:schemeClr>
                </a:solidFill>
                <a:effectLst/>
                <a:latin typeface="Consolas" panose="020B0609020204030204" pitchFamily="49" charset="0"/>
              </a:rPr>
              <a:t>    </a:t>
            </a:r>
            <a:r>
              <a:rPr lang="en-IN" sz="1200" b="0" dirty="0" err="1">
                <a:solidFill>
                  <a:schemeClr val="accent2">
                    <a:lumMod val="75000"/>
                  </a:schemeClr>
                </a:solidFill>
                <a:effectLst/>
                <a:latin typeface="Consolas" panose="020B0609020204030204" pitchFamily="49" charset="0"/>
              </a:rPr>
              <a:t>Args</a:t>
            </a:r>
            <a:r>
              <a:rPr lang="en-IN" sz="1200" b="0" dirty="0">
                <a:solidFill>
                  <a:schemeClr val="accent2">
                    <a:lumMod val="75000"/>
                  </a:schemeClr>
                </a:solidFill>
                <a:effectLst/>
                <a:latin typeface="Consolas" panose="020B0609020204030204" pitchFamily="49" charset="0"/>
              </a:rPr>
              <a:t>:</a:t>
            </a:r>
          </a:p>
          <a:p>
            <a:r>
              <a:rPr lang="en-IN" sz="1200" b="0" dirty="0">
                <a:solidFill>
                  <a:schemeClr val="accent2">
                    <a:lumMod val="75000"/>
                  </a:schemeClr>
                </a:solidFill>
                <a:effectLst/>
                <a:latin typeface="Consolas" panose="020B0609020204030204" pitchFamily="49" charset="0"/>
              </a:rPr>
              <a:t>        </a:t>
            </a:r>
            <a:r>
              <a:rPr lang="en-IN" sz="1200" b="0" dirty="0" err="1">
                <a:solidFill>
                  <a:schemeClr val="accent2">
                    <a:lumMod val="75000"/>
                  </a:schemeClr>
                </a:solidFill>
                <a:effectLst/>
                <a:latin typeface="Consolas" panose="020B0609020204030204" pitchFamily="49" charset="0"/>
              </a:rPr>
              <a:t>quantum_circuit</a:t>
            </a:r>
            <a:r>
              <a:rPr lang="en-IN" sz="1200" b="0" dirty="0">
                <a:solidFill>
                  <a:schemeClr val="accent2">
                    <a:lumMod val="75000"/>
                  </a:schemeClr>
                </a:solidFill>
                <a:effectLst/>
                <a:latin typeface="Consolas" panose="020B0609020204030204" pitchFamily="49" charset="0"/>
              </a:rPr>
              <a:t>: Given Quantum Circuit</a:t>
            </a:r>
          </a:p>
          <a:p>
            <a:r>
              <a:rPr lang="en-IN" sz="1200" b="0" dirty="0">
                <a:solidFill>
                  <a:schemeClr val="accent2">
                    <a:lumMod val="75000"/>
                  </a:schemeClr>
                </a:solidFill>
                <a:effectLst/>
                <a:latin typeface="Consolas" panose="020B0609020204030204" pitchFamily="49" charset="0"/>
              </a:rPr>
              <a:t>        T: Shadow size</a:t>
            </a:r>
          </a:p>
          <a:p>
            <a:r>
              <a:rPr lang="en-IN" sz="1200" b="0" dirty="0">
                <a:solidFill>
                  <a:schemeClr val="accent2">
                    <a:lumMod val="75000"/>
                  </a:schemeClr>
                </a:solidFill>
                <a:effectLst/>
                <a:latin typeface="Consolas" panose="020B0609020204030204" pitchFamily="49" charset="0"/>
              </a:rPr>
              <a:t>        N: Number of qubits</a:t>
            </a:r>
          </a:p>
          <a:p>
            <a:r>
              <a:rPr lang="en-IN" sz="1200" b="0" dirty="0">
                <a:solidFill>
                  <a:schemeClr val="accent2">
                    <a:lumMod val="75000"/>
                  </a:schemeClr>
                </a:solidFill>
                <a:effectLst/>
                <a:latin typeface="Consolas" panose="020B0609020204030204" pitchFamily="49" charset="0"/>
              </a:rPr>
              <a:t>    Returns:</a:t>
            </a:r>
          </a:p>
          <a:p>
            <a:r>
              <a:rPr lang="en-IN" sz="1200" b="0" dirty="0">
                <a:solidFill>
                  <a:schemeClr val="accent2">
                    <a:lumMod val="75000"/>
                  </a:schemeClr>
                </a:solidFill>
                <a:effectLst/>
                <a:latin typeface="Consolas" panose="020B0609020204030204" pitchFamily="49" charset="0"/>
              </a:rPr>
              <a:t>        shadows: T snapshots of </a:t>
            </a:r>
            <a:r>
              <a:rPr lang="en-IN" sz="1200" b="0" dirty="0" err="1">
                <a:solidFill>
                  <a:schemeClr val="accent2">
                    <a:lumMod val="75000"/>
                  </a:schemeClr>
                </a:solidFill>
                <a:effectLst/>
                <a:latin typeface="Consolas" panose="020B0609020204030204" pitchFamily="49" charset="0"/>
              </a:rPr>
              <a:t>quantum_circuit</a:t>
            </a:r>
            <a:r>
              <a:rPr lang="en-IN" sz="1200" b="0" dirty="0">
                <a:solidFill>
                  <a:schemeClr val="accent2">
                    <a:lumMod val="75000"/>
                  </a:schemeClr>
                </a:solidFill>
                <a:effectLst/>
                <a:latin typeface="Consolas" panose="020B0609020204030204" pitchFamily="49" charset="0"/>
              </a:rPr>
              <a:t> (measurement outcomes)</a:t>
            </a:r>
          </a:p>
          <a:p>
            <a:r>
              <a:rPr lang="en-IN" sz="1200" b="0" dirty="0">
                <a:solidFill>
                  <a:schemeClr val="accent2">
                    <a:lumMod val="75000"/>
                  </a:schemeClr>
                </a:solidFill>
                <a:effectLst/>
                <a:latin typeface="Consolas" panose="020B0609020204030204" pitchFamily="49" charset="0"/>
              </a:rPr>
              <a:t>        </a:t>
            </a:r>
            <a:r>
              <a:rPr lang="en-IN" sz="1200" b="0" dirty="0" err="1">
                <a:solidFill>
                  <a:schemeClr val="accent2">
                    <a:lumMod val="75000"/>
                  </a:schemeClr>
                </a:solidFill>
                <a:effectLst/>
                <a:latin typeface="Consolas" panose="020B0609020204030204" pitchFamily="49" charset="0"/>
              </a:rPr>
              <a:t>operator_indices</a:t>
            </a:r>
            <a:r>
              <a:rPr lang="en-IN" sz="1200" b="0" dirty="0">
                <a:solidFill>
                  <a:schemeClr val="accent2">
                    <a:lumMod val="75000"/>
                  </a:schemeClr>
                </a:solidFill>
                <a:effectLst/>
                <a:latin typeface="Consolas" panose="020B0609020204030204" pitchFamily="49" charset="0"/>
              </a:rPr>
              <a:t>: The indices for the sampled </a:t>
            </a:r>
            <a:r>
              <a:rPr lang="en-IN" sz="1200" b="0" dirty="0" err="1">
                <a:solidFill>
                  <a:schemeClr val="accent2">
                    <a:lumMod val="75000"/>
                  </a:schemeClr>
                </a:solidFill>
                <a:effectLst/>
                <a:latin typeface="Consolas" panose="020B0609020204030204" pitchFamily="49" charset="0"/>
              </a:rPr>
              <a:t>Paulis</a:t>
            </a:r>
            <a:r>
              <a:rPr lang="en-IN" sz="1200" b="0" dirty="0">
                <a:solidFill>
                  <a:schemeClr val="accent2">
                    <a:lumMod val="75000"/>
                  </a:schemeClr>
                </a:solidFill>
                <a:effectLst/>
                <a:latin typeface="Consolas" panose="020B0609020204030204" pitchFamily="49" charset="0"/>
              </a:rPr>
              <a:t> </a:t>
            </a:r>
          </a:p>
          <a:p>
            <a:pPr algn="l">
              <a:lnSpc>
                <a:spcPct val="110000"/>
              </a:lnSpc>
              <a:spcBef>
                <a:spcPts val="1100"/>
              </a:spcBef>
            </a:pPr>
            <a:endParaRPr lang="en-IN" sz="1200" dirty="0" err="1">
              <a:solidFill>
                <a:schemeClr val="accent2">
                  <a:lumMod val="75000"/>
                </a:schemeClr>
              </a:solidFill>
              <a:latin typeface="IBM Plex Sans" charset="0"/>
              <a:ea typeface="IBM Plex Sans" charset="0"/>
              <a:cs typeface="IBM Plex Sans" charset="0"/>
            </a:endParaRPr>
          </a:p>
        </p:txBody>
      </p:sp>
    </p:spTree>
    <p:extLst>
      <p:ext uri="{BB962C8B-B14F-4D97-AF65-F5344CB8AC3E}">
        <p14:creationId xmlns:p14="http://schemas.microsoft.com/office/powerpoint/2010/main" val="3423670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75294-2729-3D40-BC83-DACFC7AD612E}"/>
              </a:ext>
            </a:extLst>
          </p:cNvPr>
          <p:cNvSpPr>
            <a:spLocks noGrp="1"/>
          </p:cNvSpPr>
          <p:nvPr>
            <p:ph type="title"/>
          </p:nvPr>
        </p:nvSpPr>
        <p:spPr>
          <a:xfrm>
            <a:off x="210311" y="201168"/>
            <a:ext cx="4524975" cy="558112"/>
          </a:xfrm>
        </p:spPr>
        <p:txBody>
          <a:bodyPr/>
          <a:lstStyle/>
          <a:p>
            <a:r>
              <a:rPr lang="en-IN" sz="2500" b="1" dirty="0"/>
              <a:t>Shadow State Reconstruction </a:t>
            </a:r>
          </a:p>
        </p:txBody>
      </p:sp>
      <p:sp>
        <p:nvSpPr>
          <p:cNvPr id="16" name="TextBox 15">
            <a:extLst>
              <a:ext uri="{FF2B5EF4-FFF2-40B4-BE49-F238E27FC236}">
                <a16:creationId xmlns:a16="http://schemas.microsoft.com/office/drawing/2014/main" id="{27985918-E6F9-8795-AF70-9FEC6307DA8D}"/>
              </a:ext>
            </a:extLst>
          </p:cNvPr>
          <p:cNvSpPr txBox="1"/>
          <p:nvPr/>
        </p:nvSpPr>
        <p:spPr>
          <a:xfrm>
            <a:off x="546410" y="3922555"/>
            <a:ext cx="8051180" cy="461665"/>
          </a:xfrm>
          <a:prstGeom prst="rect">
            <a:avLst/>
          </a:prstGeom>
          <a:noFill/>
        </p:spPr>
        <p:txBody>
          <a:bodyPr wrap="square" lIns="0" tIns="0" rIns="0" bIns="0" rtlCol="0">
            <a:spAutoFit/>
          </a:bodyPr>
          <a:lstStyle/>
          <a:p>
            <a:pPr algn="ctr"/>
            <a:r>
              <a:rPr lang="en-IN" sz="1500" b="0" dirty="0">
                <a:solidFill>
                  <a:schemeClr val="accent2">
                    <a:lumMod val="75000"/>
                  </a:schemeClr>
                </a:solidFill>
                <a:effectLst/>
                <a:latin typeface="Consolas" panose="020B0609020204030204" pitchFamily="49" charset="0"/>
              </a:rPr>
              <a:t>Shadow State is reconstruction using Eq.(1) given in the paper “ Provably efficient machine learning for quantum many-body problems</a:t>
            </a:r>
            <a:endParaRPr lang="en-IN" sz="1500" dirty="0">
              <a:solidFill>
                <a:schemeClr val="accent2">
                  <a:lumMod val="75000"/>
                </a:schemeClr>
              </a:solidFill>
              <a:latin typeface="IBM Plex Sans" charset="0"/>
              <a:ea typeface="IBM Plex Sans" charset="0"/>
              <a:cs typeface="IBM Plex Sans" charset="0"/>
            </a:endParaRPr>
          </a:p>
        </p:txBody>
      </p:sp>
      <p:pic>
        <p:nvPicPr>
          <p:cNvPr id="4" name="Picture 3">
            <a:extLst>
              <a:ext uri="{FF2B5EF4-FFF2-40B4-BE49-F238E27FC236}">
                <a16:creationId xmlns:a16="http://schemas.microsoft.com/office/drawing/2014/main" id="{5377E07D-160F-D73F-DBA4-C1F44076DBC7}"/>
              </a:ext>
            </a:extLst>
          </p:cNvPr>
          <p:cNvPicPr>
            <a:picLocks noChangeAspect="1"/>
          </p:cNvPicPr>
          <p:nvPr/>
        </p:nvPicPr>
        <p:blipFill>
          <a:blip r:embed="rId3"/>
          <a:stretch>
            <a:fillRect/>
          </a:stretch>
        </p:blipFill>
        <p:spPr>
          <a:xfrm>
            <a:off x="1597176" y="3040818"/>
            <a:ext cx="6276220" cy="771903"/>
          </a:xfrm>
          <a:prstGeom prst="rect">
            <a:avLst/>
          </a:prstGeom>
        </p:spPr>
      </p:pic>
      <p:pic>
        <p:nvPicPr>
          <p:cNvPr id="6" name="Picture 5">
            <a:extLst>
              <a:ext uri="{FF2B5EF4-FFF2-40B4-BE49-F238E27FC236}">
                <a16:creationId xmlns:a16="http://schemas.microsoft.com/office/drawing/2014/main" id="{C87BB708-3517-5D3B-7A5A-996D6E5CE3B4}"/>
              </a:ext>
            </a:extLst>
          </p:cNvPr>
          <p:cNvPicPr>
            <a:picLocks noChangeAspect="1"/>
          </p:cNvPicPr>
          <p:nvPr/>
        </p:nvPicPr>
        <p:blipFill>
          <a:blip r:embed="rId4"/>
          <a:stretch>
            <a:fillRect/>
          </a:stretch>
        </p:blipFill>
        <p:spPr>
          <a:xfrm>
            <a:off x="1134209" y="943879"/>
            <a:ext cx="6875581" cy="1912340"/>
          </a:xfrm>
          <a:prstGeom prst="rect">
            <a:avLst/>
          </a:prstGeom>
        </p:spPr>
      </p:pic>
      <p:sp>
        <p:nvSpPr>
          <p:cNvPr id="7" name="TextBox 6">
            <a:extLst>
              <a:ext uri="{FF2B5EF4-FFF2-40B4-BE49-F238E27FC236}">
                <a16:creationId xmlns:a16="http://schemas.microsoft.com/office/drawing/2014/main" id="{EF9909DE-4ACC-B1AF-575E-75C17D20F9F6}"/>
              </a:ext>
            </a:extLst>
          </p:cNvPr>
          <p:cNvSpPr txBox="1"/>
          <p:nvPr/>
        </p:nvSpPr>
        <p:spPr>
          <a:xfrm>
            <a:off x="228666" y="4568819"/>
            <a:ext cx="2872674" cy="159531"/>
          </a:xfrm>
          <a:prstGeom prst="rect">
            <a:avLst/>
          </a:prstGeom>
          <a:noFill/>
        </p:spPr>
        <p:txBody>
          <a:bodyPr wrap="square" lIns="0" tIns="0" rIns="0" bIns="0" rtlCol="0">
            <a:spAutoFit/>
          </a:bodyPr>
          <a:lstStyle/>
          <a:p>
            <a:pPr algn="l">
              <a:lnSpc>
                <a:spcPct val="110000"/>
              </a:lnSpc>
              <a:spcBef>
                <a:spcPts val="1100"/>
              </a:spcBef>
            </a:pPr>
            <a:r>
              <a:rPr lang="en-IN" sz="1000" dirty="0" err="1">
                <a:solidFill>
                  <a:schemeClr val="bg1"/>
                </a:solidFill>
                <a:latin typeface="IBM Plex Sans" charset="0"/>
                <a:ea typeface="IBM Plex Sans" charset="0"/>
                <a:cs typeface="IBM Plex Sans" charset="0"/>
              </a:rPr>
              <a:t>arXiv</a:t>
            </a:r>
            <a:r>
              <a:rPr lang="en-IN" sz="1000" dirty="0">
                <a:solidFill>
                  <a:schemeClr val="bg1"/>
                </a:solidFill>
                <a:latin typeface="IBM Plex Sans" charset="0"/>
                <a:ea typeface="IBM Plex Sans" charset="0"/>
                <a:cs typeface="IBM Plex Sans" charset="0"/>
              </a:rPr>
              <a:t>: </a:t>
            </a:r>
            <a:r>
              <a:rPr lang="en-IN" sz="1000" dirty="0">
                <a:solidFill>
                  <a:schemeClr val="bg1"/>
                </a:solidFill>
                <a:latin typeface="IBM Plex Sans" charset="0"/>
                <a:ea typeface="IBM Plex Sans" charset="0"/>
                <a:cs typeface="IBM Plex Sans" charset="0"/>
                <a:hlinkClick r:id="rId5"/>
              </a:rPr>
              <a:t>https://arxiv.org/abs/2106.12627</a:t>
            </a:r>
            <a:r>
              <a:rPr lang="en-IN" sz="1000" dirty="0">
                <a:solidFill>
                  <a:schemeClr val="bg1"/>
                </a:solidFill>
                <a:latin typeface="IBM Plex Sans" charset="0"/>
                <a:ea typeface="IBM Plex Sans" charset="0"/>
                <a:cs typeface="IBM Plex Sans" charset="0"/>
              </a:rPr>
              <a:t> </a:t>
            </a:r>
          </a:p>
        </p:txBody>
      </p:sp>
    </p:spTree>
    <p:extLst>
      <p:ext uri="{BB962C8B-B14F-4D97-AF65-F5344CB8AC3E}">
        <p14:creationId xmlns:p14="http://schemas.microsoft.com/office/powerpoint/2010/main" val="2386552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4B641-1947-3529-83E5-9892141DD5A2}"/>
              </a:ext>
            </a:extLst>
          </p:cNvPr>
          <p:cNvSpPr>
            <a:spLocks noGrp="1"/>
          </p:cNvSpPr>
          <p:nvPr>
            <p:ph type="title"/>
          </p:nvPr>
        </p:nvSpPr>
        <p:spPr/>
        <p:txBody>
          <a:bodyPr/>
          <a:lstStyle/>
          <a:p>
            <a:r>
              <a:rPr lang="en-IN" dirty="0"/>
              <a:t>Hydrogen Hamiltonian</a:t>
            </a:r>
          </a:p>
        </p:txBody>
      </p:sp>
      <p:sp>
        <p:nvSpPr>
          <p:cNvPr id="3" name="Text Placeholder 2">
            <a:extLst>
              <a:ext uri="{FF2B5EF4-FFF2-40B4-BE49-F238E27FC236}">
                <a16:creationId xmlns:a16="http://schemas.microsoft.com/office/drawing/2014/main" id="{ACE08F6C-6DE2-0B3A-8BB7-E4D2A04EECF2}"/>
              </a:ext>
            </a:extLst>
          </p:cNvPr>
          <p:cNvSpPr>
            <a:spLocks noGrp="1"/>
          </p:cNvSpPr>
          <p:nvPr>
            <p:ph type="body" sz="quarter" idx="13"/>
          </p:nvPr>
        </p:nvSpPr>
        <p:spPr>
          <a:xfrm>
            <a:off x="210312" y="2218985"/>
            <a:ext cx="4475988" cy="2652258"/>
          </a:xfrm>
        </p:spPr>
        <p:txBody>
          <a:bodyPr/>
          <a:lstStyle/>
          <a:p>
            <a:r>
              <a:rPr lang="en-US" dirty="0"/>
              <a:t>A H2_Hamiltonian was taken as an example to begin with because of its simplicity. </a:t>
            </a:r>
          </a:p>
          <a:p>
            <a:r>
              <a:rPr lang="en-IN" dirty="0"/>
              <a:t>The ground state circuit can be easily obtained using one of the two methods:</a:t>
            </a:r>
          </a:p>
          <a:p>
            <a:pPr marL="342900" indent="-342900">
              <a:buAutoNum type="arabicPeriod"/>
            </a:pPr>
            <a:r>
              <a:rPr lang="en-IN" dirty="0"/>
              <a:t>Beginning with an initial guess circuit </a:t>
            </a:r>
            <a:r>
              <a:rPr lang="en-US" b="0" i="0" dirty="0">
                <a:solidFill>
                  <a:srgbClr val="000000"/>
                </a:solidFill>
                <a:effectLst/>
                <a:latin typeface="IBM Plex Sans" panose="020B0503050203000203" pitchFamily="34" charset="0"/>
              </a:rPr>
              <a:t>and iteratively updating the wave function</a:t>
            </a:r>
            <a:r>
              <a:rPr lang="en-IN" dirty="0"/>
              <a:t> using VQE experiment</a:t>
            </a:r>
          </a:p>
          <a:p>
            <a:pPr marL="342900" indent="-342900">
              <a:buAutoNum type="arabicPeriod"/>
            </a:pPr>
            <a:r>
              <a:rPr lang="en-IN" dirty="0"/>
              <a:t>Calculating eigenvectors using diagonalization and creating the circuit using </a:t>
            </a:r>
            <a:r>
              <a:rPr lang="en-IN" dirty="0" err="1"/>
              <a:t>QuantumCircuit.initialize</a:t>
            </a:r>
            <a:r>
              <a:rPr lang="en-IN" dirty="0"/>
              <a:t>()</a:t>
            </a:r>
          </a:p>
          <a:p>
            <a:pPr marL="342900" indent="-342900">
              <a:buAutoNum type="arabicPeriod"/>
            </a:pPr>
            <a:endParaRPr lang="en-IN" dirty="0"/>
          </a:p>
        </p:txBody>
      </p:sp>
      <p:sp>
        <p:nvSpPr>
          <p:cNvPr id="5" name="Slide Number Placeholder 4">
            <a:extLst>
              <a:ext uri="{FF2B5EF4-FFF2-40B4-BE49-F238E27FC236}">
                <a16:creationId xmlns:a16="http://schemas.microsoft.com/office/drawing/2014/main" id="{DF762F25-4AEF-CA0F-0655-2D147DD50ADA}"/>
              </a:ext>
            </a:extLst>
          </p:cNvPr>
          <p:cNvSpPr>
            <a:spLocks noGrp="1"/>
          </p:cNvSpPr>
          <p:nvPr>
            <p:ph type="sldNum" sz="quarter" idx="11"/>
          </p:nvPr>
        </p:nvSpPr>
        <p:spPr/>
        <p:txBody>
          <a:bodyPr/>
          <a:lstStyle/>
          <a:p>
            <a:fld id="{59395FB3-9C97-154F-86B2-7E381B951268}" type="slidenum">
              <a:rPr lang="en-US" smtClean="0"/>
              <a:pPr/>
              <a:t>6</a:t>
            </a:fld>
            <a:endParaRPr lang="en-US" dirty="0"/>
          </a:p>
        </p:txBody>
      </p:sp>
      <p:sp>
        <p:nvSpPr>
          <p:cNvPr id="6" name="Footer Placeholder 5">
            <a:extLst>
              <a:ext uri="{FF2B5EF4-FFF2-40B4-BE49-F238E27FC236}">
                <a16:creationId xmlns:a16="http://schemas.microsoft.com/office/drawing/2014/main" id="{68FD34FC-1E50-57DD-0367-2256EC2117AB}"/>
              </a:ext>
            </a:extLst>
          </p:cNvPr>
          <p:cNvSpPr>
            <a:spLocks noGrp="1"/>
          </p:cNvSpPr>
          <p:nvPr>
            <p:ph type="ftr" sz="quarter" idx="10"/>
          </p:nvPr>
        </p:nvSpPr>
        <p:spPr/>
        <p:txBody>
          <a:bodyPr/>
          <a:lstStyle/>
          <a:p>
            <a:r>
              <a:rPr lang="en-US"/>
              <a:t>IBM Quantum / © 2021 IBM Corporation</a:t>
            </a:r>
            <a:endParaRPr lang="en-US" dirty="0"/>
          </a:p>
        </p:txBody>
      </p:sp>
      <p:sp>
        <p:nvSpPr>
          <p:cNvPr id="8" name="TextBox 7">
            <a:extLst>
              <a:ext uri="{FF2B5EF4-FFF2-40B4-BE49-F238E27FC236}">
                <a16:creationId xmlns:a16="http://schemas.microsoft.com/office/drawing/2014/main" id="{21C96391-C567-5C81-243E-9438BC45B2C7}"/>
              </a:ext>
            </a:extLst>
          </p:cNvPr>
          <p:cNvSpPr txBox="1"/>
          <p:nvPr/>
        </p:nvSpPr>
        <p:spPr>
          <a:xfrm>
            <a:off x="4782312" y="3854082"/>
            <a:ext cx="4142232" cy="471796"/>
          </a:xfrm>
          <a:prstGeom prst="rect">
            <a:avLst/>
          </a:prstGeom>
          <a:noFill/>
        </p:spPr>
        <p:txBody>
          <a:bodyPr wrap="square" lIns="0" tIns="0" rIns="0" bIns="0" rtlCol="0">
            <a:spAutoFit/>
          </a:bodyPr>
          <a:lstStyle/>
          <a:p>
            <a:pPr algn="ctr">
              <a:lnSpc>
                <a:spcPct val="110000"/>
              </a:lnSpc>
              <a:spcBef>
                <a:spcPts val="1100"/>
              </a:spcBef>
            </a:pPr>
            <a:r>
              <a:rPr lang="en-IN" sz="1200" dirty="0">
                <a:solidFill>
                  <a:schemeClr val="bg1"/>
                </a:solidFill>
                <a:latin typeface="IBM Plex Sans" charset="0"/>
                <a:ea typeface="IBM Plex Sans" charset="0"/>
                <a:cs typeface="IBM Plex Sans" charset="0"/>
              </a:rPr>
              <a:t>Simple case of a Hydrogen molecule</a:t>
            </a:r>
          </a:p>
          <a:p>
            <a:pPr algn="ctr">
              <a:lnSpc>
                <a:spcPct val="110000"/>
              </a:lnSpc>
              <a:spcBef>
                <a:spcPts val="1100"/>
              </a:spcBef>
            </a:pPr>
            <a:r>
              <a:rPr lang="en-IN" sz="800" dirty="0">
                <a:solidFill>
                  <a:schemeClr val="bg1"/>
                </a:solidFill>
                <a:latin typeface="IBM Plex Sans" charset="0"/>
                <a:ea typeface="IBM Plex Sans" charset="0"/>
                <a:cs typeface="IBM Plex Sans" charset="0"/>
              </a:rPr>
              <a:t>Image Source: </a:t>
            </a:r>
            <a:r>
              <a:rPr lang="en-IN" sz="800" dirty="0">
                <a:solidFill>
                  <a:schemeClr val="bg1"/>
                </a:solidFill>
                <a:latin typeface="IBM Plex Sans" charset="0"/>
                <a:ea typeface="IBM Plex Sans" charset="0"/>
                <a:cs typeface="IBM Plex Sans" charset="0"/>
                <a:hlinkClick r:id="rId2"/>
              </a:rPr>
              <a:t>https://www.nationalgrid.com/stories/energy-explained/what-is-hydrogen</a:t>
            </a:r>
            <a:r>
              <a:rPr lang="en-IN" sz="800" dirty="0">
                <a:solidFill>
                  <a:schemeClr val="bg1"/>
                </a:solidFill>
                <a:latin typeface="IBM Plex Sans" charset="0"/>
                <a:ea typeface="IBM Plex Sans" charset="0"/>
                <a:cs typeface="IBM Plex Sans" charset="0"/>
              </a:rPr>
              <a:t> </a:t>
            </a:r>
          </a:p>
        </p:txBody>
      </p:sp>
      <p:pic>
        <p:nvPicPr>
          <p:cNvPr id="1026" name="Picture 2" descr="Hydrogen - what is it? | Hydrogen energy | National Grid Group">
            <a:extLst>
              <a:ext uri="{FF2B5EF4-FFF2-40B4-BE49-F238E27FC236}">
                <a16:creationId xmlns:a16="http://schemas.microsoft.com/office/drawing/2014/main" id="{6A0DE51C-CBC5-6F84-B6A7-B8C9780DDB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2312" y="1390097"/>
            <a:ext cx="3969731" cy="22329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98DC099-4825-69F4-1B64-4D6412C9C810}"/>
              </a:ext>
            </a:extLst>
          </p:cNvPr>
          <p:cNvPicPr>
            <a:picLocks noChangeAspect="1"/>
          </p:cNvPicPr>
          <p:nvPr/>
        </p:nvPicPr>
        <p:blipFill>
          <a:blip r:embed="rId4"/>
          <a:stretch>
            <a:fillRect/>
          </a:stretch>
        </p:blipFill>
        <p:spPr>
          <a:xfrm>
            <a:off x="210312" y="1005840"/>
            <a:ext cx="4029350" cy="1198121"/>
          </a:xfrm>
          <a:prstGeom prst="rect">
            <a:avLst/>
          </a:prstGeom>
        </p:spPr>
      </p:pic>
    </p:spTree>
    <p:extLst>
      <p:ext uri="{BB962C8B-B14F-4D97-AF65-F5344CB8AC3E}">
        <p14:creationId xmlns:p14="http://schemas.microsoft.com/office/powerpoint/2010/main" val="423123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4B641-1947-3529-83E5-9892141DD5A2}"/>
              </a:ext>
            </a:extLst>
          </p:cNvPr>
          <p:cNvSpPr>
            <a:spLocks noGrp="1"/>
          </p:cNvSpPr>
          <p:nvPr>
            <p:ph type="title"/>
          </p:nvPr>
        </p:nvSpPr>
        <p:spPr>
          <a:xfrm>
            <a:off x="210311" y="201168"/>
            <a:ext cx="5635317" cy="804672"/>
          </a:xfrm>
        </p:spPr>
        <p:txBody>
          <a:bodyPr/>
          <a:lstStyle/>
          <a:p>
            <a:r>
              <a:rPr lang="en-IN" dirty="0"/>
              <a:t>Predicting Ground State using ML</a:t>
            </a:r>
          </a:p>
        </p:txBody>
      </p:sp>
      <p:sp>
        <p:nvSpPr>
          <p:cNvPr id="3" name="Text Placeholder 2">
            <a:extLst>
              <a:ext uri="{FF2B5EF4-FFF2-40B4-BE49-F238E27FC236}">
                <a16:creationId xmlns:a16="http://schemas.microsoft.com/office/drawing/2014/main" id="{ACE08F6C-6DE2-0B3A-8BB7-E4D2A04EECF2}"/>
              </a:ext>
            </a:extLst>
          </p:cNvPr>
          <p:cNvSpPr>
            <a:spLocks noGrp="1"/>
          </p:cNvSpPr>
          <p:nvPr>
            <p:ph type="body" sz="quarter" idx="13"/>
          </p:nvPr>
        </p:nvSpPr>
        <p:spPr>
          <a:xfrm>
            <a:off x="219456" y="1243584"/>
            <a:ext cx="2424684" cy="3252216"/>
          </a:xfrm>
        </p:spPr>
        <p:txBody>
          <a:bodyPr/>
          <a:lstStyle/>
          <a:p>
            <a:r>
              <a:rPr lang="en-US" b="1" dirty="0"/>
              <a:t>Inputs to ML model: </a:t>
            </a:r>
            <a:r>
              <a:rPr lang="en-US" dirty="0"/>
              <a:t>Parameters that describe a Hamiltonian.</a:t>
            </a:r>
          </a:p>
          <a:p>
            <a:r>
              <a:rPr lang="en-US" b="1" dirty="0"/>
              <a:t> Examples: </a:t>
            </a:r>
            <a:r>
              <a:rPr lang="en-US" dirty="0"/>
              <a:t>laser intensities, few-body interactions, magnetic fields, etc.</a:t>
            </a:r>
          </a:p>
          <a:p>
            <a:r>
              <a:rPr lang="en-US" b="1" dirty="0"/>
              <a:t>Outputs: </a:t>
            </a:r>
            <a:r>
              <a:rPr lang="en-US" dirty="0"/>
              <a:t>classical shadow of ground state</a:t>
            </a:r>
          </a:p>
          <a:p>
            <a:r>
              <a:rPr lang="en-US" b="1" dirty="0"/>
              <a:t>ML Algo: </a:t>
            </a:r>
            <a:r>
              <a:rPr lang="en-US" dirty="0"/>
              <a:t>with PCA kernel or NTK kernel</a:t>
            </a:r>
          </a:p>
          <a:p>
            <a:endParaRPr lang="en-IN" dirty="0"/>
          </a:p>
        </p:txBody>
      </p:sp>
      <p:sp>
        <p:nvSpPr>
          <p:cNvPr id="5" name="Slide Number Placeholder 4">
            <a:extLst>
              <a:ext uri="{FF2B5EF4-FFF2-40B4-BE49-F238E27FC236}">
                <a16:creationId xmlns:a16="http://schemas.microsoft.com/office/drawing/2014/main" id="{DF762F25-4AEF-CA0F-0655-2D147DD50ADA}"/>
              </a:ext>
            </a:extLst>
          </p:cNvPr>
          <p:cNvSpPr>
            <a:spLocks noGrp="1"/>
          </p:cNvSpPr>
          <p:nvPr>
            <p:ph type="sldNum" sz="quarter" idx="11"/>
          </p:nvPr>
        </p:nvSpPr>
        <p:spPr/>
        <p:txBody>
          <a:bodyPr/>
          <a:lstStyle/>
          <a:p>
            <a:fld id="{59395FB3-9C97-154F-86B2-7E381B951268}" type="slidenum">
              <a:rPr lang="en-US" smtClean="0"/>
              <a:pPr/>
              <a:t>7</a:t>
            </a:fld>
            <a:endParaRPr lang="en-US" dirty="0"/>
          </a:p>
        </p:txBody>
      </p:sp>
      <p:sp>
        <p:nvSpPr>
          <p:cNvPr id="6" name="Footer Placeholder 5">
            <a:extLst>
              <a:ext uri="{FF2B5EF4-FFF2-40B4-BE49-F238E27FC236}">
                <a16:creationId xmlns:a16="http://schemas.microsoft.com/office/drawing/2014/main" id="{68FD34FC-1E50-57DD-0367-2256EC2117AB}"/>
              </a:ext>
            </a:extLst>
          </p:cNvPr>
          <p:cNvSpPr>
            <a:spLocks noGrp="1"/>
          </p:cNvSpPr>
          <p:nvPr>
            <p:ph type="ftr" sz="quarter" idx="10"/>
          </p:nvPr>
        </p:nvSpPr>
        <p:spPr/>
        <p:txBody>
          <a:bodyPr/>
          <a:lstStyle/>
          <a:p>
            <a:r>
              <a:rPr lang="en-US"/>
              <a:t>IBM Quantum / © 2021 IBM Corporation</a:t>
            </a:r>
            <a:endParaRPr lang="en-US" dirty="0"/>
          </a:p>
        </p:txBody>
      </p:sp>
      <p:pic>
        <p:nvPicPr>
          <p:cNvPr id="7" name="Picture 6">
            <a:extLst>
              <a:ext uri="{FF2B5EF4-FFF2-40B4-BE49-F238E27FC236}">
                <a16:creationId xmlns:a16="http://schemas.microsoft.com/office/drawing/2014/main" id="{63E46FF1-4370-5A3A-B0BE-841D4B7244D3}"/>
              </a:ext>
            </a:extLst>
          </p:cNvPr>
          <p:cNvPicPr>
            <a:picLocks noChangeAspect="1"/>
          </p:cNvPicPr>
          <p:nvPr/>
        </p:nvPicPr>
        <p:blipFill>
          <a:blip r:embed="rId3"/>
          <a:stretch>
            <a:fillRect/>
          </a:stretch>
        </p:blipFill>
        <p:spPr>
          <a:xfrm>
            <a:off x="2758151" y="1122680"/>
            <a:ext cx="6157182" cy="3140162"/>
          </a:xfrm>
          <a:prstGeom prst="rect">
            <a:avLst/>
          </a:prstGeom>
        </p:spPr>
      </p:pic>
      <p:sp>
        <p:nvSpPr>
          <p:cNvPr id="8" name="TextBox 7">
            <a:extLst>
              <a:ext uri="{FF2B5EF4-FFF2-40B4-BE49-F238E27FC236}">
                <a16:creationId xmlns:a16="http://schemas.microsoft.com/office/drawing/2014/main" id="{21C96391-C567-5C81-243E-9438BC45B2C7}"/>
              </a:ext>
            </a:extLst>
          </p:cNvPr>
          <p:cNvSpPr txBox="1"/>
          <p:nvPr/>
        </p:nvSpPr>
        <p:spPr>
          <a:xfrm>
            <a:off x="3764280" y="4262842"/>
            <a:ext cx="4142232" cy="191399"/>
          </a:xfrm>
          <a:prstGeom prst="rect">
            <a:avLst/>
          </a:prstGeom>
          <a:noFill/>
        </p:spPr>
        <p:txBody>
          <a:bodyPr wrap="square" lIns="0" tIns="0" rIns="0" bIns="0" rtlCol="0">
            <a:spAutoFit/>
          </a:bodyPr>
          <a:lstStyle/>
          <a:p>
            <a:pPr algn="l">
              <a:lnSpc>
                <a:spcPct val="110000"/>
              </a:lnSpc>
              <a:spcBef>
                <a:spcPts val="1100"/>
              </a:spcBef>
            </a:pPr>
            <a:r>
              <a:rPr lang="en-IN" sz="1200" dirty="0">
                <a:solidFill>
                  <a:schemeClr val="bg1"/>
                </a:solidFill>
                <a:latin typeface="IBM Plex Sans" charset="0"/>
                <a:ea typeface="IBM Plex Sans" charset="0"/>
                <a:cs typeface="IBM Plex Sans" charset="0"/>
              </a:rPr>
              <a:t>Predicting ground state using shadow formalism</a:t>
            </a:r>
          </a:p>
        </p:txBody>
      </p:sp>
      <p:sp>
        <p:nvSpPr>
          <p:cNvPr id="9" name="TextBox 8">
            <a:extLst>
              <a:ext uri="{FF2B5EF4-FFF2-40B4-BE49-F238E27FC236}">
                <a16:creationId xmlns:a16="http://schemas.microsoft.com/office/drawing/2014/main" id="{D2C0FF79-AF6F-CD63-294B-74C4C48E766D}"/>
              </a:ext>
            </a:extLst>
          </p:cNvPr>
          <p:cNvSpPr txBox="1"/>
          <p:nvPr/>
        </p:nvSpPr>
        <p:spPr>
          <a:xfrm>
            <a:off x="6347526" y="4628369"/>
            <a:ext cx="2872674" cy="159531"/>
          </a:xfrm>
          <a:prstGeom prst="rect">
            <a:avLst/>
          </a:prstGeom>
          <a:noFill/>
        </p:spPr>
        <p:txBody>
          <a:bodyPr wrap="square" lIns="0" tIns="0" rIns="0" bIns="0" rtlCol="0">
            <a:spAutoFit/>
          </a:bodyPr>
          <a:lstStyle/>
          <a:p>
            <a:pPr algn="l">
              <a:lnSpc>
                <a:spcPct val="110000"/>
              </a:lnSpc>
              <a:spcBef>
                <a:spcPts val="1100"/>
              </a:spcBef>
            </a:pPr>
            <a:r>
              <a:rPr lang="en-IN" sz="1000" dirty="0" err="1">
                <a:solidFill>
                  <a:schemeClr val="bg1"/>
                </a:solidFill>
                <a:latin typeface="IBM Plex Sans" charset="0"/>
                <a:ea typeface="IBM Plex Sans" charset="0"/>
                <a:cs typeface="IBM Plex Sans" charset="0"/>
              </a:rPr>
              <a:t>arXiv</a:t>
            </a:r>
            <a:r>
              <a:rPr lang="en-IN" sz="1000" dirty="0">
                <a:solidFill>
                  <a:schemeClr val="bg1"/>
                </a:solidFill>
                <a:latin typeface="IBM Plex Sans" charset="0"/>
                <a:ea typeface="IBM Plex Sans" charset="0"/>
                <a:cs typeface="IBM Plex Sans" charset="0"/>
              </a:rPr>
              <a:t>: </a:t>
            </a:r>
            <a:r>
              <a:rPr lang="en-IN" sz="1000" dirty="0">
                <a:solidFill>
                  <a:schemeClr val="bg1"/>
                </a:solidFill>
                <a:latin typeface="IBM Plex Sans" charset="0"/>
                <a:ea typeface="IBM Plex Sans" charset="0"/>
                <a:cs typeface="IBM Plex Sans" charset="0"/>
                <a:hlinkClick r:id="rId4"/>
              </a:rPr>
              <a:t>https://arxiv.org/abs/2106.12627</a:t>
            </a:r>
            <a:r>
              <a:rPr lang="en-IN" sz="1000" dirty="0">
                <a:solidFill>
                  <a:schemeClr val="bg1"/>
                </a:solidFill>
                <a:latin typeface="IBM Plex Sans" charset="0"/>
                <a:ea typeface="IBM Plex Sans" charset="0"/>
                <a:cs typeface="IBM Plex Sans" charset="0"/>
              </a:rPr>
              <a:t> </a:t>
            </a:r>
          </a:p>
        </p:txBody>
      </p:sp>
    </p:spTree>
    <p:extLst>
      <p:ext uri="{BB962C8B-B14F-4D97-AF65-F5344CB8AC3E}">
        <p14:creationId xmlns:p14="http://schemas.microsoft.com/office/powerpoint/2010/main" val="267320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518FD-0F8D-E294-6A41-8033245FB6D1}"/>
              </a:ext>
            </a:extLst>
          </p:cNvPr>
          <p:cNvSpPr>
            <a:spLocks noGrp="1"/>
          </p:cNvSpPr>
          <p:nvPr>
            <p:ph type="title"/>
          </p:nvPr>
        </p:nvSpPr>
        <p:spPr/>
        <p:txBody>
          <a:bodyPr/>
          <a:lstStyle/>
          <a:p>
            <a:r>
              <a:rPr lang="en-IN" b="1" dirty="0"/>
              <a:t>Next Steps</a:t>
            </a:r>
          </a:p>
        </p:txBody>
      </p:sp>
      <p:sp>
        <p:nvSpPr>
          <p:cNvPr id="3" name="Text Placeholder 2">
            <a:extLst>
              <a:ext uri="{FF2B5EF4-FFF2-40B4-BE49-F238E27FC236}">
                <a16:creationId xmlns:a16="http://schemas.microsoft.com/office/drawing/2014/main" id="{2884CCEA-868E-C281-E066-FB8E56AFC7F9}"/>
              </a:ext>
            </a:extLst>
          </p:cNvPr>
          <p:cNvSpPr>
            <a:spLocks noGrp="1"/>
          </p:cNvSpPr>
          <p:nvPr>
            <p:ph type="body" sz="quarter" idx="12"/>
          </p:nvPr>
        </p:nvSpPr>
        <p:spPr/>
        <p:txBody>
          <a:bodyPr/>
          <a:lstStyle/>
          <a:p>
            <a:pPr marL="285750" indent="-285750">
              <a:buFont typeface="Arial" panose="020B0604020202020204" pitchFamily="34" charset="0"/>
              <a:buChar char="•"/>
            </a:pPr>
            <a:r>
              <a:rPr lang="en-IN" dirty="0"/>
              <a:t>Obtain classical shadows of a larger Hamiltonian by varying the Hamiltonian coefficients. </a:t>
            </a:r>
          </a:p>
          <a:p>
            <a:pPr marL="285750" indent="-285750">
              <a:buFont typeface="Arial" panose="020B0604020202020204" pitchFamily="34" charset="0"/>
              <a:buChar char="•"/>
            </a:pPr>
            <a:r>
              <a:rPr lang="en-IN" dirty="0"/>
              <a:t>Training ML models with PCA kernel and NTK (Neural Tangent Kernels). </a:t>
            </a:r>
          </a:p>
          <a:p>
            <a:pPr marL="285750" indent="-285750">
              <a:buFont typeface="Arial" panose="020B0604020202020204" pitchFamily="34" charset="0"/>
              <a:buChar char="•"/>
            </a:pPr>
            <a:r>
              <a:rPr lang="en-IN" dirty="0"/>
              <a:t>Observing the prediction of the ML model at the phase </a:t>
            </a:r>
            <a:r>
              <a:rPr lang="en-IN"/>
              <a:t>boundaries </a:t>
            </a:r>
            <a:endParaRPr lang="en-IN" dirty="0"/>
          </a:p>
        </p:txBody>
      </p:sp>
      <p:sp>
        <p:nvSpPr>
          <p:cNvPr id="4" name="Slide Number Placeholder 3">
            <a:extLst>
              <a:ext uri="{FF2B5EF4-FFF2-40B4-BE49-F238E27FC236}">
                <a16:creationId xmlns:a16="http://schemas.microsoft.com/office/drawing/2014/main" id="{9D23231E-3A5E-8A14-ABAC-2AF6308E8D17}"/>
              </a:ext>
            </a:extLst>
          </p:cNvPr>
          <p:cNvSpPr>
            <a:spLocks noGrp="1"/>
          </p:cNvSpPr>
          <p:nvPr>
            <p:ph type="sldNum" sz="quarter" idx="11"/>
          </p:nvPr>
        </p:nvSpPr>
        <p:spPr/>
        <p:txBody>
          <a:bodyPr/>
          <a:lstStyle/>
          <a:p>
            <a:fld id="{59395FB3-9C97-154F-86B2-7E381B951268}" type="slidenum">
              <a:rPr lang="en-US" smtClean="0"/>
              <a:pPr/>
              <a:t>8</a:t>
            </a:fld>
            <a:endParaRPr lang="en-US" dirty="0"/>
          </a:p>
        </p:txBody>
      </p:sp>
      <p:sp>
        <p:nvSpPr>
          <p:cNvPr id="5" name="Footer Placeholder 4">
            <a:extLst>
              <a:ext uri="{FF2B5EF4-FFF2-40B4-BE49-F238E27FC236}">
                <a16:creationId xmlns:a16="http://schemas.microsoft.com/office/drawing/2014/main" id="{1F788CB2-0C3E-AD34-1F92-B88C99E24D57}"/>
              </a:ext>
            </a:extLst>
          </p:cNvPr>
          <p:cNvSpPr>
            <a:spLocks noGrp="1"/>
          </p:cNvSpPr>
          <p:nvPr>
            <p:ph type="ftr" sz="quarter" idx="10"/>
          </p:nvPr>
        </p:nvSpPr>
        <p:spPr/>
        <p:txBody>
          <a:bodyPr/>
          <a:lstStyle/>
          <a:p>
            <a:r>
              <a:rPr lang="en-US"/>
              <a:t>IBM Quantum / © 2021 IBM Corporation</a:t>
            </a:r>
            <a:endParaRPr lang="en-US" dirty="0"/>
          </a:p>
        </p:txBody>
      </p:sp>
    </p:spTree>
    <p:extLst>
      <p:ext uri="{BB962C8B-B14F-4D97-AF65-F5344CB8AC3E}">
        <p14:creationId xmlns:p14="http://schemas.microsoft.com/office/powerpoint/2010/main" val="230421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518FD-0F8D-E294-6A41-8033245FB6D1}"/>
              </a:ext>
            </a:extLst>
          </p:cNvPr>
          <p:cNvSpPr>
            <a:spLocks noGrp="1"/>
          </p:cNvSpPr>
          <p:nvPr>
            <p:ph type="title"/>
          </p:nvPr>
        </p:nvSpPr>
        <p:spPr>
          <a:xfrm>
            <a:off x="1124589" y="1984576"/>
            <a:ext cx="6437623" cy="804672"/>
          </a:xfrm>
        </p:spPr>
        <p:txBody>
          <a:bodyPr/>
          <a:lstStyle/>
          <a:p>
            <a:pPr algn="ctr"/>
            <a:r>
              <a:rPr lang="en-IN" sz="3000" b="1" dirty="0"/>
              <a:t>Thank You </a:t>
            </a:r>
            <a:r>
              <a:rPr lang="en-IN" sz="3000" b="1" dirty="0">
                <a:sym typeface="Wingdings" panose="05000000000000000000" pitchFamily="2" charset="2"/>
              </a:rPr>
              <a:t></a:t>
            </a:r>
            <a:endParaRPr lang="en-IN" sz="3000" b="1" dirty="0"/>
          </a:p>
        </p:txBody>
      </p:sp>
      <p:sp>
        <p:nvSpPr>
          <p:cNvPr id="4" name="Slide Number Placeholder 3">
            <a:extLst>
              <a:ext uri="{FF2B5EF4-FFF2-40B4-BE49-F238E27FC236}">
                <a16:creationId xmlns:a16="http://schemas.microsoft.com/office/drawing/2014/main" id="{9D23231E-3A5E-8A14-ABAC-2AF6308E8D17}"/>
              </a:ext>
            </a:extLst>
          </p:cNvPr>
          <p:cNvSpPr>
            <a:spLocks noGrp="1"/>
          </p:cNvSpPr>
          <p:nvPr>
            <p:ph type="sldNum" sz="quarter" idx="11"/>
          </p:nvPr>
        </p:nvSpPr>
        <p:spPr/>
        <p:txBody>
          <a:bodyPr/>
          <a:lstStyle/>
          <a:p>
            <a:fld id="{59395FB3-9C97-154F-86B2-7E381B951268}" type="slidenum">
              <a:rPr lang="en-US" smtClean="0"/>
              <a:pPr/>
              <a:t>9</a:t>
            </a:fld>
            <a:endParaRPr lang="en-US" dirty="0"/>
          </a:p>
        </p:txBody>
      </p:sp>
      <p:sp>
        <p:nvSpPr>
          <p:cNvPr id="5" name="Footer Placeholder 4">
            <a:extLst>
              <a:ext uri="{FF2B5EF4-FFF2-40B4-BE49-F238E27FC236}">
                <a16:creationId xmlns:a16="http://schemas.microsoft.com/office/drawing/2014/main" id="{1F788CB2-0C3E-AD34-1F92-B88C99E24D57}"/>
              </a:ext>
            </a:extLst>
          </p:cNvPr>
          <p:cNvSpPr>
            <a:spLocks noGrp="1"/>
          </p:cNvSpPr>
          <p:nvPr>
            <p:ph type="ftr" sz="quarter" idx="10"/>
          </p:nvPr>
        </p:nvSpPr>
        <p:spPr/>
        <p:txBody>
          <a:bodyPr/>
          <a:lstStyle/>
          <a:p>
            <a:r>
              <a:rPr lang="en-US"/>
              <a:t>IBM Quantum / © 2021 IBM Corporation</a:t>
            </a:r>
            <a:endParaRPr lang="en-US" dirty="0"/>
          </a:p>
        </p:txBody>
      </p:sp>
    </p:spTree>
    <p:extLst>
      <p:ext uri="{BB962C8B-B14F-4D97-AF65-F5344CB8AC3E}">
        <p14:creationId xmlns:p14="http://schemas.microsoft.com/office/powerpoint/2010/main" val="3733579145"/>
      </p:ext>
    </p:extLst>
  </p:cSld>
  <p:clrMapOvr>
    <a:masterClrMapping/>
  </p:clrMapOvr>
</p:sld>
</file>

<file path=ppt/theme/theme1.xml><?xml version="1.0" encoding="utf-8"?>
<a:theme xmlns:a="http://schemas.openxmlformats.org/drawingml/2006/main" name="IBM Quantum Master (Dark)">
  <a:themeElements>
    <a:clrScheme name="Qiskit">
      <a:dk1>
        <a:srgbClr val="121619"/>
      </a:dk1>
      <a:lt1>
        <a:srgbClr val="F2F3F8"/>
      </a:lt1>
      <a:dk2>
        <a:srgbClr val="000000"/>
      </a:dk2>
      <a:lt2>
        <a:srgbClr val="FFFFFF"/>
      </a:lt2>
      <a:accent1>
        <a:srgbClr val="30135E"/>
      </a:accent1>
      <a:accent2>
        <a:srgbClr val="6928C3"/>
      </a:accent2>
      <a:accent3>
        <a:srgbClr val="8A3FFC"/>
      </a:accent3>
      <a:accent4>
        <a:srgbClr val="F2F3F8"/>
      </a:accent4>
      <a:accent5>
        <a:srgbClr val="DDE1E6"/>
      </a:accent5>
      <a:accent6>
        <a:srgbClr val="697077"/>
      </a:accent6>
      <a:hlink>
        <a:srgbClr val="4589FF"/>
      </a:hlink>
      <a:folHlink>
        <a:srgbClr val="A6C8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685983" rtl="0" eaLnBrk="1" fontAlgn="auto" latinLnBrk="0" hangingPunct="1">
          <a:lnSpc>
            <a:spcPct val="100000"/>
          </a:lnSpc>
          <a:spcBef>
            <a:spcPts val="0"/>
          </a:spcBef>
          <a:spcAft>
            <a:spcPts val="0"/>
          </a:spcAft>
          <a:buClrTx/>
          <a:buSzTx/>
          <a:buFontTx/>
          <a:buNone/>
          <a:tabLst/>
          <a:defRPr kumimoji="0" sz="1400" b="0" i="0" u="none" strike="noStrike" kern="1200" cap="none" spc="0" normalizeH="0" baseline="0" noProof="0" dirty="0" smtClean="0">
            <a:ln>
              <a:noFill/>
            </a:ln>
            <a:solidFill>
              <a:schemeClr val="tx1"/>
            </a:solidFill>
            <a:effectLst/>
            <a:uLnTx/>
            <a:uFillTx/>
            <a:latin typeface="IBM Plex Sans" charset="0"/>
            <a:ea typeface="IBM Plex Sans" charset="0"/>
            <a:cs typeface="IBM Plex Sans"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lIns="0" tIns="0" rIns="0" bIns="0" rtlCol="0">
        <a:spAutoFit/>
      </a:bodyPr>
      <a:lstStyle>
        <a:defPPr algn="l">
          <a:lnSpc>
            <a:spcPct val="110000"/>
          </a:lnSpc>
          <a:spcBef>
            <a:spcPts val="1100"/>
          </a:spcBef>
          <a:buClr>
            <a:srgbClr val="E0E0E0"/>
          </a:buClr>
          <a:buSzPct val="80000"/>
          <a:defRPr sz="1400" dirty="0" err="1" smtClean="0">
            <a:latin typeface="IBM Plex Sans" charset="0"/>
            <a:ea typeface="IBM Plex Sans" charset="0"/>
            <a:cs typeface="IBM Plex Sans" charset="0"/>
          </a:defRPr>
        </a:defPPr>
      </a:lstStyle>
    </a:txDef>
  </a:objectDefaults>
  <a:extraClrSchemeLst/>
  <a:custClrLst>
    <a:custClr name="Magenta 100">
      <a:srgbClr val="2A0A16"/>
    </a:custClr>
    <a:custClr name="Magenta 90">
      <a:srgbClr val="57002B"/>
    </a:custClr>
    <a:custClr name="Magenta 80">
      <a:srgbClr val="760A3A"/>
    </a:custClr>
    <a:custClr name="Magenta 70">
      <a:srgbClr val="A11950"/>
    </a:custClr>
    <a:custClr name="Magenta 60">
      <a:srgbClr val="D12765"/>
    </a:custClr>
    <a:custClr name="Magenta 50">
      <a:srgbClr val="EE538B"/>
    </a:custClr>
    <a:custClr name="Magenta 40">
      <a:srgbClr val="FA75A6"/>
    </a:custClr>
    <a:custClr name="Magenta 30">
      <a:srgbClr val="FFA0C2"/>
    </a:custClr>
    <a:custClr name="Magenta 20">
      <a:srgbClr val="FFCFE1"/>
    </a:custClr>
    <a:custClr name="Magenta 10">
      <a:srgbClr val="FFF0F6"/>
    </a:custClr>
    <a:custClr name="Purple 100">
      <a:srgbClr val="1E1033"/>
    </a:custClr>
    <a:custClr name="Purple 90">
      <a:srgbClr val="38146B"/>
    </a:custClr>
    <a:custClr name="Purple 80">
      <a:srgbClr val="4F2196"/>
    </a:custClr>
    <a:custClr name="Purple 70">
      <a:srgbClr val="6E32C9"/>
    </a:custClr>
    <a:custClr name="Purple 60">
      <a:srgbClr val="8A3FFC"/>
    </a:custClr>
    <a:custClr name="Purple 50">
      <a:srgbClr val="A66EFA"/>
    </a:custClr>
    <a:custClr name="Purple 40">
      <a:srgbClr val="BB8EFF"/>
    </a:custClr>
    <a:custClr name="Purple 30">
      <a:srgbClr val="D0B0FF"/>
    </a:custClr>
    <a:custClr name="Purple 20">
      <a:srgbClr val="E6D6FF"/>
    </a:custClr>
    <a:custClr name="Purple 10">
      <a:srgbClr val="F7F1FF"/>
    </a:custClr>
    <a:custClr name="Blue 100">
      <a:srgbClr val="051243"/>
    </a:custClr>
    <a:custClr name="Blue 90">
      <a:srgbClr val="061F80"/>
    </a:custClr>
    <a:custClr name="Blue 80">
      <a:srgbClr val="0530AD"/>
    </a:custClr>
    <a:custClr name="Blue 70">
      <a:srgbClr val="054ADA"/>
    </a:custClr>
    <a:custClr name="Blue 60">
      <a:srgbClr val="0062FF"/>
    </a:custClr>
    <a:custClr name="Blue 50">
      <a:srgbClr val="408BFC"/>
    </a:custClr>
    <a:custClr name="Blue 40">
      <a:srgbClr val="6EA6FF"/>
    </a:custClr>
    <a:custClr name="Blue 30">
      <a:srgbClr val="97C1FF"/>
    </a:custClr>
    <a:custClr name="Blue 20">
      <a:srgbClr val="C9DEFF"/>
    </a:custClr>
    <a:custClr name="Blue 10">
      <a:srgbClr val="EDF4FF"/>
    </a:custClr>
    <a:custClr name="Teal 100">
      <a:srgbClr val="081A1C"/>
    </a:custClr>
    <a:custClr name="Teal 90">
      <a:srgbClr val="003137"/>
    </a:custClr>
    <a:custClr name="Teal 80">
      <a:srgbClr val="004548"/>
    </a:custClr>
    <a:custClr name="Teal 70">
      <a:srgbClr val="006161"/>
    </a:custClr>
    <a:custClr name="Teal 60">
      <a:srgbClr val="007D79"/>
    </a:custClr>
    <a:custClr name="Teal 50">
      <a:srgbClr val="009C98"/>
    </a:custClr>
    <a:custClr name="Teal 40">
      <a:srgbClr val="00BAB6"/>
    </a:custClr>
    <a:custClr name="Teal 30">
      <a:srgbClr val="20D5D2"/>
    </a:custClr>
    <a:custClr name="Teal 20">
      <a:srgbClr val="92EEEE"/>
    </a:custClr>
    <a:custClr name="Teal 10">
      <a:srgbClr val="DBFBFB"/>
    </a:custClr>
    <a:custClr name="Gray 100">
      <a:srgbClr val="171717"/>
    </a:custClr>
    <a:custClr name="Gray 90">
      <a:srgbClr val="282828"/>
    </a:custClr>
    <a:custClr name="Gray 80">
      <a:srgbClr val="3D3D3D"/>
    </a:custClr>
    <a:custClr name="Gray 70">
      <a:srgbClr val="565656"/>
    </a:custClr>
    <a:custClr name="Gray 60">
      <a:srgbClr val="6F6F6F"/>
    </a:custClr>
    <a:custClr name="Gray 50">
      <a:srgbClr val="8C8C8C"/>
    </a:custClr>
    <a:custClr name="Gray 40">
      <a:srgbClr val="A4A4A4"/>
    </a:custClr>
    <a:custClr name="Gray 30">
      <a:srgbClr val="BEBEBE"/>
    </a:custClr>
    <a:custClr name="Gray 20">
      <a:srgbClr val="DCDCDC"/>
    </a:custClr>
    <a:custClr name="Gray 10">
      <a:srgbClr val="F3F3F3"/>
    </a:custClr>
  </a:custClrLst>
  <a:extLst>
    <a:ext uri="{05A4C25C-085E-4340-85A3-A5531E510DB2}">
      <thm15:themeFamily xmlns:thm15="http://schemas.microsoft.com/office/thememl/2012/main" name="Presentation6" id="{4ACEDB5D-DF3B-2745-AE7B-75CCE181F45A}" vid="{A7F67844-0C5B-3245-ADD4-A1BF287CEED6}"/>
    </a:ext>
  </a:extLst>
</a:theme>
</file>

<file path=ppt/theme/theme2.xml><?xml version="1.0" encoding="utf-8"?>
<a:theme xmlns:a="http://schemas.openxmlformats.org/drawingml/2006/main" name="IBM Quantum Master (Light)">
  <a:themeElements>
    <a:clrScheme name="Qiskit">
      <a:dk1>
        <a:srgbClr val="121619"/>
      </a:dk1>
      <a:lt1>
        <a:srgbClr val="F2F3F8"/>
      </a:lt1>
      <a:dk2>
        <a:srgbClr val="000000"/>
      </a:dk2>
      <a:lt2>
        <a:srgbClr val="FFFFFF"/>
      </a:lt2>
      <a:accent1>
        <a:srgbClr val="30135E"/>
      </a:accent1>
      <a:accent2>
        <a:srgbClr val="6928C3"/>
      </a:accent2>
      <a:accent3>
        <a:srgbClr val="8A3FFC"/>
      </a:accent3>
      <a:accent4>
        <a:srgbClr val="F2F3F8"/>
      </a:accent4>
      <a:accent5>
        <a:srgbClr val="DDE1E6"/>
      </a:accent5>
      <a:accent6>
        <a:srgbClr val="697077"/>
      </a:accent6>
      <a:hlink>
        <a:srgbClr val="4589FF"/>
      </a:hlink>
      <a:folHlink>
        <a:srgbClr val="A6C8FF"/>
      </a:folHlink>
    </a:clrScheme>
    <a:fontScheme name="IBM Plex">
      <a:majorFont>
        <a:latin typeface="IBM Plex Sans Bold"/>
        <a:ea typeface=""/>
        <a:cs typeface=""/>
      </a:majorFont>
      <a:minorFont>
        <a:latin typeface="IBM Plex Sans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9050">
          <a:solidFill>
            <a:schemeClr val="accent2"/>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1400" b="0" i="0" u="none" strike="noStrike" cap="none" normalizeH="0" baseline="0" dirty="0" smtClean="0">
            <a:ln>
              <a:noFill/>
            </a:ln>
            <a:solidFill>
              <a:schemeClr val="bg1"/>
            </a:solidFill>
            <a:effectLst/>
            <a:latin typeface="IBM Plex Sans" panose="020B0503050203000203"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lIns="0" tIns="0" rIns="0" bIns="0" rtlCol="0">
        <a:spAutoFit/>
      </a:bodyPr>
      <a:lstStyle>
        <a:defPPr algn="l">
          <a:lnSpc>
            <a:spcPct val="110000"/>
          </a:lnSpc>
          <a:spcBef>
            <a:spcPts val="1100"/>
          </a:spcBef>
          <a:defRPr sz="1400" dirty="0" err="1" smtClean="0">
            <a:solidFill>
              <a:schemeClr val="bg1"/>
            </a:solidFill>
            <a:latin typeface="IBM Plex Sans" charset="0"/>
            <a:ea typeface="IBM Plex Sans" charset="0"/>
            <a:cs typeface="IBM Plex Sans" charset="0"/>
          </a:defRPr>
        </a:defPPr>
      </a:lstStyle>
    </a:txDef>
  </a:objectDefaults>
  <a:extraClrSchemeLst/>
  <a:custClrLst>
    <a:custClr name="Magenta 100">
      <a:srgbClr val="2A0A16"/>
    </a:custClr>
    <a:custClr name="Magenta 90">
      <a:srgbClr val="57002B"/>
    </a:custClr>
    <a:custClr name="Magenta 80">
      <a:srgbClr val="760A3A"/>
    </a:custClr>
    <a:custClr name="Magenta 70">
      <a:srgbClr val="A11950"/>
    </a:custClr>
    <a:custClr name="Magenta 60">
      <a:srgbClr val="D12765"/>
    </a:custClr>
    <a:custClr name="Magenta 50">
      <a:srgbClr val="EE538B"/>
    </a:custClr>
    <a:custClr name="Magenta 40">
      <a:srgbClr val="FA75A6"/>
    </a:custClr>
    <a:custClr name="Magenta 30">
      <a:srgbClr val="FFA0C2"/>
    </a:custClr>
    <a:custClr name="Magenta 20">
      <a:srgbClr val="FFCFE1"/>
    </a:custClr>
    <a:custClr name="Magenta 10">
      <a:srgbClr val="FFF0F6"/>
    </a:custClr>
    <a:custClr name="Purple 100">
      <a:srgbClr val="1E1033"/>
    </a:custClr>
    <a:custClr name="Purple 90">
      <a:srgbClr val="38146B"/>
    </a:custClr>
    <a:custClr name="Purple 80">
      <a:srgbClr val="4F2196"/>
    </a:custClr>
    <a:custClr name="Purple 70">
      <a:srgbClr val="6E32C9"/>
    </a:custClr>
    <a:custClr name="Purple 60">
      <a:srgbClr val="8A3FFC"/>
    </a:custClr>
    <a:custClr name="Purple 50">
      <a:srgbClr val="A66EFA"/>
    </a:custClr>
    <a:custClr name="Purple 40">
      <a:srgbClr val="BB8EFF"/>
    </a:custClr>
    <a:custClr name="Purple 30">
      <a:srgbClr val="D0B0FF"/>
    </a:custClr>
    <a:custClr name="Purple 20">
      <a:srgbClr val="E6D6FF"/>
    </a:custClr>
    <a:custClr name="Purple 10">
      <a:srgbClr val="F7F1FF"/>
    </a:custClr>
    <a:custClr name="Blue 100">
      <a:srgbClr val="051243"/>
    </a:custClr>
    <a:custClr name="Blue 90">
      <a:srgbClr val="061F80"/>
    </a:custClr>
    <a:custClr name="Blue 80">
      <a:srgbClr val="0530AD"/>
    </a:custClr>
    <a:custClr name="Blue 70">
      <a:srgbClr val="054ADA"/>
    </a:custClr>
    <a:custClr name="Blue 60">
      <a:srgbClr val="0062FF"/>
    </a:custClr>
    <a:custClr name="Blue 50">
      <a:srgbClr val="408BFC"/>
    </a:custClr>
    <a:custClr name="Blue 40">
      <a:srgbClr val="6EA6FF"/>
    </a:custClr>
    <a:custClr name="Blue 30">
      <a:srgbClr val="97C1FF"/>
    </a:custClr>
    <a:custClr name="Blue 20">
      <a:srgbClr val="C9DEFF"/>
    </a:custClr>
    <a:custClr name="Blue 10">
      <a:srgbClr val="EDF4FF"/>
    </a:custClr>
    <a:custClr name="Teal 100">
      <a:srgbClr val="081A1C"/>
    </a:custClr>
    <a:custClr name="Teal 90">
      <a:srgbClr val="003137"/>
    </a:custClr>
    <a:custClr name="Teal 80">
      <a:srgbClr val="004548"/>
    </a:custClr>
    <a:custClr name="Teal 70">
      <a:srgbClr val="006161"/>
    </a:custClr>
    <a:custClr name="Teal 60">
      <a:srgbClr val="007D79"/>
    </a:custClr>
    <a:custClr name="Teal 50">
      <a:srgbClr val="009C98"/>
    </a:custClr>
    <a:custClr name="Teal 40">
      <a:srgbClr val="00BAB6"/>
    </a:custClr>
    <a:custClr name="Teal 30">
      <a:srgbClr val="20D5D2"/>
    </a:custClr>
    <a:custClr name="Teal 20">
      <a:srgbClr val="92EEEE"/>
    </a:custClr>
    <a:custClr name="Teal 10">
      <a:srgbClr val="DBFBFB"/>
    </a:custClr>
    <a:custClr name="Gray 100">
      <a:srgbClr val="171717"/>
    </a:custClr>
    <a:custClr name="Gray 90">
      <a:srgbClr val="282828"/>
    </a:custClr>
    <a:custClr name="Gray 80">
      <a:srgbClr val="3D3D3D"/>
    </a:custClr>
    <a:custClr name="Gray 70">
      <a:srgbClr val="565656"/>
    </a:custClr>
    <a:custClr name="Gray 60">
      <a:srgbClr val="6F6F6F"/>
    </a:custClr>
    <a:custClr name="Gray 50">
      <a:srgbClr val="8C8C8C"/>
    </a:custClr>
    <a:custClr name="Gray 40">
      <a:srgbClr val="A4A4A4"/>
    </a:custClr>
    <a:custClr name="Gray 30">
      <a:srgbClr val="BEBEBE"/>
    </a:custClr>
    <a:custClr name="Gray 20">
      <a:srgbClr val="DCDCDC"/>
    </a:custClr>
    <a:custClr name="Gray 10">
      <a:srgbClr val="F3F3F3"/>
    </a:custClr>
  </a:custClrLst>
  <a:extLst>
    <a:ext uri="{05A4C25C-085E-4340-85A3-A5531E510DB2}">
      <thm15:themeFamily xmlns:thm15="http://schemas.microsoft.com/office/thememl/2012/main" name="Presentation6" id="{4ACEDB5D-DF3B-2745-AE7B-75CCE181F45A}" vid="{54243719-ADC8-2941-AD19-0C7931563E0D}"/>
    </a:ext>
  </a:extLst>
</a:theme>
</file>

<file path=ppt/theme/theme3.xml><?xml version="1.0" encoding="utf-8"?>
<a:theme xmlns:a="http://schemas.openxmlformats.org/drawingml/2006/main" name="IBM BxD 2018 black background">
  <a:themeElements>
    <a:clrScheme name="Custom 53">
      <a:dk1>
        <a:srgbClr val="FFFFFF"/>
      </a:dk1>
      <a:lt1>
        <a:srgbClr val="000000"/>
      </a:lt1>
      <a:dk2>
        <a:srgbClr val="565656"/>
      </a:dk2>
      <a:lt2>
        <a:srgbClr val="F3F3F3"/>
      </a:lt2>
      <a:accent1>
        <a:srgbClr val="757575"/>
      </a:accent1>
      <a:accent2>
        <a:srgbClr val="0F6DFF"/>
      </a:accent2>
      <a:accent3>
        <a:srgbClr val="D6316C"/>
      </a:accent3>
      <a:accent4>
        <a:srgbClr val="914BFA"/>
      </a:accent4>
      <a:accent5>
        <a:srgbClr val="008280"/>
      </a:accent5>
      <a:accent6>
        <a:srgbClr val="6E757D"/>
      </a:accent6>
      <a:hlink>
        <a:srgbClr val="0E6FFF"/>
      </a:hlink>
      <a:folHlink>
        <a:srgbClr val="6BA5FF"/>
      </a:folHlink>
    </a:clrScheme>
    <a:fontScheme name="IBM Plex">
      <a:majorFont>
        <a:latin typeface="IBM Plex Sans Bold"/>
        <a:ea typeface=""/>
        <a:cs typeface=""/>
      </a:majorFont>
      <a:minorFont>
        <a:latin typeface="IBM Plex Sans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2000" b="0" i="0" u="none" strike="noStrike" cap="none" normalizeH="0" baseline="0" dirty="0" smtClean="0">
            <a:ln>
              <a:noFill/>
            </a:ln>
            <a:solidFill>
              <a:srgbClr val="191919"/>
            </a:solidFill>
            <a:effectLst/>
            <a:latin typeface="HelvNeue Light for IBM"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sz="1400" dirty="0" smtClean="0">
            <a:solidFill>
              <a:schemeClr val="bg1"/>
            </a:solidFill>
            <a:latin typeface="IBM Plex Sans" charset="0"/>
            <a:ea typeface="IBM Plex Sans" charset="0"/>
            <a:cs typeface="IBM Plex Sans" charset="0"/>
          </a:defRPr>
        </a:defPPr>
      </a:lstStyle>
    </a:txDef>
  </a:objectDefaults>
  <a:extraClrSchemeLst/>
  <a:custClrLst>
    <a:custClr name="Magenta 100">
      <a:srgbClr val="2A0A16"/>
    </a:custClr>
    <a:custClr name="Magenta 90">
      <a:srgbClr val="57002B"/>
    </a:custClr>
    <a:custClr name="Magenta 80">
      <a:srgbClr val="760A3A"/>
    </a:custClr>
    <a:custClr name="Magenta 70">
      <a:srgbClr val="A11950"/>
    </a:custClr>
    <a:custClr name="Magenta 60">
      <a:srgbClr val="D12765"/>
    </a:custClr>
    <a:custClr name="Magenta 50">
      <a:srgbClr val="EE538B"/>
    </a:custClr>
    <a:custClr name="Magenta 40">
      <a:srgbClr val="FA75A6"/>
    </a:custClr>
    <a:custClr name="Magenta 30">
      <a:srgbClr val="FFA0C2"/>
    </a:custClr>
    <a:custClr name="Magenta 20">
      <a:srgbClr val="FFCFE1"/>
    </a:custClr>
    <a:custClr name="Magenta 10">
      <a:srgbClr val="FFF0F6"/>
    </a:custClr>
    <a:custClr name="Purple 100">
      <a:srgbClr val="1E1033"/>
    </a:custClr>
    <a:custClr name="Purple 90">
      <a:srgbClr val="38146B"/>
    </a:custClr>
    <a:custClr name="Purple 80">
      <a:srgbClr val="4F2196"/>
    </a:custClr>
    <a:custClr name="Purple 70">
      <a:srgbClr val="6E32C9"/>
    </a:custClr>
    <a:custClr name="Purple 60">
      <a:srgbClr val="8A3FFC"/>
    </a:custClr>
    <a:custClr name="Purple 50">
      <a:srgbClr val="A66EFA"/>
    </a:custClr>
    <a:custClr name="Purple 40">
      <a:srgbClr val="BB8EFF"/>
    </a:custClr>
    <a:custClr name="Purple 30">
      <a:srgbClr val="D0B0FF"/>
    </a:custClr>
    <a:custClr name="Purple 20">
      <a:srgbClr val="E6D6FF"/>
    </a:custClr>
    <a:custClr name="Purple 10">
      <a:srgbClr val="F7F1FF"/>
    </a:custClr>
    <a:custClr name="Blue 100">
      <a:srgbClr val="051243"/>
    </a:custClr>
    <a:custClr name="Blue 90">
      <a:srgbClr val="061F80"/>
    </a:custClr>
    <a:custClr name="Blue 80">
      <a:srgbClr val="0530AD"/>
    </a:custClr>
    <a:custClr name="Blue 70">
      <a:srgbClr val="054ADA"/>
    </a:custClr>
    <a:custClr name="Blue 60">
      <a:srgbClr val="0062FF"/>
    </a:custClr>
    <a:custClr name="Blue 50">
      <a:srgbClr val="408BFC"/>
    </a:custClr>
    <a:custClr name="Blue 40">
      <a:srgbClr val="6EA6FF"/>
    </a:custClr>
    <a:custClr name="Blue 30">
      <a:srgbClr val="97C1FF"/>
    </a:custClr>
    <a:custClr name="Blue 20">
      <a:srgbClr val="C9DEFF"/>
    </a:custClr>
    <a:custClr name="Blue 10">
      <a:srgbClr val="EDF4FF"/>
    </a:custClr>
    <a:custClr name="Teal 100">
      <a:srgbClr val="081A1C"/>
    </a:custClr>
    <a:custClr name="Teal 90">
      <a:srgbClr val="003137"/>
    </a:custClr>
    <a:custClr name="Teal 80">
      <a:srgbClr val="004548"/>
    </a:custClr>
    <a:custClr name="Teal 70">
      <a:srgbClr val="006161"/>
    </a:custClr>
    <a:custClr name="Teal 60">
      <a:srgbClr val="007D79"/>
    </a:custClr>
    <a:custClr name="Teal 50">
      <a:srgbClr val="009C98"/>
    </a:custClr>
    <a:custClr name="Teal 40">
      <a:srgbClr val="00BAB6"/>
    </a:custClr>
    <a:custClr name="Teal 30">
      <a:srgbClr val="20D5D2"/>
    </a:custClr>
    <a:custClr name="Teal 20">
      <a:srgbClr val="92EEEE"/>
    </a:custClr>
    <a:custClr name="Teal 10">
      <a:srgbClr val="DBFBFB"/>
    </a:custClr>
    <a:custClr name="Gray 100">
      <a:srgbClr val="171717"/>
    </a:custClr>
    <a:custClr name="Gray 90">
      <a:srgbClr val="282828"/>
    </a:custClr>
    <a:custClr name="Gray 80">
      <a:srgbClr val="3D3D3D"/>
    </a:custClr>
    <a:custClr name="Gray 70">
      <a:srgbClr val="565656"/>
    </a:custClr>
    <a:custClr name="Gray 60">
      <a:srgbClr val="6F6F6F"/>
    </a:custClr>
    <a:custClr name="Gray 50">
      <a:srgbClr val="8C8C8C"/>
    </a:custClr>
    <a:custClr name="Gray 40">
      <a:srgbClr val="A4A4A4"/>
    </a:custClr>
    <a:custClr name="Gray 30">
      <a:srgbClr val="BEBEBE"/>
    </a:custClr>
    <a:custClr name="Gray 20">
      <a:srgbClr val="DCDCDC"/>
    </a:custClr>
    <a:custClr name="Gray 10">
      <a:srgbClr val="F3F3F3"/>
    </a:custClr>
  </a:custClrLst>
  <a:extLst>
    <a:ext uri="{05A4C25C-085E-4340-85A3-A5531E510DB2}">
      <thm15:themeFamily xmlns:thm15="http://schemas.microsoft.com/office/thememl/2012/main" name="IBM_Master_Presentation_1124_V01_Plex.pptx" id="{80B8559C-7CF0-5B40-975D-B007EC7BCB16}" vid="{15B3B518-7CF1-234E-B76B-F16347DE476D}"/>
    </a:ext>
  </a:extLst>
</a:theme>
</file>

<file path=ppt/theme/theme4.xml><?xml version="1.0" encoding="utf-8"?>
<a:theme xmlns:a="http://schemas.openxmlformats.org/drawingml/2006/main" name="IBM BxD 2018 black background">
  <a:themeElements>
    <a:clrScheme name="Custom 53">
      <a:dk1>
        <a:srgbClr val="FFFFFF"/>
      </a:dk1>
      <a:lt1>
        <a:srgbClr val="000000"/>
      </a:lt1>
      <a:dk2>
        <a:srgbClr val="565656"/>
      </a:dk2>
      <a:lt2>
        <a:srgbClr val="F3F3F3"/>
      </a:lt2>
      <a:accent1>
        <a:srgbClr val="757575"/>
      </a:accent1>
      <a:accent2>
        <a:srgbClr val="0F6DFF"/>
      </a:accent2>
      <a:accent3>
        <a:srgbClr val="D6316C"/>
      </a:accent3>
      <a:accent4>
        <a:srgbClr val="914BFA"/>
      </a:accent4>
      <a:accent5>
        <a:srgbClr val="008280"/>
      </a:accent5>
      <a:accent6>
        <a:srgbClr val="6E757D"/>
      </a:accent6>
      <a:hlink>
        <a:srgbClr val="0E6FFF"/>
      </a:hlink>
      <a:folHlink>
        <a:srgbClr val="6BA5FF"/>
      </a:folHlink>
    </a:clrScheme>
    <a:fontScheme name="IBM Plex">
      <a:majorFont>
        <a:latin typeface="IBM Plex Sans Bold"/>
        <a:ea typeface=""/>
        <a:cs typeface=""/>
      </a:majorFont>
      <a:minorFont>
        <a:latin typeface="IBM Plex Sans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2000" b="0" i="0" u="none" strike="noStrike" cap="none" normalizeH="0" baseline="0" dirty="0" smtClean="0">
            <a:ln>
              <a:noFill/>
            </a:ln>
            <a:solidFill>
              <a:srgbClr val="191919"/>
            </a:solidFill>
            <a:effectLst/>
            <a:latin typeface="HelvNeue Light for IBM"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sz="1400" dirty="0" smtClean="0">
            <a:solidFill>
              <a:schemeClr val="bg1"/>
            </a:solidFill>
            <a:latin typeface="IBM Plex Sans" charset="0"/>
            <a:ea typeface="IBM Plex Sans" charset="0"/>
            <a:cs typeface="IBM Plex Sans" charset="0"/>
          </a:defRPr>
        </a:defPPr>
      </a:lstStyle>
    </a:txDef>
  </a:objectDefaults>
  <a:extraClrSchemeLst/>
  <a:custClrLst>
    <a:custClr name="Magenta 100">
      <a:srgbClr val="2A0A16"/>
    </a:custClr>
    <a:custClr name="Magenta 90">
      <a:srgbClr val="57002B"/>
    </a:custClr>
    <a:custClr name="Magenta 80">
      <a:srgbClr val="760A3A"/>
    </a:custClr>
    <a:custClr name="Magenta 70">
      <a:srgbClr val="A11950"/>
    </a:custClr>
    <a:custClr name="Magenta 60">
      <a:srgbClr val="D12765"/>
    </a:custClr>
    <a:custClr name="Magenta 50">
      <a:srgbClr val="EE538B"/>
    </a:custClr>
    <a:custClr name="Magenta 40">
      <a:srgbClr val="FA75A6"/>
    </a:custClr>
    <a:custClr name="Magenta 30">
      <a:srgbClr val="FFA0C2"/>
    </a:custClr>
    <a:custClr name="Magenta 20">
      <a:srgbClr val="FFCFE1"/>
    </a:custClr>
    <a:custClr name="Magenta 10">
      <a:srgbClr val="FFF0F6"/>
    </a:custClr>
    <a:custClr name="Purple 100">
      <a:srgbClr val="1E1033"/>
    </a:custClr>
    <a:custClr name="Purple 90">
      <a:srgbClr val="38146B"/>
    </a:custClr>
    <a:custClr name="Purple 80">
      <a:srgbClr val="4F2196"/>
    </a:custClr>
    <a:custClr name="Purple 70">
      <a:srgbClr val="6E32C9"/>
    </a:custClr>
    <a:custClr name="Purple 60">
      <a:srgbClr val="8A3FFC"/>
    </a:custClr>
    <a:custClr name="Purple 50">
      <a:srgbClr val="A66EFA"/>
    </a:custClr>
    <a:custClr name="Purple 40">
      <a:srgbClr val="BB8EFF"/>
    </a:custClr>
    <a:custClr name="Purple 30">
      <a:srgbClr val="D0B0FF"/>
    </a:custClr>
    <a:custClr name="Purple 20">
      <a:srgbClr val="E6D6FF"/>
    </a:custClr>
    <a:custClr name="Purple 10">
      <a:srgbClr val="F7F1FF"/>
    </a:custClr>
    <a:custClr name="Blue 100">
      <a:srgbClr val="051243"/>
    </a:custClr>
    <a:custClr name="Blue 90">
      <a:srgbClr val="061F80"/>
    </a:custClr>
    <a:custClr name="Blue 80">
      <a:srgbClr val="0530AD"/>
    </a:custClr>
    <a:custClr name="Blue 70">
      <a:srgbClr val="054ADA"/>
    </a:custClr>
    <a:custClr name="Blue 60">
      <a:srgbClr val="0062FF"/>
    </a:custClr>
    <a:custClr name="Blue 50">
      <a:srgbClr val="408BFC"/>
    </a:custClr>
    <a:custClr name="Blue 40">
      <a:srgbClr val="6EA6FF"/>
    </a:custClr>
    <a:custClr name="Blue 30">
      <a:srgbClr val="97C1FF"/>
    </a:custClr>
    <a:custClr name="Blue 20">
      <a:srgbClr val="C9DEFF"/>
    </a:custClr>
    <a:custClr name="Blue 10">
      <a:srgbClr val="EDF4FF"/>
    </a:custClr>
    <a:custClr name="Teal 100">
      <a:srgbClr val="081A1C"/>
    </a:custClr>
    <a:custClr name="Teal 90">
      <a:srgbClr val="003137"/>
    </a:custClr>
    <a:custClr name="Teal 80">
      <a:srgbClr val="004548"/>
    </a:custClr>
    <a:custClr name="Teal 70">
      <a:srgbClr val="006161"/>
    </a:custClr>
    <a:custClr name="Teal 60">
      <a:srgbClr val="007D79"/>
    </a:custClr>
    <a:custClr name="Teal 50">
      <a:srgbClr val="009C98"/>
    </a:custClr>
    <a:custClr name="Teal 40">
      <a:srgbClr val="00BAB6"/>
    </a:custClr>
    <a:custClr name="Teal 30">
      <a:srgbClr val="20D5D2"/>
    </a:custClr>
    <a:custClr name="Teal 20">
      <a:srgbClr val="92EEEE"/>
    </a:custClr>
    <a:custClr name="Teal 10">
      <a:srgbClr val="DBFBFB"/>
    </a:custClr>
    <a:custClr name="Gray 100">
      <a:srgbClr val="171717"/>
    </a:custClr>
    <a:custClr name="Gray 90">
      <a:srgbClr val="282828"/>
    </a:custClr>
    <a:custClr name="Gray 80">
      <a:srgbClr val="3D3D3D"/>
    </a:custClr>
    <a:custClr name="Gray 70">
      <a:srgbClr val="565656"/>
    </a:custClr>
    <a:custClr name="Gray 60">
      <a:srgbClr val="6F6F6F"/>
    </a:custClr>
    <a:custClr name="Gray 50">
      <a:srgbClr val="8C8C8C"/>
    </a:custClr>
    <a:custClr name="Gray 40">
      <a:srgbClr val="A4A4A4"/>
    </a:custClr>
    <a:custClr name="Gray 30">
      <a:srgbClr val="BEBEBE"/>
    </a:custClr>
    <a:custClr name="Gray 20">
      <a:srgbClr val="DCDCDC"/>
    </a:custClr>
    <a:custClr name="Gray 10">
      <a:srgbClr val="F3F3F3"/>
    </a:custClr>
  </a:custClrLst>
  <a:extLst>
    <a:ext uri="{05A4C25C-085E-4340-85A3-A5531E510DB2}">
      <thm15:themeFamily xmlns:thm15="http://schemas.microsoft.com/office/thememl/2012/main" name="IBM_Master_Presentation_1124_V01_Plex.pptx" id="{80B8559C-7CF0-5B40-975D-B007EC7BCB16}" vid="{15B3B518-7CF1-234E-B76B-F16347DE476D}"/>
    </a:ext>
  </a:extLst>
</a:theme>
</file>

<file path=docProps/app.xml><?xml version="1.0" encoding="utf-8"?>
<Properties xmlns="http://schemas.openxmlformats.org/officeDocument/2006/extended-properties" xmlns:vt="http://schemas.openxmlformats.org/officeDocument/2006/docPropsVTypes">
  <Template>Team45</Template>
  <TotalTime>1279</TotalTime>
  <Words>521</Words>
  <Application>Microsoft Office PowerPoint</Application>
  <PresentationFormat>On-screen Show (16:9)</PresentationFormat>
  <Paragraphs>66</Paragraphs>
  <Slides>9</Slides>
  <Notes>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9</vt:i4>
      </vt:variant>
    </vt:vector>
  </HeadingPairs>
  <TitlesOfParts>
    <vt:vector size="21" baseType="lpstr">
      <vt:lpstr>.AppleSystemUIFont</vt:lpstr>
      <vt:lpstr>Arial</vt:lpstr>
      <vt:lpstr>Consolas</vt:lpstr>
      <vt:lpstr>HelvNeue Light for IBM</vt:lpstr>
      <vt:lpstr>IBM Plex Sans</vt:lpstr>
      <vt:lpstr>IBM Plex Sans Light</vt:lpstr>
      <vt:lpstr>IBM Plex Sans Regular</vt:lpstr>
      <vt:lpstr>IBM Plex Sans SemiBold</vt:lpstr>
      <vt:lpstr>System Font Regular</vt:lpstr>
      <vt:lpstr>Wingdings</vt:lpstr>
      <vt:lpstr>IBM Quantum Master (Dark)</vt:lpstr>
      <vt:lpstr>IBM Quantum Master (Light)</vt:lpstr>
      <vt:lpstr>PowerPoint Presentation</vt:lpstr>
      <vt:lpstr>PowerPoint Presentation</vt:lpstr>
      <vt:lpstr>Recap: Classical Shadows</vt:lpstr>
      <vt:lpstr>Classical Shadow Implementation in Qiskit</vt:lpstr>
      <vt:lpstr>Shadow State Reconstruction </vt:lpstr>
      <vt:lpstr>Hydrogen Hamiltonian</vt:lpstr>
      <vt:lpstr>Predicting Ground State using ML</vt:lpstr>
      <vt:lpstr>Next Steps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Issue #45: Working with Higher Energy States using builder notation of Qiskit Pulse </dc:title>
  <dc:creator>SYED FARHAN AHMAD</dc:creator>
  <cp:lastModifiedBy>SYED FARHAN AHMAD</cp:lastModifiedBy>
  <cp:revision>28</cp:revision>
  <dcterms:created xsi:type="dcterms:W3CDTF">2021-10-07T01:29:19Z</dcterms:created>
  <dcterms:modified xsi:type="dcterms:W3CDTF">2022-12-08T05:14:00Z</dcterms:modified>
</cp:coreProperties>
</file>