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IBM Plex Sans Light"/>
      <p:regular r:id="rId16"/>
      <p:bold r:id="rId17"/>
      <p:italic r:id="rId18"/>
      <p:boldItalic r:id="rId19"/>
    </p:embeddedFont>
    <p:embeddedFont>
      <p:font typeface="Helvetica Neue Light"/>
      <p:regular r:id="rId20"/>
      <p:bold r:id="rId21"/>
      <p:italic r:id="rId22"/>
      <p:boldItalic r:id="rId23"/>
    </p:embeddedFont>
    <p:embeddedFont>
      <p:font typeface="IBM Plex Sans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regular.fntdata"/><Relationship Id="rId22" Type="http://schemas.openxmlformats.org/officeDocument/2006/relationships/font" Target="fonts/HelveticaNeueLight-italic.fntdata"/><Relationship Id="rId21" Type="http://schemas.openxmlformats.org/officeDocument/2006/relationships/font" Target="fonts/HelveticaNeueLight-bold.fntdata"/><Relationship Id="rId24" Type="http://schemas.openxmlformats.org/officeDocument/2006/relationships/font" Target="fonts/IBMPlexSansSemiBold-regular.fntdata"/><Relationship Id="rId23" Type="http://schemas.openxmlformats.org/officeDocument/2006/relationships/font" Target="fonts/HelveticaNeue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SemiBold-italic.fntdata"/><Relationship Id="rId25" Type="http://schemas.openxmlformats.org/officeDocument/2006/relationships/font" Target="fonts/IBMPlexSansSemiBold-bold.fntdata"/><Relationship Id="rId27" Type="http://schemas.openxmlformats.org/officeDocument/2006/relationships/font" Target="fonts/IBMPlexSa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IBMPlexSansLight-bold.fntdata"/><Relationship Id="rId16" Type="http://schemas.openxmlformats.org/officeDocument/2006/relationships/font" Target="fonts/IBMPlexSansLight-regular.fntdata"/><Relationship Id="rId19" Type="http://schemas.openxmlformats.org/officeDocument/2006/relationships/font" Target="fonts/IBMPlexSansLight-boldItalic.fntdata"/><Relationship Id="rId18" Type="http://schemas.openxmlformats.org/officeDocument/2006/relationships/font" Target="fonts/IBMPlexSa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136308c1c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6136308c1c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6136308c1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6136308c1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6136308c1c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6136308c1c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6136308c1c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6136308c1c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6136308c1c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6136308c1c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 + 1 colum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>
            <p:ph type="title"/>
          </p:nvPr>
        </p:nvSpPr>
        <p:spPr>
          <a:xfrm>
            <a:off x="210311" y="201168"/>
            <a:ext cx="64377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1"/>
          <p:cNvSpPr txBox="1"/>
          <p:nvPr>
            <p:ph idx="1" type="body"/>
          </p:nvPr>
        </p:nvSpPr>
        <p:spPr>
          <a:xfrm>
            <a:off x="219456" y="1243584"/>
            <a:ext cx="87054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 + 1 column + imag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type="title"/>
          </p:nvPr>
        </p:nvSpPr>
        <p:spPr>
          <a:xfrm>
            <a:off x="210312" y="201168"/>
            <a:ext cx="4142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219456" y="1243584"/>
            <a:ext cx="4123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21" name="Google Shape;121;p12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3" name="Google Shape;12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 + image">
  <p:cSld name="Title + 2 column + imag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>
            <p:ph type="title"/>
          </p:nvPr>
        </p:nvSpPr>
        <p:spPr>
          <a:xfrm>
            <a:off x="210312" y="201168"/>
            <a:ext cx="4142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219456" y="1243584"/>
            <a:ext cx="1837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28" name="Google Shape;128;p13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0" name="Google Shape;130;p13"/>
          <p:cNvSpPr txBox="1"/>
          <p:nvPr>
            <p:ph idx="3" type="body"/>
          </p:nvPr>
        </p:nvSpPr>
        <p:spPr>
          <a:xfrm>
            <a:off x="2505456" y="1243584"/>
            <a:ext cx="18378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131" name="Google Shape;13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footer)">
  <p:cSld name="Blank (no footer)">
    <p:bg>
      <p:bgPr>
        <a:solidFill>
          <a:schemeClr val="lt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divider (no footer)">
  <p:cSld name="Title / divider (no footer)">
    <p:bg>
      <p:bgPr>
        <a:solidFill>
          <a:schemeClr val="l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>
            <p:ph type="title"/>
          </p:nvPr>
        </p:nvSpPr>
        <p:spPr>
          <a:xfrm>
            <a:off x="210312" y="201167"/>
            <a:ext cx="4142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/ divider (footer)">
  <p:cSld name="Title / divider (footer)"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type="title"/>
          </p:nvPr>
        </p:nvSpPr>
        <p:spPr>
          <a:xfrm>
            <a:off x="210312" y="201167"/>
            <a:ext cx="4142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Xlg text">
  <p:cSld name="Xlg text">
    <p:bg>
      <p:bgPr>
        <a:solidFill>
          <a:schemeClr val="l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137160" y="91440"/>
            <a:ext cx="6949500" cy="44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200">
                <a:solidFill>
                  <a:schemeClr val="accent2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Xlg text / fact + image">
  <p:cSld name="Xlg text / fact + imag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idx="1" type="body"/>
          </p:nvPr>
        </p:nvSpPr>
        <p:spPr>
          <a:xfrm>
            <a:off x="155448" y="1155627"/>
            <a:ext cx="4206300" cy="3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8280"/>
              <a:buNone/>
              <a:defRPr b="0" i="0" sz="9200">
                <a:solidFill>
                  <a:schemeClr val="accent2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49" name="Google Shape;149;p1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1" name="Google Shape;151;p18"/>
          <p:cNvSpPr txBox="1"/>
          <p:nvPr>
            <p:ph idx="3" type="body"/>
          </p:nvPr>
        </p:nvSpPr>
        <p:spPr>
          <a:xfrm>
            <a:off x="219456" y="173736"/>
            <a:ext cx="37947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Quote">
  <p:cSld name="1_Quot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73152" y="201169"/>
            <a:ext cx="55626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219456" y="1947672"/>
            <a:ext cx="4123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2" type="body"/>
          </p:nvPr>
        </p:nvSpPr>
        <p:spPr>
          <a:xfrm>
            <a:off x="219456" y="2203704"/>
            <a:ext cx="4123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 b="0" i="1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ull width image ">
  <p:cSld name="Title + full width image 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63" name="Google Shape;163;p20"/>
          <p:cNvSpPr/>
          <p:nvPr>
            <p:ph idx="2" type="pic"/>
          </p:nvPr>
        </p:nvSpPr>
        <p:spPr>
          <a:xfrm>
            <a:off x="0" y="1276350"/>
            <a:ext cx="9144000" cy="38670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219456" y="173736"/>
            <a:ext cx="4142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footer)">
  <p:cSld name="Blank (footer)"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ontent right">
  <p:cSld name="Title + content righ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210312" y="201168"/>
            <a:ext cx="41421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4791456" y="201168"/>
            <a:ext cx="41238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1" name="Google Shape;171;p21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1/4 - 3/4)">
  <p:cSld name="Title + 2 columns (1/4 - 3/4)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210312" y="201168"/>
            <a:ext cx="6419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219456" y="1243584"/>
            <a:ext cx="1837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6" name="Google Shape;176;p22"/>
          <p:cNvSpPr txBox="1"/>
          <p:nvPr>
            <p:ph idx="2" type="body"/>
          </p:nvPr>
        </p:nvSpPr>
        <p:spPr>
          <a:xfrm>
            <a:off x="2505456" y="1243584"/>
            <a:ext cx="6400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1/4 - 1/2)">
  <p:cSld name="Title + 3 columns (1/4 - 1/2)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210312" y="201168"/>
            <a:ext cx="6419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219456" y="1243584"/>
            <a:ext cx="1837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82" name="Google Shape;182;p23"/>
          <p:cNvSpPr txBox="1"/>
          <p:nvPr>
            <p:ph idx="2" type="body"/>
          </p:nvPr>
        </p:nvSpPr>
        <p:spPr>
          <a:xfrm>
            <a:off x="2505456" y="1243584"/>
            <a:ext cx="1837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4" name="Google Shape;184;p23"/>
          <p:cNvSpPr txBox="1"/>
          <p:nvPr>
            <p:ph idx="3" type="body"/>
          </p:nvPr>
        </p:nvSpPr>
        <p:spPr>
          <a:xfrm>
            <a:off x="4791456" y="1243584"/>
            <a:ext cx="4142100" cy="3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 sz="1400"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s (1/4)">
  <p:cSld name="Title + 4 columns (1/4)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210312" y="201168"/>
            <a:ext cx="6419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219456" y="1243584"/>
            <a:ext cx="1837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2" type="body"/>
          </p:nvPr>
        </p:nvSpPr>
        <p:spPr>
          <a:xfrm>
            <a:off x="2505456" y="1243584"/>
            <a:ext cx="1837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91" name="Google Shape;191;p24"/>
          <p:cNvSpPr txBox="1"/>
          <p:nvPr>
            <p:ph idx="3" type="body"/>
          </p:nvPr>
        </p:nvSpPr>
        <p:spPr>
          <a:xfrm>
            <a:off x="4791456" y="1243584"/>
            <a:ext cx="1837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92" name="Google Shape;192;p24"/>
          <p:cNvSpPr txBox="1"/>
          <p:nvPr>
            <p:ph idx="4" type="body"/>
          </p:nvPr>
        </p:nvSpPr>
        <p:spPr>
          <a:xfrm>
            <a:off x="7086600" y="1243584"/>
            <a:ext cx="1837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columns (with numbers)">
  <p:cSld name="Title + 4 columns (with numbers)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title"/>
          </p:nvPr>
        </p:nvSpPr>
        <p:spPr>
          <a:xfrm>
            <a:off x="210312" y="201168"/>
            <a:ext cx="68763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219456" y="1929384"/>
            <a:ext cx="1837800" cy="2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99" name="Google Shape;199;p25"/>
          <p:cNvSpPr txBox="1"/>
          <p:nvPr>
            <p:ph idx="2" type="body"/>
          </p:nvPr>
        </p:nvSpPr>
        <p:spPr>
          <a:xfrm>
            <a:off x="2500884" y="1930400"/>
            <a:ext cx="1837800" cy="2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00" name="Google Shape;200;p25"/>
          <p:cNvSpPr txBox="1"/>
          <p:nvPr>
            <p:ph idx="3" type="body"/>
          </p:nvPr>
        </p:nvSpPr>
        <p:spPr>
          <a:xfrm>
            <a:off x="4791456" y="1929384"/>
            <a:ext cx="1837800" cy="2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01" name="Google Shape;201;p25"/>
          <p:cNvSpPr txBox="1"/>
          <p:nvPr>
            <p:ph idx="4" type="body"/>
          </p:nvPr>
        </p:nvSpPr>
        <p:spPr>
          <a:xfrm>
            <a:off x="7086600" y="1930399"/>
            <a:ext cx="1837800" cy="23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3" name="Google Shape;203;p25"/>
          <p:cNvSpPr txBox="1"/>
          <p:nvPr>
            <p:ph idx="5" type="body"/>
          </p:nvPr>
        </p:nvSpPr>
        <p:spPr>
          <a:xfrm>
            <a:off x="228666" y="1289050"/>
            <a:ext cx="763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520"/>
              <a:buNone/>
              <a:defRPr b="1" sz="2800">
                <a:solidFill>
                  <a:schemeClr val="accent2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04" name="Google Shape;204;p25"/>
          <p:cNvSpPr txBox="1"/>
          <p:nvPr>
            <p:ph idx="6" type="body"/>
          </p:nvPr>
        </p:nvSpPr>
        <p:spPr>
          <a:xfrm>
            <a:off x="2514666" y="1303009"/>
            <a:ext cx="763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520"/>
              <a:buNone/>
              <a:defRPr b="1" sz="2800">
                <a:solidFill>
                  <a:schemeClr val="accent2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05" name="Google Shape;205;p25"/>
          <p:cNvSpPr txBox="1"/>
          <p:nvPr>
            <p:ph idx="7" type="body"/>
          </p:nvPr>
        </p:nvSpPr>
        <p:spPr>
          <a:xfrm>
            <a:off x="4800666" y="1303008"/>
            <a:ext cx="763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520"/>
              <a:buNone/>
              <a:defRPr b="1" sz="2800">
                <a:solidFill>
                  <a:schemeClr val="accent2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06" name="Google Shape;206;p25"/>
          <p:cNvSpPr txBox="1"/>
          <p:nvPr>
            <p:ph idx="8" type="body"/>
          </p:nvPr>
        </p:nvSpPr>
        <p:spPr>
          <a:xfrm>
            <a:off x="7086600" y="1285916"/>
            <a:ext cx="763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2520"/>
              <a:buNone/>
              <a:defRPr b="1" sz="2800">
                <a:solidFill>
                  <a:schemeClr val="accent2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+ 3/4 image/content">
  <p:cSld name="Small title + 3/4 image/conte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2505456" y="201168"/>
            <a:ext cx="64008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12" name="Google Shape;212;p26"/>
          <p:cNvSpPr txBox="1"/>
          <p:nvPr>
            <p:ph idx="2" type="body"/>
          </p:nvPr>
        </p:nvSpPr>
        <p:spPr>
          <a:xfrm>
            <a:off x="219456" y="201168"/>
            <a:ext cx="182880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13" name="Google Shape;213;p26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panel title + 4 column">
  <p:cSld name="Left panel title + 4 column"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>
            <a:off x="2304535" y="0"/>
            <a:ext cx="6839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16" name="Google Shape;216;p27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4791456" y="1243584"/>
            <a:ext cx="1833300" cy="3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990"/>
              <a:buNone/>
              <a:defRPr b="0" i="0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»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18" name="Google Shape;218;p27"/>
          <p:cNvSpPr txBox="1"/>
          <p:nvPr>
            <p:ph idx="2" type="body"/>
          </p:nvPr>
        </p:nvSpPr>
        <p:spPr>
          <a:xfrm>
            <a:off x="7086600" y="1243584"/>
            <a:ext cx="18333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»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19" name="Google Shape;219;p27"/>
          <p:cNvSpPr txBox="1"/>
          <p:nvPr>
            <p:ph idx="3" type="body"/>
          </p:nvPr>
        </p:nvSpPr>
        <p:spPr>
          <a:xfrm>
            <a:off x="219456" y="173736"/>
            <a:ext cx="18927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20" name="Google Shape;220;p27"/>
          <p:cNvSpPr txBox="1"/>
          <p:nvPr>
            <p:ph idx="4" type="body"/>
          </p:nvPr>
        </p:nvSpPr>
        <p:spPr>
          <a:xfrm>
            <a:off x="219456" y="1243584"/>
            <a:ext cx="18378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21" name="Google Shape;221;p27"/>
          <p:cNvSpPr txBox="1"/>
          <p:nvPr>
            <p:ph idx="5" type="body"/>
          </p:nvPr>
        </p:nvSpPr>
        <p:spPr>
          <a:xfrm>
            <a:off x="2505456" y="1243584"/>
            <a:ext cx="1828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panel title + image">
  <p:cSld name="Left panel title + image"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/>
          <p:nvPr/>
        </p:nvSpPr>
        <p:spPr>
          <a:xfrm>
            <a:off x="2304535" y="0"/>
            <a:ext cx="6839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414" y="0"/>
            <a:ext cx="1594588" cy="61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/>
          <p:nvPr>
            <p:ph idx="2" type="pic"/>
          </p:nvPr>
        </p:nvSpPr>
        <p:spPr>
          <a:xfrm>
            <a:off x="2286000" y="0"/>
            <a:ext cx="6858000" cy="51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28" name="Google Shape;228;p28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219779" y="4327588"/>
            <a:ext cx="18657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900"/>
              <a:buNone/>
              <a:defRPr b="0" i="1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30" name="Google Shape;230;p28"/>
          <p:cNvSpPr txBox="1"/>
          <p:nvPr>
            <p:ph idx="3" type="body"/>
          </p:nvPr>
        </p:nvSpPr>
        <p:spPr>
          <a:xfrm>
            <a:off x="219456" y="173736"/>
            <a:ext cx="18927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2000"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31" name="Google Shape;231;p28"/>
          <p:cNvSpPr txBox="1"/>
          <p:nvPr>
            <p:ph idx="4" type="body"/>
          </p:nvPr>
        </p:nvSpPr>
        <p:spPr>
          <a:xfrm>
            <a:off x="219457" y="1243584"/>
            <a:ext cx="18378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32" name="Google Shape;232;p28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3 boxes">
  <p:cSld name="Title + 1 column + 3 boxes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210312" y="201168"/>
            <a:ext cx="4142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219456" y="1243584"/>
            <a:ext cx="4123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36" name="Google Shape;236;p29"/>
          <p:cNvSpPr txBox="1"/>
          <p:nvPr>
            <p:ph idx="2" type="body"/>
          </p:nvPr>
        </p:nvSpPr>
        <p:spPr>
          <a:xfrm>
            <a:off x="4572000" y="0"/>
            <a:ext cx="2286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37" name="Google Shape;237;p29"/>
          <p:cNvSpPr txBox="1"/>
          <p:nvPr>
            <p:ph idx="3" type="body"/>
          </p:nvPr>
        </p:nvSpPr>
        <p:spPr>
          <a:xfrm>
            <a:off x="6858000" y="0"/>
            <a:ext cx="2286000" cy="25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38" name="Google Shape;238;p29"/>
          <p:cNvSpPr txBox="1"/>
          <p:nvPr>
            <p:ph idx="4" type="body"/>
          </p:nvPr>
        </p:nvSpPr>
        <p:spPr>
          <a:xfrm>
            <a:off x="4572000" y="2570163"/>
            <a:ext cx="4572000" cy="257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lt2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0" name="Google Shape;240;p29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3 boxes gray">
  <p:cSld name="Title + 1 column + 3 boxes gray">
    <p:bg>
      <p:bgPr>
        <a:solidFill>
          <a:schemeClr val="lt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210312" y="201168"/>
            <a:ext cx="4142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219456" y="1243584"/>
            <a:ext cx="4123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44" name="Google Shape;244;p30"/>
          <p:cNvSpPr txBox="1"/>
          <p:nvPr>
            <p:ph idx="2" type="body"/>
          </p:nvPr>
        </p:nvSpPr>
        <p:spPr>
          <a:xfrm>
            <a:off x="4572000" y="0"/>
            <a:ext cx="2286000" cy="25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45" name="Google Shape;245;p30"/>
          <p:cNvSpPr txBox="1"/>
          <p:nvPr>
            <p:ph idx="3" type="body"/>
          </p:nvPr>
        </p:nvSpPr>
        <p:spPr>
          <a:xfrm>
            <a:off x="6858000" y="0"/>
            <a:ext cx="2286000" cy="257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46" name="Google Shape;246;p30"/>
          <p:cNvSpPr txBox="1"/>
          <p:nvPr>
            <p:ph idx="4" type="body"/>
          </p:nvPr>
        </p:nvSpPr>
        <p:spPr>
          <a:xfrm>
            <a:off x="4572000" y="2570163"/>
            <a:ext cx="4572000" cy="257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lt2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47" name="Google Shape;247;p30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8" name="Google Shape;248;p30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eft panel title + 4 column">
  <p:cSld name="1_Left panel title + 4 column">
    <p:bg>
      <p:bgPr>
        <a:solidFill>
          <a:schemeClr val="accen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/>
          <p:nvPr/>
        </p:nvSpPr>
        <p:spPr>
          <a:xfrm>
            <a:off x="2304535" y="0"/>
            <a:ext cx="6839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5" name="Google Shape;65;p4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6" name="Google Shape;66;p4"/>
          <p:cNvSpPr txBox="1"/>
          <p:nvPr>
            <p:ph idx="1" type="body"/>
          </p:nvPr>
        </p:nvSpPr>
        <p:spPr>
          <a:xfrm>
            <a:off x="4791456" y="1243584"/>
            <a:ext cx="1833300" cy="3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SzPts val="990"/>
              <a:buNone/>
              <a:defRPr b="0" i="0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»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67" name="Google Shape;67;p4"/>
          <p:cNvSpPr txBox="1"/>
          <p:nvPr>
            <p:ph idx="2" type="body"/>
          </p:nvPr>
        </p:nvSpPr>
        <p:spPr>
          <a:xfrm>
            <a:off x="7086600" y="1243584"/>
            <a:ext cx="18333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»"/>
              <a:defRPr b="0" i="0">
                <a:solidFill>
                  <a:schemeClr val="lt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4"/>
          <p:cNvSpPr txBox="1"/>
          <p:nvPr>
            <p:ph idx="3" type="body"/>
          </p:nvPr>
        </p:nvSpPr>
        <p:spPr>
          <a:xfrm>
            <a:off x="219456" y="173736"/>
            <a:ext cx="18927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69" name="Google Shape;69;p4"/>
          <p:cNvSpPr txBox="1"/>
          <p:nvPr>
            <p:ph idx="4" type="body"/>
          </p:nvPr>
        </p:nvSpPr>
        <p:spPr>
          <a:xfrm>
            <a:off x="219456" y="1243584"/>
            <a:ext cx="18378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70" name="Google Shape;70;p4"/>
          <p:cNvSpPr txBox="1"/>
          <p:nvPr>
            <p:ph idx="5" type="body"/>
          </p:nvPr>
        </p:nvSpPr>
        <p:spPr>
          <a:xfrm>
            <a:off x="2505456" y="1243584"/>
            <a:ext cx="1828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pic>
        <p:nvPicPr>
          <p:cNvPr id="71" name="Google Shape;7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boxes (alt)">
  <p:cSld name="Title + 4 boxes (alt)">
    <p:bg>
      <p:bgPr>
        <a:solidFill>
          <a:schemeClr val="lt2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0" y="-1"/>
            <a:ext cx="7086600" cy="25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600" lIns="192000" spcFirstLastPara="1" rIns="228600" wrap="square" tIns="137150">
            <a:noAutofit/>
          </a:bodyPr>
          <a:lstStyle>
            <a:lvl1pPr lvl="0" algn="l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1" type="body"/>
          </p:nvPr>
        </p:nvSpPr>
        <p:spPr>
          <a:xfrm>
            <a:off x="0" y="2570163"/>
            <a:ext cx="2286000" cy="2573400"/>
          </a:xfrm>
          <a:prstGeom prst="rect">
            <a:avLst/>
          </a:prstGeom>
          <a:solidFill>
            <a:srgbClr val="D4BBFF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52" name="Google Shape;252;p31"/>
          <p:cNvSpPr txBox="1"/>
          <p:nvPr>
            <p:ph idx="2" type="body"/>
          </p:nvPr>
        </p:nvSpPr>
        <p:spPr>
          <a:xfrm>
            <a:off x="2286001" y="2570163"/>
            <a:ext cx="2286000" cy="257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lt2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53" name="Google Shape;253;p31"/>
          <p:cNvSpPr txBox="1"/>
          <p:nvPr>
            <p:ph idx="3" type="body"/>
          </p:nvPr>
        </p:nvSpPr>
        <p:spPr>
          <a:xfrm>
            <a:off x="4572000" y="2570162"/>
            <a:ext cx="2286000" cy="257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lt2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54" name="Google Shape;254;p31"/>
          <p:cNvSpPr txBox="1"/>
          <p:nvPr>
            <p:ph idx="4" type="body"/>
          </p:nvPr>
        </p:nvSpPr>
        <p:spPr>
          <a:xfrm>
            <a:off x="6858000" y="2570162"/>
            <a:ext cx="2286000" cy="257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55" name="Google Shape;255;p31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56" name="Google Shape;25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4 boxes (alt) gray">
  <p:cSld name="Title + 4 boxes (alt) gray">
    <p:bg>
      <p:bgPr>
        <a:solidFill>
          <a:schemeClr val="lt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0" y="-1"/>
            <a:ext cx="7086600" cy="25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600" lIns="192000" spcFirstLastPara="1" rIns="228600" wrap="square" tIns="137150">
            <a:noAutofit/>
          </a:bodyPr>
          <a:lstStyle>
            <a:lvl1pPr lvl="0" algn="l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0" y="2570163"/>
            <a:ext cx="2286000" cy="257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61" name="Google Shape;261;p32"/>
          <p:cNvSpPr txBox="1"/>
          <p:nvPr>
            <p:ph idx="2" type="body"/>
          </p:nvPr>
        </p:nvSpPr>
        <p:spPr>
          <a:xfrm>
            <a:off x="2286001" y="2570163"/>
            <a:ext cx="2286000" cy="257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62" name="Google Shape;262;p32"/>
          <p:cNvSpPr txBox="1"/>
          <p:nvPr>
            <p:ph idx="3" type="body"/>
          </p:nvPr>
        </p:nvSpPr>
        <p:spPr>
          <a:xfrm>
            <a:off x="4572000" y="2570162"/>
            <a:ext cx="2286000" cy="2573400"/>
          </a:xfrm>
          <a:prstGeom prst="rect">
            <a:avLst/>
          </a:prstGeom>
          <a:solidFill>
            <a:srgbClr val="C1C7CD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63" name="Google Shape;263;p32"/>
          <p:cNvSpPr txBox="1"/>
          <p:nvPr>
            <p:ph idx="4" type="body"/>
          </p:nvPr>
        </p:nvSpPr>
        <p:spPr>
          <a:xfrm>
            <a:off x="6858000" y="2570162"/>
            <a:ext cx="2286000" cy="2573400"/>
          </a:xfrm>
          <a:prstGeom prst="rect">
            <a:avLst/>
          </a:prstGeom>
          <a:solidFill>
            <a:srgbClr val="A2A9B0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65" name="Google Shape;2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es">
  <p:cSld name="3 boxes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idx="1" type="body"/>
          </p:nvPr>
        </p:nvSpPr>
        <p:spPr>
          <a:xfrm>
            <a:off x="0" y="0"/>
            <a:ext cx="3045000" cy="5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69" name="Google Shape;269;p33"/>
          <p:cNvSpPr txBox="1"/>
          <p:nvPr>
            <p:ph idx="2" type="body"/>
          </p:nvPr>
        </p:nvSpPr>
        <p:spPr>
          <a:xfrm>
            <a:off x="3044951" y="0"/>
            <a:ext cx="3045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70" name="Google Shape;270;p33"/>
          <p:cNvSpPr txBox="1"/>
          <p:nvPr>
            <p:ph idx="3" type="body"/>
          </p:nvPr>
        </p:nvSpPr>
        <p:spPr>
          <a:xfrm>
            <a:off x="6090348" y="0"/>
            <a:ext cx="30450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71" name="Google Shape;271;p33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2" name="Google Shape;272;p33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oxes gray">
  <p:cSld name="3 boxes gra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>
            <p:ph idx="1" type="body"/>
          </p:nvPr>
        </p:nvSpPr>
        <p:spPr>
          <a:xfrm>
            <a:off x="0" y="0"/>
            <a:ext cx="3045000" cy="51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228600" lIns="219450" spcFirstLastPara="1" rIns="228600" wrap="square" tIns="12435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75" name="Google Shape;275;p34"/>
          <p:cNvSpPr txBox="1"/>
          <p:nvPr>
            <p:ph idx="2" type="body"/>
          </p:nvPr>
        </p:nvSpPr>
        <p:spPr>
          <a:xfrm>
            <a:off x="3044951" y="0"/>
            <a:ext cx="3045000" cy="5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28600" lIns="219450" spcFirstLastPara="1" rIns="228600" wrap="square" tIns="12435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76" name="Google Shape;276;p34"/>
          <p:cNvSpPr txBox="1"/>
          <p:nvPr>
            <p:ph idx="3" type="body"/>
          </p:nvPr>
        </p:nvSpPr>
        <p:spPr>
          <a:xfrm>
            <a:off x="6090348" y="0"/>
            <a:ext cx="3045000" cy="51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28600" lIns="219450" spcFirstLastPara="1" rIns="228600" wrap="square" tIns="12435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77" name="Google Shape;277;p34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8" name="Google Shape;27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4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oxes">
  <p:cSld name="4 boxes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/>
          <p:nvPr>
            <p:ph idx="1" type="body"/>
          </p:nvPr>
        </p:nvSpPr>
        <p:spPr>
          <a:xfrm>
            <a:off x="0" y="0"/>
            <a:ext cx="2286000" cy="5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82" name="Google Shape;282;p35"/>
          <p:cNvSpPr txBox="1"/>
          <p:nvPr>
            <p:ph idx="2" type="body"/>
          </p:nvPr>
        </p:nvSpPr>
        <p:spPr>
          <a:xfrm>
            <a:off x="2286000" y="0"/>
            <a:ext cx="2286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83" name="Google Shape;283;p35"/>
          <p:cNvSpPr txBox="1"/>
          <p:nvPr>
            <p:ph idx="3" type="body"/>
          </p:nvPr>
        </p:nvSpPr>
        <p:spPr>
          <a:xfrm>
            <a:off x="4572000" y="0"/>
            <a:ext cx="22860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84" name="Google Shape;284;p35"/>
          <p:cNvSpPr txBox="1"/>
          <p:nvPr>
            <p:ph idx="4" type="body"/>
          </p:nvPr>
        </p:nvSpPr>
        <p:spPr>
          <a:xfrm>
            <a:off x="6858000" y="0"/>
            <a:ext cx="22860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28600" lIns="219450" spcFirstLastPara="1" rIns="228600" wrap="square" tIns="20115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lt2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>
                <a:solidFill>
                  <a:schemeClr val="lt2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>
                <a:solidFill>
                  <a:schemeClr val="lt2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–"/>
              <a:defRPr>
                <a:solidFill>
                  <a:schemeClr val="lt2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20"/>
              <a:buChar char="»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86" name="Google Shape;286;p35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oxes gray">
  <p:cSld name="4 boxes gra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idx="1" type="body"/>
          </p:nvPr>
        </p:nvSpPr>
        <p:spPr>
          <a:xfrm>
            <a:off x="0" y="0"/>
            <a:ext cx="2286000" cy="51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228600" lIns="219450" spcFirstLastPara="1" rIns="228600" wrap="square" tIns="12435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89" name="Google Shape;289;p36"/>
          <p:cNvSpPr txBox="1"/>
          <p:nvPr>
            <p:ph idx="2" type="body"/>
          </p:nvPr>
        </p:nvSpPr>
        <p:spPr>
          <a:xfrm>
            <a:off x="2286000" y="0"/>
            <a:ext cx="2286000" cy="5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28600" lIns="219450" spcFirstLastPara="1" rIns="228600" wrap="square" tIns="12435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90" name="Google Shape;290;p36"/>
          <p:cNvSpPr txBox="1"/>
          <p:nvPr>
            <p:ph idx="3" type="body"/>
          </p:nvPr>
        </p:nvSpPr>
        <p:spPr>
          <a:xfrm>
            <a:off x="4572000" y="0"/>
            <a:ext cx="2286000" cy="51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28600" lIns="219450" spcFirstLastPara="1" rIns="228600" wrap="square" tIns="12435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91" name="Google Shape;291;p36"/>
          <p:cNvSpPr txBox="1"/>
          <p:nvPr>
            <p:ph idx="4" type="body"/>
          </p:nvPr>
        </p:nvSpPr>
        <p:spPr>
          <a:xfrm>
            <a:off x="6858000" y="0"/>
            <a:ext cx="2286000" cy="5148000"/>
          </a:xfrm>
          <a:prstGeom prst="rect">
            <a:avLst/>
          </a:prstGeom>
          <a:solidFill>
            <a:srgbClr val="C1C7CD"/>
          </a:solidFill>
          <a:ln>
            <a:noFill/>
          </a:ln>
        </p:spPr>
        <p:txBody>
          <a:bodyPr anchorCtr="0" anchor="t" bIns="228600" lIns="219450" spcFirstLastPara="1" rIns="228600" wrap="square" tIns="12435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2pPr>
            <a:lvl3pPr indent="-29971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>
                <a:solidFill>
                  <a:schemeClr val="dk1"/>
                </a:solidFill>
              </a:defRPr>
            </a:lvl3pPr>
            <a:lvl4pPr indent="-29971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–"/>
              <a:defRPr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92" name="Google Shape;292;p36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93" name="Google Shape;29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6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BM sign off">
  <p:cSld name="IBM sign off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IBM 8-bar logo" id="297" name="Google Shape;29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3196" y="2312885"/>
            <a:ext cx="1297608" cy="51773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BM sign off">
  <p:cSld name="1_IBM sign off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Qiskit logo" id="75" name="Google Shape;7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06004" y="1707750"/>
            <a:ext cx="1729996" cy="172999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(1 line)">
  <p:cSld name="Cover (1 line)">
    <p:bg>
      <p:bgPr>
        <a:solidFill>
          <a:srgbClr val="171717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BM Plex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type="title"/>
          </p:nvPr>
        </p:nvSpPr>
        <p:spPr>
          <a:xfrm>
            <a:off x="210312" y="201170"/>
            <a:ext cx="41421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216662" y="990317"/>
            <a:ext cx="411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6"/>
          <p:cNvSpPr txBox="1"/>
          <p:nvPr>
            <p:ph idx="2" type="body"/>
          </p:nvPr>
        </p:nvSpPr>
        <p:spPr>
          <a:xfrm>
            <a:off x="216661" y="1256728"/>
            <a:ext cx="41181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cxnSp>
        <p:nvCxnSpPr>
          <p:cNvPr id="82" name="Google Shape;82;p6"/>
          <p:cNvCxnSpPr/>
          <p:nvPr/>
        </p:nvCxnSpPr>
        <p:spPr>
          <a:xfrm>
            <a:off x="235892" y="771088"/>
            <a:ext cx="5487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3" name="Google Shape;8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3" y="4659672"/>
            <a:ext cx="1125998" cy="35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 (split background)">
  <p:cSld name="Title + 2 column (split background)"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210311" y="201168"/>
            <a:ext cx="41148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4791456" y="1243584"/>
            <a:ext cx="4142100" cy="3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 sz="1400"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2" type="body"/>
          </p:nvPr>
        </p:nvSpPr>
        <p:spPr>
          <a:xfrm>
            <a:off x="219456" y="1243584"/>
            <a:ext cx="4123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0" name="Google Shape;9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1" y="128929"/>
            <a:ext cx="1126003" cy="3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hank you">
  <p:cSld name="1_Thank you">
    <p:bg>
      <p:bgPr>
        <a:solidFill>
          <a:schemeClr val="l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type="title"/>
          </p:nvPr>
        </p:nvSpPr>
        <p:spPr>
          <a:xfrm>
            <a:off x="210312" y="201168"/>
            <a:ext cx="41331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"/>
          <p:cNvSpPr txBox="1"/>
          <p:nvPr>
            <p:ph idx="1" type="body"/>
          </p:nvPr>
        </p:nvSpPr>
        <p:spPr>
          <a:xfrm>
            <a:off x="219456" y="1261873"/>
            <a:ext cx="41238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000"/>
            </a:lvl1pPr>
            <a:lvl2pPr indent="-228600" lvl="1" marL="9144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/>
            </a:lvl2pPr>
            <a:lvl3pPr indent="-228600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4pPr>
            <a:lvl5pPr indent="-22860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2" type="body"/>
          </p:nvPr>
        </p:nvSpPr>
        <p:spPr>
          <a:xfrm>
            <a:off x="223658" y="3205697"/>
            <a:ext cx="64056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00"/>
            </a:lvl1pPr>
            <a:lvl2pPr indent="-25908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480"/>
              <a:buChar char="–"/>
              <a:defRPr sz="600"/>
            </a:lvl2pPr>
            <a:lvl3pPr indent="-259080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480"/>
              <a:buChar char="•"/>
              <a:defRPr sz="600"/>
            </a:lvl3pPr>
            <a:lvl4pPr indent="-259080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480"/>
              <a:buChar char="–"/>
              <a:defRPr sz="600"/>
            </a:lvl4pPr>
            <a:lvl5pPr indent="-25907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480"/>
              <a:buChar char="»"/>
              <a:defRPr sz="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96" name="Google Shape;96;p8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7" name="Google Shape;97;p8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(3 line)">
  <p:cSld name="Cover (3 line)">
    <p:bg>
      <p:bgPr>
        <a:solidFill>
          <a:srgbClr val="171717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BM Plex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9"/>
          <p:cNvSpPr txBox="1"/>
          <p:nvPr>
            <p:ph type="title"/>
          </p:nvPr>
        </p:nvSpPr>
        <p:spPr>
          <a:xfrm>
            <a:off x="210312" y="201168"/>
            <a:ext cx="4142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" type="body"/>
          </p:nvPr>
        </p:nvSpPr>
        <p:spPr>
          <a:xfrm>
            <a:off x="216662" y="1754892"/>
            <a:ext cx="41355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2" type="body"/>
          </p:nvPr>
        </p:nvSpPr>
        <p:spPr>
          <a:xfrm>
            <a:off x="216661" y="2021302"/>
            <a:ext cx="41319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cxnSp>
        <p:nvCxnSpPr>
          <p:cNvPr id="103" name="Google Shape;103;p9"/>
          <p:cNvCxnSpPr/>
          <p:nvPr/>
        </p:nvCxnSpPr>
        <p:spPr>
          <a:xfrm>
            <a:off x="235892" y="1535662"/>
            <a:ext cx="5487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4" name="Google Shape;10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3" y="4659672"/>
            <a:ext cx="1125998" cy="35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1/2 - 1/2)">
  <p:cSld name="Title + 2 columns (1/2 - 1/2)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type="title"/>
          </p:nvPr>
        </p:nvSpPr>
        <p:spPr>
          <a:xfrm>
            <a:off x="210311" y="201168"/>
            <a:ext cx="64377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4791456" y="1243584"/>
            <a:ext cx="4123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260"/>
              <a:buNone/>
              <a:defRPr sz="1400"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320039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08" name="Google Shape;108;p10"/>
          <p:cNvSpPr txBox="1"/>
          <p:nvPr>
            <p:ph idx="2" type="body"/>
          </p:nvPr>
        </p:nvSpPr>
        <p:spPr>
          <a:xfrm>
            <a:off x="219456" y="1243584"/>
            <a:ext cx="41238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  <a:defRPr/>
            </a:lvl1pPr>
            <a:lvl2pPr indent="-32004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2pPr>
            <a:lvl3pPr indent="-320039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440"/>
              <a:buChar char="–"/>
              <a:defRPr/>
            </a:lvl4pPr>
            <a:lvl5pPr indent="-29972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120"/>
              <a:buChar char="»"/>
              <a:defRPr sz="1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09" name="Google Shape;109;p10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33" y="129710"/>
            <a:ext cx="1125998" cy="350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10312" y="201168"/>
            <a:ext cx="41421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20" u="none" cap="none" strike="noStrik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20" u="none" cap="none" strike="noStrik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20" u="none" cap="none" strike="noStrik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20" u="none" cap="none" strike="noStrik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20" u="none" cap="none" strike="noStrik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20" u="none" cap="none" strike="noStrik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20" u="none" cap="none" strike="noStrik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20" u="none" cap="none" strike="noStrike">
                <a:solidFill>
                  <a:srgbClr val="19191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91456" y="201168"/>
            <a:ext cx="41238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161616"/>
              </a:buClr>
              <a:buSzPts val="126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299719" lvl="1" marL="9144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NTR"/>
              <a:buChar char="–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299719" lvl="2" marL="13716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299719" lvl="3" marL="18288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299720" lvl="4" marL="2286000" marR="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09181" lvl="5" marL="2743200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b="0" i="0" sz="126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9181" lvl="6" marL="3200400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b="0" i="0" sz="126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9181" lvl="7" marL="3657600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b="0" i="0" sz="126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9181" lvl="8" marL="4114800" marR="0" rtl="0" algn="l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69"/>
              <a:buFont typeface="Arial"/>
              <a:buChar char="»"/>
              <a:defRPr b="0" i="0" sz="126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228666" y="4787900"/>
            <a:ext cx="4114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BM Plex Sans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7086601" y="4787900"/>
            <a:ext cx="1828800" cy="1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descr="Outside edge tick marks for alignment" id="10" name="Google Shape;10;p1"/>
          <p:cNvGrpSpPr/>
          <p:nvPr/>
        </p:nvGrpSpPr>
        <p:grpSpPr>
          <a:xfrm>
            <a:off x="-110170" y="-110490"/>
            <a:ext cx="9364280" cy="5364480"/>
            <a:chOff x="-109790" y="-110490"/>
            <a:chExt cx="9364280" cy="5364480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12" name="Google Shape;12;p1"/>
              <p:cNvCxnSpPr/>
              <p:nvPr/>
            </p:nvCxnSpPr>
            <p:spPr>
              <a:xfrm rot="-5400000">
                <a:off x="1524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 rot="-5400000">
                <a:off x="19812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 rot="-5400000">
                <a:off x="22098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 rot="-5400000">
                <a:off x="24384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 rot="-5400000">
                <a:off x="42672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 rot="-5400000">
                <a:off x="44958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 rot="-5400000">
                <a:off x="47244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 rot="-5400000">
                <a:off x="65532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 rot="-5400000">
                <a:off x="67818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 rot="-5400000">
                <a:off x="7010400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1"/>
              <p:cNvCxnSpPr/>
              <p:nvPr/>
            </p:nvCxnSpPr>
            <p:spPr>
              <a:xfrm rot="-5400000">
                <a:off x="8839132" y="-762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" name="Google Shape;23;p1"/>
            <p:cNvGrpSpPr/>
            <p:nvPr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24" name="Google Shape;24;p1"/>
              <p:cNvCxnSpPr/>
              <p:nvPr/>
            </p:nvCxnSpPr>
            <p:spPr>
              <a:xfrm rot="-5400000">
                <a:off x="1524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1"/>
              <p:cNvCxnSpPr/>
              <p:nvPr/>
            </p:nvCxnSpPr>
            <p:spPr>
              <a:xfrm rot="-5400000">
                <a:off x="19812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1"/>
              <p:cNvCxnSpPr/>
              <p:nvPr/>
            </p:nvCxnSpPr>
            <p:spPr>
              <a:xfrm rot="-5400000">
                <a:off x="22098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p1"/>
              <p:cNvCxnSpPr/>
              <p:nvPr/>
            </p:nvCxnSpPr>
            <p:spPr>
              <a:xfrm rot="-5400000">
                <a:off x="24384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1"/>
              <p:cNvCxnSpPr/>
              <p:nvPr/>
            </p:nvCxnSpPr>
            <p:spPr>
              <a:xfrm rot="-5400000">
                <a:off x="42672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1"/>
              <p:cNvCxnSpPr/>
              <p:nvPr/>
            </p:nvCxnSpPr>
            <p:spPr>
              <a:xfrm rot="-5400000">
                <a:off x="44958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1"/>
              <p:cNvCxnSpPr/>
              <p:nvPr/>
            </p:nvCxnSpPr>
            <p:spPr>
              <a:xfrm rot="-5400000">
                <a:off x="47244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1"/>
              <p:cNvCxnSpPr/>
              <p:nvPr/>
            </p:nvCxnSpPr>
            <p:spPr>
              <a:xfrm rot="-5400000">
                <a:off x="65532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1"/>
              <p:cNvCxnSpPr/>
              <p:nvPr/>
            </p:nvCxnSpPr>
            <p:spPr>
              <a:xfrm rot="-5400000">
                <a:off x="67818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p1"/>
              <p:cNvCxnSpPr/>
              <p:nvPr/>
            </p:nvCxnSpPr>
            <p:spPr>
              <a:xfrm rot="-5400000">
                <a:off x="7010400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" name="Google Shape;34;p1"/>
              <p:cNvCxnSpPr/>
              <p:nvPr/>
            </p:nvCxnSpPr>
            <p:spPr>
              <a:xfrm rot="-5400000">
                <a:off x="8839132" y="5219700"/>
                <a:ext cx="152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5" name="Google Shape;35;p1"/>
            <p:cNvGrpSpPr/>
            <p:nvPr/>
          </p:nvGrpSpPr>
          <p:grpSpPr>
            <a:xfrm>
              <a:off x="-109790" y="237744"/>
              <a:ext cx="91500" cy="4664456"/>
              <a:chOff x="-109790" y="237744"/>
              <a:chExt cx="91500" cy="4664456"/>
            </a:xfrm>
          </p:grpSpPr>
          <p:cxnSp>
            <p:nvCxnSpPr>
              <p:cNvPr id="36" name="Google Shape;36;p1"/>
              <p:cNvCxnSpPr/>
              <p:nvPr/>
            </p:nvCxnSpPr>
            <p:spPr>
              <a:xfrm rot="10800000">
                <a:off x="-109790" y="653796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" name="Google Shape;37;p1"/>
              <p:cNvCxnSpPr/>
              <p:nvPr/>
            </p:nvCxnSpPr>
            <p:spPr>
              <a:xfrm rot="10800000">
                <a:off x="-109790" y="128930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 rot="10800000">
                <a:off x="-109790" y="192938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" name="Google Shape;39;p1"/>
              <p:cNvCxnSpPr/>
              <p:nvPr/>
            </p:nvCxnSpPr>
            <p:spPr>
              <a:xfrm rot="10800000">
                <a:off x="-109790" y="2570990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" name="Google Shape;40;p1"/>
              <p:cNvCxnSpPr/>
              <p:nvPr/>
            </p:nvCxnSpPr>
            <p:spPr>
              <a:xfrm rot="10800000">
                <a:off x="-109790" y="320954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" name="Google Shape;41;p1"/>
              <p:cNvCxnSpPr/>
              <p:nvPr/>
            </p:nvCxnSpPr>
            <p:spPr>
              <a:xfrm rot="10800000">
                <a:off x="-109790" y="384962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" name="Google Shape;42;p1"/>
              <p:cNvCxnSpPr/>
              <p:nvPr/>
            </p:nvCxnSpPr>
            <p:spPr>
              <a:xfrm rot="10800000">
                <a:off x="-109790" y="4494276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" name="Google Shape;43;p1"/>
              <p:cNvCxnSpPr/>
              <p:nvPr/>
            </p:nvCxnSpPr>
            <p:spPr>
              <a:xfrm rot="10800000">
                <a:off x="-109790" y="23774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" name="Google Shape;44;p1"/>
              <p:cNvCxnSpPr/>
              <p:nvPr/>
            </p:nvCxnSpPr>
            <p:spPr>
              <a:xfrm rot="10800000">
                <a:off x="-109790" y="4902200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5" name="Google Shape;45;p1"/>
            <p:cNvGrpSpPr/>
            <p:nvPr/>
          </p:nvGrpSpPr>
          <p:grpSpPr>
            <a:xfrm>
              <a:off x="9162990" y="237744"/>
              <a:ext cx="91500" cy="4663440"/>
              <a:chOff x="-109790" y="231394"/>
              <a:chExt cx="91500" cy="4663440"/>
            </a:xfrm>
          </p:grpSpPr>
          <p:cxnSp>
            <p:nvCxnSpPr>
              <p:cNvPr id="46" name="Google Shape;46;p1"/>
              <p:cNvCxnSpPr/>
              <p:nvPr/>
            </p:nvCxnSpPr>
            <p:spPr>
              <a:xfrm rot="10800000">
                <a:off x="-109790" y="647446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" name="Google Shape;47;p1"/>
              <p:cNvCxnSpPr/>
              <p:nvPr/>
            </p:nvCxnSpPr>
            <p:spPr>
              <a:xfrm rot="10800000">
                <a:off x="-109790" y="128295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" name="Google Shape;48;p1"/>
              <p:cNvCxnSpPr/>
              <p:nvPr/>
            </p:nvCxnSpPr>
            <p:spPr>
              <a:xfrm rot="10800000">
                <a:off x="-109790" y="192303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" name="Google Shape;49;p1"/>
              <p:cNvCxnSpPr/>
              <p:nvPr/>
            </p:nvCxnSpPr>
            <p:spPr>
              <a:xfrm rot="10800000">
                <a:off x="-109790" y="256311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" name="Google Shape;50;p1"/>
              <p:cNvCxnSpPr/>
              <p:nvPr/>
            </p:nvCxnSpPr>
            <p:spPr>
              <a:xfrm rot="10800000">
                <a:off x="-109790" y="320319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" name="Google Shape;51;p1"/>
              <p:cNvCxnSpPr/>
              <p:nvPr/>
            </p:nvCxnSpPr>
            <p:spPr>
              <a:xfrm rot="10800000">
                <a:off x="-109790" y="384327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"/>
              <p:cNvCxnSpPr/>
              <p:nvPr/>
            </p:nvCxnSpPr>
            <p:spPr>
              <a:xfrm rot="10800000">
                <a:off x="-109790" y="4487926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" name="Google Shape;53;p1"/>
              <p:cNvCxnSpPr/>
              <p:nvPr/>
            </p:nvCxnSpPr>
            <p:spPr>
              <a:xfrm rot="10800000">
                <a:off x="-109790" y="23139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 rot="10800000">
                <a:off x="-109790" y="4894834"/>
                <a:ext cx="9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EBEBE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6" orient="horz" pos="812">
          <p15:clr>
            <a:srgbClr val="F26B43"/>
          </p15:clr>
        </p15:guide>
        <p15:guide id="17" orient="horz" pos="1620">
          <p15:clr>
            <a:srgbClr val="F26B43"/>
          </p15:clr>
        </p15:guide>
        <p15:guide id="18" orient="horz" pos="1216">
          <p15:clr>
            <a:srgbClr val="F26B43"/>
          </p15:clr>
        </p15:guide>
        <p15:guide id="19" orient="horz" pos="2022">
          <p15:clr>
            <a:srgbClr val="F26B43"/>
          </p15:clr>
        </p15:guide>
        <p15:guide id="20" orient="horz" pos="24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9.png"/><Relationship Id="rId8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Project #6 - Quantum fMRI analysis</a:t>
            </a:r>
            <a:endParaRPr b="1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4" name="Google Shape;304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b="1" lang="pt-BR"/>
              <a:t>Mentor: Robert Loredo</a:t>
            </a:r>
            <a:endParaRPr b="1"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b="1" lang="pt-BR"/>
              <a:t>Mentees: Adnani Hinde, Hamza Ahmed, Iulia Zidaru, Jody Burks, José Victor, Khadija Challaouy, Louis Chen and Tai Yue Li</a:t>
            </a:r>
            <a:endParaRPr b="1"/>
          </a:p>
        </p:txBody>
      </p:sp>
      <p:pic>
        <p:nvPicPr>
          <p:cNvPr id="305" name="Google Shape;3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7488"/>
            <a:ext cx="1183875" cy="11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/>
        </p:nvSpPr>
        <p:spPr>
          <a:xfrm>
            <a:off x="2522663" y="388825"/>
            <a:ext cx="10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Mentor:</a:t>
            </a:r>
            <a:endParaRPr b="1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188" y="309300"/>
            <a:ext cx="3000450" cy="9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9"/>
          <p:cNvSpPr txBox="1"/>
          <p:nvPr/>
        </p:nvSpPr>
        <p:spPr>
          <a:xfrm>
            <a:off x="44100" y="238125"/>
            <a:ext cx="2013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Our team</a:t>
            </a:r>
            <a:endParaRPr b="1" sz="32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135175" y="1411625"/>
            <a:ext cx="10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Mentees:</a:t>
            </a:r>
            <a:endParaRPr b="1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14" name="Google Shape;31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02515"/>
            <a:ext cx="3000450" cy="98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7925" y="1794702"/>
            <a:ext cx="3000450" cy="99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8375" y="1794700"/>
            <a:ext cx="3073276" cy="9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783875"/>
            <a:ext cx="3000449" cy="9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7925" y="2791712"/>
            <a:ext cx="3082954" cy="9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0869" y="2791694"/>
            <a:ext cx="3029163" cy="9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80925" y="3796519"/>
            <a:ext cx="2962467" cy="9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43394" y="3794988"/>
            <a:ext cx="3000450" cy="98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/>
          <p:nvPr/>
        </p:nvSpPr>
        <p:spPr>
          <a:xfrm>
            <a:off x="177850" y="142275"/>
            <a:ext cx="23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Goals:</a:t>
            </a:r>
            <a:endParaRPr b="1" sz="24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27" name="Google Shape;3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25" y="3694950"/>
            <a:ext cx="1377250" cy="137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0"/>
          <p:cNvSpPr txBox="1"/>
          <p:nvPr/>
        </p:nvSpPr>
        <p:spPr>
          <a:xfrm>
            <a:off x="1422825" y="4080150"/>
            <a:ext cx="2788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GitHub repository: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https://github.com/jvscursulim/qamp_fall22_project</a:t>
            </a:r>
            <a:endParaRPr b="1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9" name="Google Shape;329;p40"/>
          <p:cNvSpPr txBox="1"/>
          <p:nvPr/>
        </p:nvSpPr>
        <p:spPr>
          <a:xfrm>
            <a:off x="263225" y="725650"/>
            <a:ext cx="2646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●"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Implementation of different kinds of encoding circuits (FRQI, NEQR, QPIE and others)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●"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Analysis of fMRI images using quantum computing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0" name="Google Shape;330;p40"/>
          <p:cNvSpPr txBox="1"/>
          <p:nvPr/>
        </p:nvSpPr>
        <p:spPr>
          <a:xfrm>
            <a:off x="4954425" y="142275"/>
            <a:ext cx="23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Deliverables:</a:t>
            </a:r>
            <a:endParaRPr b="1" sz="24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1" name="Google Shape;331;p40"/>
          <p:cNvSpPr txBox="1"/>
          <p:nvPr/>
        </p:nvSpPr>
        <p:spPr>
          <a:xfrm>
            <a:off x="5039800" y="725650"/>
            <a:ext cx="2646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●"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A working circuit of the project running on both a simulator and physical quantum device.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●"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A presentation describing the work done and outcomes.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BM Plex Sans"/>
              <a:buChar char="●"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A draft for Qiskit tutorial/textbook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25" y="110375"/>
            <a:ext cx="1903574" cy="18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825" y="2705296"/>
            <a:ext cx="1903575" cy="174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9799" y="152400"/>
            <a:ext cx="546221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1"/>
          <p:cNvSpPr txBox="1"/>
          <p:nvPr/>
        </p:nvSpPr>
        <p:spPr>
          <a:xfrm>
            <a:off x="355013" y="2063100"/>
            <a:ext cx="150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Original Image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576150" y="4502000"/>
            <a:ext cx="112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2x2 Image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7754375" y="2048400"/>
            <a:ext cx="1273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Quantum circuit that encodes the image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00" y="207301"/>
            <a:ext cx="2362199" cy="226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625" y="207300"/>
            <a:ext cx="2339975" cy="22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000" y="2716564"/>
            <a:ext cx="2268611" cy="22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0588" y="2724779"/>
            <a:ext cx="2268600" cy="224662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2"/>
          <p:cNvSpPr txBox="1"/>
          <p:nvPr/>
        </p:nvSpPr>
        <p:spPr>
          <a:xfrm>
            <a:off x="2561075" y="305900"/>
            <a:ext cx="149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Original image</a:t>
            </a:r>
            <a:br>
              <a:rPr b="1" lang="pt-BR">
                <a:latin typeface="IBM Plex Sans"/>
                <a:ea typeface="IBM Plex Sans"/>
                <a:cs typeface="IBM Plex Sans"/>
                <a:sym typeface="IBM Plex Sans"/>
              </a:rPr>
            </a:br>
            <a:br>
              <a:rPr b="1" lang="pt-BR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32x32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7086600" y="529450"/>
            <a:ext cx="149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Negative of the</a:t>
            </a: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 image</a:t>
            </a:r>
            <a:br>
              <a:rPr b="1" lang="pt-BR">
                <a:latin typeface="IBM Plex Sans"/>
                <a:ea typeface="IBM Plex Sans"/>
                <a:cs typeface="IBM Plex Sans"/>
                <a:sym typeface="IBM Plex Sans"/>
              </a:rPr>
            </a:br>
            <a:br>
              <a:rPr b="1" lang="pt-BR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32x32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2" name="Google Shape;352;p42"/>
          <p:cNvSpPr txBox="1"/>
          <p:nvPr/>
        </p:nvSpPr>
        <p:spPr>
          <a:xfrm>
            <a:off x="2561075" y="2794275"/>
            <a:ext cx="173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Mirrored </a:t>
            </a: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image 1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pt-BR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32x32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3" name="Google Shape;353;p42"/>
          <p:cNvSpPr txBox="1"/>
          <p:nvPr/>
        </p:nvSpPr>
        <p:spPr>
          <a:xfrm>
            <a:off x="7086600" y="2794275"/>
            <a:ext cx="173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Mirrored image 2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pt-BR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1" lang="pt-BR">
                <a:latin typeface="IBM Plex Sans"/>
                <a:ea typeface="IBM Plex Sans"/>
                <a:cs typeface="IBM Plex Sans"/>
                <a:sym typeface="IBM Plex Sans"/>
              </a:rPr>
              <a:t>32x32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4" name="Google Shape;354;p42"/>
          <p:cNvSpPr txBox="1"/>
          <p:nvPr/>
        </p:nvSpPr>
        <p:spPr>
          <a:xfrm>
            <a:off x="2648700" y="3713575"/>
            <a:ext cx="201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https://github.com/jvscursulim/qamp_fall22_project/blob/master/neqr_example.ipynb</a:t>
            </a:r>
            <a:endParaRPr b="1" sz="12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/>
          <p:nvPr/>
        </p:nvSpPr>
        <p:spPr>
          <a:xfrm>
            <a:off x="1863900" y="768325"/>
            <a:ext cx="6132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rPr>
              <a:t>Thank you for your attention!!!</a:t>
            </a:r>
            <a:endParaRPr b="1" sz="3200">
              <a:solidFill>
                <a:schemeClr val="accent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BM Quantum Master (Light)">
  <a:themeElements>
    <a:clrScheme name="Qiskit">
      <a:dk1>
        <a:srgbClr val="121619"/>
      </a:dk1>
      <a:lt1>
        <a:srgbClr val="F2F3F8"/>
      </a:lt1>
      <a:dk2>
        <a:srgbClr val="000000"/>
      </a:dk2>
      <a:lt2>
        <a:srgbClr val="FFFFFF"/>
      </a:lt2>
      <a:accent1>
        <a:srgbClr val="30135E"/>
      </a:accent1>
      <a:accent2>
        <a:srgbClr val="6928C3"/>
      </a:accent2>
      <a:accent3>
        <a:srgbClr val="8A3FFC"/>
      </a:accent3>
      <a:accent4>
        <a:srgbClr val="F2F3F8"/>
      </a:accent4>
      <a:accent5>
        <a:srgbClr val="DDE1E6"/>
      </a:accent5>
      <a:accent6>
        <a:srgbClr val="697077"/>
      </a:accent6>
      <a:hlink>
        <a:srgbClr val="4589FF"/>
      </a:hlink>
      <a:folHlink>
        <a:srgbClr val="A6C8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