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37"/>
    <p:restoredTop sz="96327"/>
  </p:normalViewPr>
  <p:slideViewPr>
    <p:cSldViewPr snapToGrid="0" snapToObjects="1">
      <p:cViewPr varScale="1">
        <p:scale>
          <a:sx n="125" d="100"/>
          <a:sy n="125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2CE87-19A6-0546-A0B2-65390A248254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E9830-0F25-6B4C-973C-CE6D9137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72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30C1-7A52-BD49-B5D0-B1B22B395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034CA-4D76-5D41-A16B-7DD67906A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DC853-EC19-F247-8E7E-955688C7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BEA7-3A8F-7A43-BAEF-DE33CAB82171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96637-22A3-684C-B6B1-44CED5A5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C96DB-A85C-934D-BC37-28F4CD1D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E86-4EE0-0B48-8735-3F2A1B0A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0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4F79-7297-A645-9A07-3710A27B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61FB4-8613-CE44-8FAB-9423B8E9A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0A46E-625E-F444-87D1-91C0430E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BEA7-3A8F-7A43-BAEF-DE33CAB82171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AB910-40C1-FB48-A7DC-A4988FC2A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A583-DB7A-0E4A-8720-AA90E775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E86-4EE0-0B48-8735-3F2A1B0A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3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12D1BC-05A8-944E-8371-2FF650DB1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19E69-7282-6047-A746-1EDB90B23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C8C5A-E9D0-6C44-85A1-59D94467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BEA7-3A8F-7A43-BAEF-DE33CAB82171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74B86-B1E1-EA49-944F-2B82A2F4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F23FE-56A3-694E-94AB-0BB29140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E86-4EE0-0B48-8735-3F2A1B0A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0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375A-F9E1-8342-9265-9A9CAFAC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8B1BA-D215-6748-9367-4C7CDF7EC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00523-5787-1E48-BE25-458BA353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BEA7-3A8F-7A43-BAEF-DE33CAB82171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93FE8-CD5F-6543-B456-C5F9FFE7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15E33-1572-BA46-8544-1E0A0CAB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E86-4EE0-0B48-8735-3F2A1B0A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6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07DC-86DD-9A41-8624-279B3160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AB902-F253-9844-840A-8E69B3667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83A50-F394-8D40-8185-8DC8EA48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BEA7-3A8F-7A43-BAEF-DE33CAB82171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6A2D1-7FAE-024D-A0E5-26CC0324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62A53-73F4-1740-A316-C0D0203B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E86-4EE0-0B48-8735-3F2A1B0A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3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4BCF-5A96-D349-9BEB-9942507F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0BEE3-FF8D-1D4D-9BA9-C1221C4DD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68512-F85C-E142-9C47-9C7FA1252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593EC-AFEB-BE4B-ACA0-D78727BA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BEA7-3A8F-7A43-BAEF-DE33CAB82171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7080C-4428-0D41-B41E-A542EB00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308AE-0FB3-C74E-A8B5-B1BAE157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E86-4EE0-0B48-8735-3F2A1B0A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6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BF3B-2EAB-D147-AFE9-E705245B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567F2-3D32-D14E-9080-B60BB8C82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AAC51-F3FD-C54C-8224-CF3D6C9A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56310-B57A-6E46-B189-3ED48BC35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F76A2-0B0D-F044-AF44-407FD4DCE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E466B-00F7-124F-A3DB-7F97F241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BEA7-3A8F-7A43-BAEF-DE33CAB82171}" type="datetimeFigureOut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2F810-5929-F948-A5AA-7BA7918B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EC0F2-5927-1F45-8A3D-3216FDA8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E86-4EE0-0B48-8735-3F2A1B0A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7D5D-8C8B-6948-9E4D-65BB15AF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422A7-4AB1-CA4E-A314-D7E42BFE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BEA7-3A8F-7A43-BAEF-DE33CAB82171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31CC2-E4C1-284F-A249-F8AA0455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8841A-C70D-A849-84C5-2486BD65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E86-4EE0-0B48-8735-3F2A1B0A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00322C-C621-384A-A851-BB689D19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BEA7-3A8F-7A43-BAEF-DE33CAB82171}" type="datetimeFigureOut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FB501-4165-0546-A77F-1DDB8C43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A039F-391C-F442-9639-B6054687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E86-4EE0-0B48-8735-3F2A1B0A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9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1CC3-E995-DB46-96D2-202D0C47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5DF9F-CC51-4247-8BD5-3AB544F2A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5B538-8E0F-074A-B6F7-F3CA44A6A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E0724-BC63-E94A-9835-794F289E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BEA7-3A8F-7A43-BAEF-DE33CAB82171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B6BB9-66D8-7548-86CA-2FD4EF23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86606-A3FF-5A43-95E4-883CFFA5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E86-4EE0-0B48-8735-3F2A1B0A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2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E0DF-194F-C249-ACE4-5BF80597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5CA33-6174-FC46-8A37-E4776BC59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4DC4E-4ADF-F140-8999-CF500200A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D9AEB-9416-1947-8857-2C6C9B55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BEA7-3A8F-7A43-BAEF-DE33CAB82171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12ADD-4D59-6645-9CD7-30789642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843B8-6E8D-E947-90D5-49B8C57F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E86-4EE0-0B48-8735-3F2A1B0A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7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A1B1A-4025-514C-ACDC-ED76CDA3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1FEEF-C2CA-9A4E-B84A-9A014042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EC401-1862-F34D-9341-32CD6DB00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4BEA7-3A8F-7A43-BAEF-DE33CAB82171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E1DD0-9614-DF41-8821-C8817C3DC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8B41E-7AAF-4A4D-96AF-90A41850D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2E86-4EE0-0B48-8735-3F2A1B0A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9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0BC528C-89DE-1749-B940-40259DD66BD1}"/>
              </a:ext>
            </a:extLst>
          </p:cNvPr>
          <p:cNvSpPr/>
          <p:nvPr/>
        </p:nvSpPr>
        <p:spPr>
          <a:xfrm>
            <a:off x="6709656" y="4204361"/>
            <a:ext cx="1180434" cy="264159"/>
          </a:xfrm>
          <a:prstGeom prst="rect">
            <a:avLst/>
          </a:prstGeom>
          <a:pattFill prst="wdDn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GaugeGroup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5BF775-017B-9C4E-9CE0-4C39AA025DCB}"/>
              </a:ext>
            </a:extLst>
          </p:cNvPr>
          <p:cNvSpPr/>
          <p:nvPr/>
        </p:nvSpPr>
        <p:spPr>
          <a:xfrm>
            <a:off x="9276714" y="2130007"/>
            <a:ext cx="975360" cy="264159"/>
          </a:xfrm>
          <a:prstGeom prst="rect">
            <a:avLst/>
          </a:prstGeom>
          <a:ln w="2540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BasePauli</a:t>
            </a:r>
            <a:endParaRPr lang="en-US" sz="11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CDDD68-6430-CC4C-BDE3-5049FF458BF7}"/>
              </a:ext>
            </a:extLst>
          </p:cNvPr>
          <p:cNvCxnSpPr>
            <a:cxnSpLocks/>
            <a:stCxn id="4" idx="2"/>
            <a:endCxn id="23" idx="0"/>
          </p:cNvCxnSpPr>
          <p:nvPr/>
        </p:nvCxnSpPr>
        <p:spPr>
          <a:xfrm>
            <a:off x="9764394" y="2394166"/>
            <a:ext cx="0" cy="147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E9A5257-2481-CD4F-AC40-B0198CEE2A7C}"/>
              </a:ext>
            </a:extLst>
          </p:cNvPr>
          <p:cNvSpPr/>
          <p:nvPr/>
        </p:nvSpPr>
        <p:spPr>
          <a:xfrm>
            <a:off x="6708144" y="3545055"/>
            <a:ext cx="1180434" cy="264159"/>
          </a:xfrm>
          <a:prstGeom prst="rect">
            <a:avLst/>
          </a:prstGeom>
          <a:pattFill prst="wdDn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PauliSubGroup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2DC64-E01B-A242-8AD9-61FD1F8ECF4A}"/>
              </a:ext>
            </a:extLst>
          </p:cNvPr>
          <p:cNvSpPr/>
          <p:nvPr/>
        </p:nvSpPr>
        <p:spPr>
          <a:xfrm>
            <a:off x="9276714" y="3866598"/>
            <a:ext cx="975360" cy="264159"/>
          </a:xfrm>
          <a:prstGeom prst="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PauliList</a:t>
            </a:r>
            <a:endParaRPr lang="en-US" sz="1100" dirty="0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B7FE309-F056-7246-8CCB-CA9404E39CC5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7888578" y="3677135"/>
            <a:ext cx="1388136" cy="321543"/>
          </a:xfrm>
          <a:prstGeom prst="bentConnector3">
            <a:avLst>
              <a:gd name="adj1" fmla="val 50000"/>
            </a:avLst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7F41EFD-321A-4643-8AED-D07C8CDF812E}"/>
              </a:ext>
            </a:extLst>
          </p:cNvPr>
          <p:cNvSpPr/>
          <p:nvPr/>
        </p:nvSpPr>
        <p:spPr>
          <a:xfrm>
            <a:off x="5027563" y="472737"/>
            <a:ext cx="1180434" cy="264159"/>
          </a:xfrm>
          <a:prstGeom prst="rect">
            <a:avLst/>
          </a:prstGeom>
          <a:pattFill prst="wdDn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QuantumCode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3B43EB-F98E-2841-84A1-D733BFB1D5BC}"/>
              </a:ext>
            </a:extLst>
          </p:cNvPr>
          <p:cNvSpPr/>
          <p:nvPr/>
        </p:nvSpPr>
        <p:spPr>
          <a:xfrm>
            <a:off x="5027563" y="1889337"/>
            <a:ext cx="1180434" cy="264159"/>
          </a:xfrm>
          <a:prstGeom prst="rect">
            <a:avLst/>
          </a:prstGeom>
          <a:pattFill prst="wdDn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SubsystemCode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03D16B-D6D3-AB44-86CB-340DC421FD8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5617780" y="736896"/>
            <a:ext cx="0" cy="115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822D5E2-033B-534A-9DD7-2CBE22E5BF76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6207997" y="2021417"/>
            <a:ext cx="501659" cy="2315024"/>
          </a:xfrm>
          <a:prstGeom prst="bentConnector3">
            <a:avLst>
              <a:gd name="adj1" fmla="val 50000"/>
            </a:avLst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AEF152A-0BD7-934B-900E-C1D962D9DF77}"/>
              </a:ext>
            </a:extLst>
          </p:cNvPr>
          <p:cNvSpPr/>
          <p:nvPr/>
        </p:nvSpPr>
        <p:spPr>
          <a:xfrm>
            <a:off x="6709656" y="5662725"/>
            <a:ext cx="1180434" cy="264159"/>
          </a:xfrm>
          <a:prstGeom prst="rect">
            <a:avLst/>
          </a:prstGeom>
          <a:pattFill prst="wdDn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StabilizerGroup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6B579D-5034-CE4C-880F-AEF08010558E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99873" y="4468520"/>
            <a:ext cx="0" cy="119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4BFCE4-0A30-B44B-A805-DC43EC10BCD9}"/>
              </a:ext>
            </a:extLst>
          </p:cNvPr>
          <p:cNvCxnSpPr>
            <a:stCxn id="22" idx="2"/>
            <a:endCxn id="32" idx="0"/>
          </p:cNvCxnSpPr>
          <p:nvPr/>
        </p:nvCxnSpPr>
        <p:spPr>
          <a:xfrm>
            <a:off x="7298361" y="3809214"/>
            <a:ext cx="1512" cy="395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D72DA71-0CFC-C142-86E9-49311DA1E6F9}"/>
              </a:ext>
            </a:extLst>
          </p:cNvPr>
          <p:cNvSpPr/>
          <p:nvPr/>
        </p:nvSpPr>
        <p:spPr>
          <a:xfrm>
            <a:off x="5027566" y="5398565"/>
            <a:ext cx="1180431" cy="264159"/>
          </a:xfrm>
          <a:prstGeom prst="rect">
            <a:avLst/>
          </a:prstGeom>
          <a:pattFill prst="wdDn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StabilizerCode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0222890-1CE2-2F42-9C0D-31D986FDA778}"/>
              </a:ext>
            </a:extLst>
          </p:cNvPr>
          <p:cNvCxnSpPr>
            <a:cxnSpLocks/>
            <a:stCxn id="27" idx="2"/>
            <a:endCxn id="45" idx="0"/>
          </p:cNvCxnSpPr>
          <p:nvPr/>
        </p:nvCxnSpPr>
        <p:spPr>
          <a:xfrm>
            <a:off x="5617780" y="2153496"/>
            <a:ext cx="2" cy="324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698938C-8A68-C941-AA5F-157727EC984C}"/>
              </a:ext>
            </a:extLst>
          </p:cNvPr>
          <p:cNvCxnSpPr>
            <a:cxnSpLocks/>
            <a:stCxn id="45" idx="3"/>
            <a:endCxn id="33" idx="1"/>
          </p:cNvCxnSpPr>
          <p:nvPr/>
        </p:nvCxnSpPr>
        <p:spPr>
          <a:xfrm>
            <a:off x="6207997" y="5530645"/>
            <a:ext cx="501659" cy="264160"/>
          </a:xfrm>
          <a:prstGeom prst="bentConnector3">
            <a:avLst>
              <a:gd name="adj1" fmla="val 50000"/>
            </a:avLst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5DAE96CF-08D4-1B4C-B865-AD82429D70BD}"/>
              </a:ext>
            </a:extLst>
          </p:cNvPr>
          <p:cNvSpPr/>
          <p:nvPr/>
        </p:nvSpPr>
        <p:spPr>
          <a:xfrm>
            <a:off x="10510478" y="2519247"/>
            <a:ext cx="975360" cy="2641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Numpy.array</a:t>
            </a:r>
            <a:endParaRPr lang="en-US" sz="1100" dirty="0"/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BAA7602A-8C82-7344-8587-867616939E80}"/>
              </a:ext>
            </a:extLst>
          </p:cNvPr>
          <p:cNvCxnSpPr>
            <a:stCxn id="4" idx="3"/>
            <a:endCxn id="89" idx="1"/>
          </p:cNvCxnSpPr>
          <p:nvPr/>
        </p:nvCxnSpPr>
        <p:spPr>
          <a:xfrm>
            <a:off x="10252074" y="2262087"/>
            <a:ext cx="258404" cy="389240"/>
          </a:xfrm>
          <a:prstGeom prst="bentConnector3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BB1F749-9055-994B-A595-D70682E9844D}"/>
              </a:ext>
            </a:extLst>
          </p:cNvPr>
          <p:cNvSpPr txBox="1"/>
          <p:nvPr/>
        </p:nvSpPr>
        <p:spPr>
          <a:xfrm>
            <a:off x="10318047" y="227490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48BDE9B-0927-1C4D-8797-8FF3292504D1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6207997" y="604817"/>
            <a:ext cx="510155" cy="212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6A2D0AE-4C47-FF46-8FC1-ADE80CCD0B9E}"/>
              </a:ext>
            </a:extLst>
          </p:cNvPr>
          <p:cNvSpPr/>
          <p:nvPr/>
        </p:nvSpPr>
        <p:spPr>
          <a:xfrm>
            <a:off x="8873570" y="5261280"/>
            <a:ext cx="1192417" cy="264159"/>
          </a:xfrm>
          <a:custGeom>
            <a:avLst/>
            <a:gdLst>
              <a:gd name="connsiteX0" fmla="*/ 0 w 1192417"/>
              <a:gd name="connsiteY0" fmla="*/ 0 h 264159"/>
              <a:gd name="connsiteX1" fmla="*/ 584284 w 1192417"/>
              <a:gd name="connsiteY1" fmla="*/ 0 h 264159"/>
              <a:gd name="connsiteX2" fmla="*/ 1192417 w 1192417"/>
              <a:gd name="connsiteY2" fmla="*/ 0 h 264159"/>
              <a:gd name="connsiteX3" fmla="*/ 1192417 w 1192417"/>
              <a:gd name="connsiteY3" fmla="*/ 264159 h 264159"/>
              <a:gd name="connsiteX4" fmla="*/ 596209 w 1192417"/>
              <a:gd name="connsiteY4" fmla="*/ 264159 h 264159"/>
              <a:gd name="connsiteX5" fmla="*/ 0 w 1192417"/>
              <a:gd name="connsiteY5" fmla="*/ 264159 h 264159"/>
              <a:gd name="connsiteX6" fmla="*/ 0 w 1192417"/>
              <a:gd name="connsiteY6" fmla="*/ 0 h 26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2417" h="264159" extrusionOk="0">
                <a:moveTo>
                  <a:pt x="0" y="0"/>
                </a:moveTo>
                <a:cubicBezTo>
                  <a:pt x="178330" y="-47102"/>
                  <a:pt x="395956" y="14360"/>
                  <a:pt x="584284" y="0"/>
                </a:cubicBezTo>
                <a:cubicBezTo>
                  <a:pt x="772612" y="-14360"/>
                  <a:pt x="1008744" y="16370"/>
                  <a:pt x="1192417" y="0"/>
                </a:cubicBezTo>
                <a:cubicBezTo>
                  <a:pt x="1203464" y="79591"/>
                  <a:pt x="1160749" y="135033"/>
                  <a:pt x="1192417" y="264159"/>
                </a:cubicBezTo>
                <a:cubicBezTo>
                  <a:pt x="998763" y="334033"/>
                  <a:pt x="717454" y="213294"/>
                  <a:pt x="596209" y="264159"/>
                </a:cubicBezTo>
                <a:cubicBezTo>
                  <a:pt x="474964" y="315024"/>
                  <a:pt x="205091" y="259512"/>
                  <a:pt x="0" y="264159"/>
                </a:cubicBezTo>
                <a:cubicBezTo>
                  <a:pt x="-24392" y="132238"/>
                  <a:pt x="113" y="86266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Geometry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7A2164-E7A0-D64A-AA1C-7A6FB708FF77}"/>
              </a:ext>
            </a:extLst>
          </p:cNvPr>
          <p:cNvSpPr/>
          <p:nvPr/>
        </p:nvSpPr>
        <p:spPr>
          <a:xfrm>
            <a:off x="10061731" y="1427735"/>
            <a:ext cx="975360" cy="2641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PauliRep</a:t>
            </a:r>
            <a:endParaRPr lang="en-US" sz="11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E02F0D0-FF71-4E47-A7F6-6867CAEFF129}"/>
              </a:ext>
            </a:extLst>
          </p:cNvPr>
          <p:cNvCxnSpPr>
            <a:stCxn id="34" idx="2"/>
            <a:endCxn id="4" idx="0"/>
          </p:cNvCxnSpPr>
          <p:nvPr/>
        </p:nvCxnSpPr>
        <p:spPr>
          <a:xfrm flipH="1">
            <a:off x="9764394" y="1691894"/>
            <a:ext cx="785017" cy="4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2BE3F76-CE63-2341-AD42-4FC21E9133EF}"/>
              </a:ext>
            </a:extLst>
          </p:cNvPr>
          <p:cNvSpPr/>
          <p:nvPr/>
        </p:nvSpPr>
        <p:spPr>
          <a:xfrm>
            <a:off x="9405916" y="337579"/>
            <a:ext cx="975360" cy="2641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BaseOperator</a:t>
            </a:r>
            <a:endParaRPr lang="en-US" sz="11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BB183E-7989-E447-8FA4-0AC41F1AA118}"/>
              </a:ext>
            </a:extLst>
          </p:cNvPr>
          <p:cNvCxnSpPr>
            <a:stCxn id="38" idx="2"/>
            <a:endCxn id="4" idx="0"/>
          </p:cNvCxnSpPr>
          <p:nvPr/>
        </p:nvCxnSpPr>
        <p:spPr>
          <a:xfrm flipH="1">
            <a:off x="9764394" y="601738"/>
            <a:ext cx="129202" cy="1528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BFF316E-B425-D843-9323-5D78C139D056}"/>
              </a:ext>
            </a:extLst>
          </p:cNvPr>
          <p:cNvSpPr/>
          <p:nvPr/>
        </p:nvSpPr>
        <p:spPr>
          <a:xfrm>
            <a:off x="8291558" y="337579"/>
            <a:ext cx="975360" cy="2641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AdjointMixin</a:t>
            </a:r>
            <a:endParaRPr lang="en-US" sz="11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0B26F9-A65D-FB4D-A1B4-FCC67E6EC659}"/>
              </a:ext>
            </a:extLst>
          </p:cNvPr>
          <p:cNvCxnSpPr>
            <a:stCxn id="41" idx="2"/>
            <a:endCxn id="4" idx="0"/>
          </p:cNvCxnSpPr>
          <p:nvPr/>
        </p:nvCxnSpPr>
        <p:spPr>
          <a:xfrm>
            <a:off x="8779238" y="601738"/>
            <a:ext cx="985156" cy="1528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8BE8D80-1553-4344-8AFA-2CC080012114}"/>
              </a:ext>
            </a:extLst>
          </p:cNvPr>
          <p:cNvSpPr/>
          <p:nvPr/>
        </p:nvSpPr>
        <p:spPr>
          <a:xfrm>
            <a:off x="8278879" y="782297"/>
            <a:ext cx="975360" cy="2641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MultiplyMixin</a:t>
            </a:r>
            <a:endParaRPr lang="en-US" sz="11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9AE0B8-5D0E-D94F-BB1E-6F9FE1977EBE}"/>
              </a:ext>
            </a:extLst>
          </p:cNvPr>
          <p:cNvCxnSpPr>
            <a:stCxn id="44" idx="2"/>
            <a:endCxn id="4" idx="0"/>
          </p:cNvCxnSpPr>
          <p:nvPr/>
        </p:nvCxnSpPr>
        <p:spPr>
          <a:xfrm>
            <a:off x="8766559" y="1046456"/>
            <a:ext cx="997835" cy="108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F57C30D-BEE3-DC45-BE81-1E445BA5831A}"/>
              </a:ext>
            </a:extLst>
          </p:cNvPr>
          <p:cNvSpPr/>
          <p:nvPr/>
        </p:nvSpPr>
        <p:spPr>
          <a:xfrm>
            <a:off x="10854209" y="4139989"/>
            <a:ext cx="975360" cy="264159"/>
          </a:xfrm>
          <a:prstGeom prst="rect">
            <a:avLst/>
          </a:prstGeom>
          <a:ln w="2540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Pauli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173BEB-1859-B94A-804F-7EA147839F34}"/>
              </a:ext>
            </a:extLst>
          </p:cNvPr>
          <p:cNvCxnSpPr>
            <a:stCxn id="4" idx="2"/>
            <a:endCxn id="64" idx="0"/>
          </p:cNvCxnSpPr>
          <p:nvPr/>
        </p:nvCxnSpPr>
        <p:spPr>
          <a:xfrm>
            <a:off x="9764394" y="2394166"/>
            <a:ext cx="1577495" cy="174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BFFFA32-4561-EE49-8024-96E39D252BF2}"/>
              </a:ext>
            </a:extLst>
          </p:cNvPr>
          <p:cNvCxnSpPr>
            <a:stCxn id="23" idx="3"/>
            <a:endCxn id="64" idx="1"/>
          </p:cNvCxnSpPr>
          <p:nvPr/>
        </p:nvCxnSpPr>
        <p:spPr>
          <a:xfrm>
            <a:off x="10252074" y="3998678"/>
            <a:ext cx="602135" cy="273391"/>
          </a:xfrm>
          <a:prstGeom prst="bentConnector3">
            <a:avLst/>
          </a:prstGeom>
          <a:ln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F0B12F4-F3CA-A44E-A9A4-1B594F8C2B32}"/>
              </a:ext>
            </a:extLst>
          </p:cNvPr>
          <p:cNvSpPr txBox="1"/>
          <p:nvPr/>
        </p:nvSpPr>
        <p:spPr>
          <a:xfrm>
            <a:off x="10481350" y="401890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D0C3567-464A-C745-AF09-76C045DAD8C7}"/>
              </a:ext>
            </a:extLst>
          </p:cNvPr>
          <p:cNvSpPr/>
          <p:nvPr/>
        </p:nvSpPr>
        <p:spPr>
          <a:xfrm>
            <a:off x="10248618" y="5271629"/>
            <a:ext cx="1211683" cy="264159"/>
          </a:xfrm>
          <a:prstGeom prst="rect">
            <a:avLst/>
          </a:prstGeom>
          <a:pattFill prst="wdDn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HyperbolicGenSet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A7B9F17-1210-F449-A468-5ACB0CB69AED}"/>
              </a:ext>
            </a:extLst>
          </p:cNvPr>
          <p:cNvSpPr/>
          <p:nvPr/>
        </p:nvSpPr>
        <p:spPr>
          <a:xfrm>
            <a:off x="10245164" y="4899903"/>
            <a:ext cx="1211177" cy="264159"/>
          </a:xfrm>
          <a:custGeom>
            <a:avLst/>
            <a:gdLst>
              <a:gd name="connsiteX0" fmla="*/ 0 w 1211177"/>
              <a:gd name="connsiteY0" fmla="*/ 0 h 264159"/>
              <a:gd name="connsiteX1" fmla="*/ 391614 w 1211177"/>
              <a:gd name="connsiteY1" fmla="*/ 0 h 264159"/>
              <a:gd name="connsiteX2" fmla="*/ 759004 w 1211177"/>
              <a:gd name="connsiteY2" fmla="*/ 0 h 264159"/>
              <a:gd name="connsiteX3" fmla="*/ 1211177 w 1211177"/>
              <a:gd name="connsiteY3" fmla="*/ 0 h 264159"/>
              <a:gd name="connsiteX4" fmla="*/ 1211177 w 1211177"/>
              <a:gd name="connsiteY4" fmla="*/ 264159 h 264159"/>
              <a:gd name="connsiteX5" fmla="*/ 831675 w 1211177"/>
              <a:gd name="connsiteY5" fmla="*/ 264159 h 264159"/>
              <a:gd name="connsiteX6" fmla="*/ 403726 w 1211177"/>
              <a:gd name="connsiteY6" fmla="*/ 264159 h 264159"/>
              <a:gd name="connsiteX7" fmla="*/ 0 w 1211177"/>
              <a:gd name="connsiteY7" fmla="*/ 264159 h 264159"/>
              <a:gd name="connsiteX8" fmla="*/ 0 w 1211177"/>
              <a:gd name="connsiteY8" fmla="*/ 0 h 26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1177" h="264159" extrusionOk="0">
                <a:moveTo>
                  <a:pt x="0" y="0"/>
                </a:moveTo>
                <a:cubicBezTo>
                  <a:pt x="134144" y="-21923"/>
                  <a:pt x="300674" y="29161"/>
                  <a:pt x="391614" y="0"/>
                </a:cubicBezTo>
                <a:cubicBezTo>
                  <a:pt x="482554" y="-29161"/>
                  <a:pt x="597914" y="39540"/>
                  <a:pt x="759004" y="0"/>
                </a:cubicBezTo>
                <a:cubicBezTo>
                  <a:pt x="920094" y="-39540"/>
                  <a:pt x="993167" y="27450"/>
                  <a:pt x="1211177" y="0"/>
                </a:cubicBezTo>
                <a:cubicBezTo>
                  <a:pt x="1235653" y="66384"/>
                  <a:pt x="1209714" y="168416"/>
                  <a:pt x="1211177" y="264159"/>
                </a:cubicBezTo>
                <a:cubicBezTo>
                  <a:pt x="1133421" y="290599"/>
                  <a:pt x="932426" y="260687"/>
                  <a:pt x="831675" y="264159"/>
                </a:cubicBezTo>
                <a:cubicBezTo>
                  <a:pt x="730924" y="267631"/>
                  <a:pt x="588384" y="213950"/>
                  <a:pt x="403726" y="264159"/>
                </a:cubicBezTo>
                <a:cubicBezTo>
                  <a:pt x="219068" y="314368"/>
                  <a:pt x="107104" y="263188"/>
                  <a:pt x="0" y="264159"/>
                </a:cubicBezTo>
                <a:cubicBezTo>
                  <a:pt x="-17979" y="207858"/>
                  <a:pt x="17697" y="100160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Qubit Translation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CEFCB87-BCDE-D544-A38E-00ACA0835196}"/>
              </a:ext>
            </a:extLst>
          </p:cNvPr>
          <p:cNvSpPr/>
          <p:nvPr/>
        </p:nvSpPr>
        <p:spPr>
          <a:xfrm>
            <a:off x="4385520" y="2785284"/>
            <a:ext cx="1180434" cy="2641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NoiseModel</a:t>
            </a:r>
            <a:endParaRPr lang="en-US" sz="11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DEBECD9-212F-1949-813D-FB013C20279D}"/>
              </a:ext>
            </a:extLst>
          </p:cNvPr>
          <p:cNvSpPr/>
          <p:nvPr/>
        </p:nvSpPr>
        <p:spPr>
          <a:xfrm>
            <a:off x="6718152" y="1181140"/>
            <a:ext cx="1180434" cy="264159"/>
          </a:xfrm>
          <a:custGeom>
            <a:avLst/>
            <a:gdLst>
              <a:gd name="connsiteX0" fmla="*/ 0 w 1180434"/>
              <a:gd name="connsiteY0" fmla="*/ 0 h 264159"/>
              <a:gd name="connsiteX1" fmla="*/ 578413 w 1180434"/>
              <a:gd name="connsiteY1" fmla="*/ 0 h 264159"/>
              <a:gd name="connsiteX2" fmla="*/ 1180434 w 1180434"/>
              <a:gd name="connsiteY2" fmla="*/ 0 h 264159"/>
              <a:gd name="connsiteX3" fmla="*/ 1180434 w 1180434"/>
              <a:gd name="connsiteY3" fmla="*/ 264159 h 264159"/>
              <a:gd name="connsiteX4" fmla="*/ 625630 w 1180434"/>
              <a:gd name="connsiteY4" fmla="*/ 264159 h 264159"/>
              <a:gd name="connsiteX5" fmla="*/ 0 w 1180434"/>
              <a:gd name="connsiteY5" fmla="*/ 264159 h 264159"/>
              <a:gd name="connsiteX6" fmla="*/ 0 w 1180434"/>
              <a:gd name="connsiteY6" fmla="*/ 0 h 26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0434" h="264159" extrusionOk="0">
                <a:moveTo>
                  <a:pt x="0" y="0"/>
                </a:moveTo>
                <a:cubicBezTo>
                  <a:pt x="238622" y="-39481"/>
                  <a:pt x="384944" y="12502"/>
                  <a:pt x="578413" y="0"/>
                </a:cubicBezTo>
                <a:cubicBezTo>
                  <a:pt x="771882" y="-12502"/>
                  <a:pt x="911063" y="49876"/>
                  <a:pt x="1180434" y="0"/>
                </a:cubicBezTo>
                <a:cubicBezTo>
                  <a:pt x="1187133" y="63312"/>
                  <a:pt x="1152017" y="143570"/>
                  <a:pt x="1180434" y="264159"/>
                </a:cubicBezTo>
                <a:cubicBezTo>
                  <a:pt x="921628" y="300152"/>
                  <a:pt x="885707" y="212243"/>
                  <a:pt x="625630" y="264159"/>
                </a:cubicBezTo>
                <a:cubicBezTo>
                  <a:pt x="365553" y="316075"/>
                  <a:pt x="170448" y="208467"/>
                  <a:pt x="0" y="264159"/>
                </a:cubicBezTo>
                <a:cubicBezTo>
                  <a:pt x="-2299" y="138808"/>
                  <a:pt x="8212" y="110206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084D46C-4E81-444D-9625-0B12035F3060}"/>
              </a:ext>
            </a:extLst>
          </p:cNvPr>
          <p:cNvSpPr/>
          <p:nvPr/>
        </p:nvSpPr>
        <p:spPr>
          <a:xfrm>
            <a:off x="2771630" y="2445038"/>
            <a:ext cx="1421588" cy="264159"/>
          </a:xfrm>
          <a:custGeom>
            <a:avLst/>
            <a:gdLst>
              <a:gd name="connsiteX0" fmla="*/ 0 w 1421588"/>
              <a:gd name="connsiteY0" fmla="*/ 0 h 264159"/>
              <a:gd name="connsiteX1" fmla="*/ 431215 w 1421588"/>
              <a:gd name="connsiteY1" fmla="*/ 0 h 264159"/>
              <a:gd name="connsiteX2" fmla="*/ 876646 w 1421588"/>
              <a:gd name="connsiteY2" fmla="*/ 0 h 264159"/>
              <a:gd name="connsiteX3" fmla="*/ 1421588 w 1421588"/>
              <a:gd name="connsiteY3" fmla="*/ 0 h 264159"/>
              <a:gd name="connsiteX4" fmla="*/ 1421588 w 1421588"/>
              <a:gd name="connsiteY4" fmla="*/ 264159 h 264159"/>
              <a:gd name="connsiteX5" fmla="*/ 990373 w 1421588"/>
              <a:gd name="connsiteY5" fmla="*/ 264159 h 264159"/>
              <a:gd name="connsiteX6" fmla="*/ 559158 w 1421588"/>
              <a:gd name="connsiteY6" fmla="*/ 264159 h 264159"/>
              <a:gd name="connsiteX7" fmla="*/ 0 w 1421588"/>
              <a:gd name="connsiteY7" fmla="*/ 264159 h 264159"/>
              <a:gd name="connsiteX8" fmla="*/ 0 w 1421588"/>
              <a:gd name="connsiteY8" fmla="*/ 0 h 26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1588" h="264159" extrusionOk="0">
                <a:moveTo>
                  <a:pt x="0" y="0"/>
                </a:moveTo>
                <a:cubicBezTo>
                  <a:pt x="145310" y="-10510"/>
                  <a:pt x="216263" y="32616"/>
                  <a:pt x="431215" y="0"/>
                </a:cubicBezTo>
                <a:cubicBezTo>
                  <a:pt x="646167" y="-32616"/>
                  <a:pt x="714847" y="5504"/>
                  <a:pt x="876646" y="0"/>
                </a:cubicBezTo>
                <a:cubicBezTo>
                  <a:pt x="1038445" y="-5504"/>
                  <a:pt x="1300659" y="36576"/>
                  <a:pt x="1421588" y="0"/>
                </a:cubicBezTo>
                <a:cubicBezTo>
                  <a:pt x="1427277" y="117621"/>
                  <a:pt x="1415408" y="192877"/>
                  <a:pt x="1421588" y="264159"/>
                </a:cubicBezTo>
                <a:cubicBezTo>
                  <a:pt x="1313173" y="298003"/>
                  <a:pt x="1147550" y="247793"/>
                  <a:pt x="990373" y="264159"/>
                </a:cubicBezTo>
                <a:cubicBezTo>
                  <a:pt x="833197" y="280525"/>
                  <a:pt x="677369" y="239050"/>
                  <a:pt x="559158" y="264159"/>
                </a:cubicBezTo>
                <a:cubicBezTo>
                  <a:pt x="440947" y="289268"/>
                  <a:pt x="164654" y="263315"/>
                  <a:pt x="0" y="264159"/>
                </a:cubicBezTo>
                <a:cubicBezTo>
                  <a:pt x="-12716" y="181275"/>
                  <a:pt x="12357" y="103741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ErrorRecoveryModel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D9BB642-E18B-BD4F-B029-C4719BA12C8F}"/>
              </a:ext>
            </a:extLst>
          </p:cNvPr>
          <p:cNvSpPr/>
          <p:nvPr/>
        </p:nvSpPr>
        <p:spPr>
          <a:xfrm>
            <a:off x="2775333" y="4298266"/>
            <a:ext cx="1180434" cy="264159"/>
          </a:xfrm>
          <a:custGeom>
            <a:avLst/>
            <a:gdLst>
              <a:gd name="connsiteX0" fmla="*/ 0 w 1180434"/>
              <a:gd name="connsiteY0" fmla="*/ 0 h 264159"/>
              <a:gd name="connsiteX1" fmla="*/ 602021 w 1180434"/>
              <a:gd name="connsiteY1" fmla="*/ 0 h 264159"/>
              <a:gd name="connsiteX2" fmla="*/ 1180434 w 1180434"/>
              <a:gd name="connsiteY2" fmla="*/ 0 h 264159"/>
              <a:gd name="connsiteX3" fmla="*/ 1180434 w 1180434"/>
              <a:gd name="connsiteY3" fmla="*/ 264159 h 264159"/>
              <a:gd name="connsiteX4" fmla="*/ 602021 w 1180434"/>
              <a:gd name="connsiteY4" fmla="*/ 264159 h 264159"/>
              <a:gd name="connsiteX5" fmla="*/ 0 w 1180434"/>
              <a:gd name="connsiteY5" fmla="*/ 264159 h 264159"/>
              <a:gd name="connsiteX6" fmla="*/ 0 w 1180434"/>
              <a:gd name="connsiteY6" fmla="*/ 0 h 26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0434" h="264159" extrusionOk="0">
                <a:moveTo>
                  <a:pt x="0" y="0"/>
                </a:moveTo>
                <a:cubicBezTo>
                  <a:pt x="211080" y="-68307"/>
                  <a:pt x="477354" y="64596"/>
                  <a:pt x="602021" y="0"/>
                </a:cubicBezTo>
                <a:cubicBezTo>
                  <a:pt x="726688" y="-64596"/>
                  <a:pt x="1007324" y="57530"/>
                  <a:pt x="1180434" y="0"/>
                </a:cubicBezTo>
                <a:cubicBezTo>
                  <a:pt x="1183656" y="130334"/>
                  <a:pt x="1170199" y="143834"/>
                  <a:pt x="1180434" y="264159"/>
                </a:cubicBezTo>
                <a:cubicBezTo>
                  <a:pt x="939633" y="312361"/>
                  <a:pt x="889387" y="196956"/>
                  <a:pt x="602021" y="264159"/>
                </a:cubicBezTo>
                <a:cubicBezTo>
                  <a:pt x="314655" y="331362"/>
                  <a:pt x="186398" y="228398"/>
                  <a:pt x="0" y="264159"/>
                </a:cubicBezTo>
                <a:cubicBezTo>
                  <a:pt x="-27625" y="183809"/>
                  <a:pt x="1694" y="113761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6432753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QECProperty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689FC4AE-F10B-B544-8021-4DFE3B8FD0FF}"/>
              </a:ext>
            </a:extLst>
          </p:cNvPr>
          <p:cNvCxnSpPr>
            <a:cxnSpLocks/>
            <a:stCxn id="76" idx="3"/>
            <a:endCxn id="73" idx="1"/>
          </p:cNvCxnSpPr>
          <p:nvPr/>
        </p:nvCxnSpPr>
        <p:spPr>
          <a:xfrm>
            <a:off x="4193218" y="2577118"/>
            <a:ext cx="192302" cy="340246"/>
          </a:xfrm>
          <a:prstGeom prst="bentConnector3">
            <a:avLst>
              <a:gd name="adj1" fmla="val 50000"/>
            </a:avLst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1B50BD82-42FB-E14E-A747-D9C6FF300654}"/>
              </a:ext>
            </a:extLst>
          </p:cNvPr>
          <p:cNvCxnSpPr>
            <a:cxnSpLocks/>
            <a:stCxn id="26" idx="3"/>
            <a:endCxn id="75" idx="1"/>
          </p:cNvCxnSpPr>
          <p:nvPr/>
        </p:nvCxnSpPr>
        <p:spPr>
          <a:xfrm>
            <a:off x="6207997" y="604817"/>
            <a:ext cx="510155" cy="708403"/>
          </a:xfrm>
          <a:prstGeom prst="bentConnector3">
            <a:avLst>
              <a:gd name="adj1" fmla="val 50000"/>
            </a:avLst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43BC350A-36A9-BA46-A68B-05A456C9D7E3}"/>
              </a:ext>
            </a:extLst>
          </p:cNvPr>
          <p:cNvCxnSpPr>
            <a:cxnSpLocks/>
            <a:stCxn id="81" idx="3"/>
            <a:endCxn id="77" idx="1"/>
          </p:cNvCxnSpPr>
          <p:nvPr/>
        </p:nvCxnSpPr>
        <p:spPr>
          <a:xfrm>
            <a:off x="2248368" y="601738"/>
            <a:ext cx="526965" cy="3828608"/>
          </a:xfrm>
          <a:prstGeom prst="bentConnector3">
            <a:avLst>
              <a:gd name="adj1" fmla="val 50000"/>
            </a:avLst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2810451B-20C8-4141-B8AD-CA08E72101D7}"/>
              </a:ext>
            </a:extLst>
          </p:cNvPr>
          <p:cNvSpPr/>
          <p:nvPr/>
        </p:nvSpPr>
        <p:spPr>
          <a:xfrm>
            <a:off x="107315" y="368921"/>
            <a:ext cx="2141053" cy="465633"/>
          </a:xfrm>
          <a:custGeom>
            <a:avLst/>
            <a:gdLst>
              <a:gd name="connsiteX0" fmla="*/ 0 w 2141053"/>
              <a:gd name="connsiteY0" fmla="*/ 0 h 465633"/>
              <a:gd name="connsiteX1" fmla="*/ 513853 w 2141053"/>
              <a:gd name="connsiteY1" fmla="*/ 0 h 465633"/>
              <a:gd name="connsiteX2" fmla="*/ 984884 w 2141053"/>
              <a:gd name="connsiteY2" fmla="*/ 0 h 465633"/>
              <a:gd name="connsiteX3" fmla="*/ 1562969 w 2141053"/>
              <a:gd name="connsiteY3" fmla="*/ 0 h 465633"/>
              <a:gd name="connsiteX4" fmla="*/ 2141053 w 2141053"/>
              <a:gd name="connsiteY4" fmla="*/ 0 h 465633"/>
              <a:gd name="connsiteX5" fmla="*/ 2141053 w 2141053"/>
              <a:gd name="connsiteY5" fmla="*/ 465633 h 465633"/>
              <a:gd name="connsiteX6" fmla="*/ 1648611 w 2141053"/>
              <a:gd name="connsiteY6" fmla="*/ 465633 h 465633"/>
              <a:gd name="connsiteX7" fmla="*/ 1156169 w 2141053"/>
              <a:gd name="connsiteY7" fmla="*/ 465633 h 465633"/>
              <a:gd name="connsiteX8" fmla="*/ 578084 w 2141053"/>
              <a:gd name="connsiteY8" fmla="*/ 465633 h 465633"/>
              <a:gd name="connsiteX9" fmla="*/ 0 w 2141053"/>
              <a:gd name="connsiteY9" fmla="*/ 465633 h 465633"/>
              <a:gd name="connsiteX10" fmla="*/ 0 w 2141053"/>
              <a:gd name="connsiteY10" fmla="*/ 0 h 465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41053" h="465633" extrusionOk="0">
                <a:moveTo>
                  <a:pt x="0" y="0"/>
                </a:moveTo>
                <a:cubicBezTo>
                  <a:pt x="105467" y="-40855"/>
                  <a:pt x="263802" y="38099"/>
                  <a:pt x="513853" y="0"/>
                </a:cubicBezTo>
                <a:cubicBezTo>
                  <a:pt x="763904" y="-38099"/>
                  <a:pt x="793306" y="11033"/>
                  <a:pt x="984884" y="0"/>
                </a:cubicBezTo>
                <a:cubicBezTo>
                  <a:pt x="1176462" y="-11033"/>
                  <a:pt x="1327038" y="52203"/>
                  <a:pt x="1562969" y="0"/>
                </a:cubicBezTo>
                <a:cubicBezTo>
                  <a:pt x="1798901" y="-52203"/>
                  <a:pt x="1912928" y="6821"/>
                  <a:pt x="2141053" y="0"/>
                </a:cubicBezTo>
                <a:cubicBezTo>
                  <a:pt x="2176719" y="190477"/>
                  <a:pt x="2119223" y="279719"/>
                  <a:pt x="2141053" y="465633"/>
                </a:cubicBezTo>
                <a:cubicBezTo>
                  <a:pt x="1939144" y="471490"/>
                  <a:pt x="1775219" y="408558"/>
                  <a:pt x="1648611" y="465633"/>
                </a:cubicBezTo>
                <a:cubicBezTo>
                  <a:pt x="1522003" y="522708"/>
                  <a:pt x="1353026" y="411518"/>
                  <a:pt x="1156169" y="465633"/>
                </a:cubicBezTo>
                <a:cubicBezTo>
                  <a:pt x="959312" y="519748"/>
                  <a:pt x="804509" y="421162"/>
                  <a:pt x="578084" y="465633"/>
                </a:cubicBezTo>
                <a:cubicBezTo>
                  <a:pt x="351659" y="510104"/>
                  <a:pt x="160697" y="425298"/>
                  <a:pt x="0" y="465633"/>
                </a:cubicBezTo>
                <a:cubicBezTo>
                  <a:pt x="-17128" y="272137"/>
                  <a:pt x="4270" y="149401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QuantumErrorCorrectionCode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3DE5998E-3BD7-B34C-AA2D-37BB25E109DC}"/>
              </a:ext>
            </a:extLst>
          </p:cNvPr>
          <p:cNvCxnSpPr>
            <a:cxnSpLocks/>
            <a:stCxn id="81" idx="3"/>
            <a:endCxn id="26" idx="1"/>
          </p:cNvCxnSpPr>
          <p:nvPr/>
        </p:nvCxnSpPr>
        <p:spPr>
          <a:xfrm>
            <a:off x="2248368" y="601738"/>
            <a:ext cx="2779195" cy="3079"/>
          </a:xfrm>
          <a:prstGeom prst="bentConnector3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6DDCEA29-9ABF-C449-8812-F0A03B8125DA}"/>
              </a:ext>
            </a:extLst>
          </p:cNvPr>
          <p:cNvCxnSpPr>
            <a:cxnSpLocks/>
            <a:stCxn id="81" idx="3"/>
            <a:endCxn id="76" idx="1"/>
          </p:cNvCxnSpPr>
          <p:nvPr/>
        </p:nvCxnSpPr>
        <p:spPr>
          <a:xfrm>
            <a:off x="2248368" y="601738"/>
            <a:ext cx="523262" cy="1975380"/>
          </a:xfrm>
          <a:prstGeom prst="bentConnector3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F742AB3-38B9-914B-B43C-5F6B06ACABCB}"/>
              </a:ext>
            </a:extLst>
          </p:cNvPr>
          <p:cNvSpPr txBox="1"/>
          <p:nvPr/>
        </p:nvSpPr>
        <p:spPr>
          <a:xfrm>
            <a:off x="2524111" y="231550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500681-93B0-0145-BD38-E9974DA7A849}"/>
              </a:ext>
            </a:extLst>
          </p:cNvPr>
          <p:cNvSpPr txBox="1"/>
          <p:nvPr/>
        </p:nvSpPr>
        <p:spPr>
          <a:xfrm>
            <a:off x="2506044" y="419818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42C0D0B-6895-0D48-9EAA-5E55F4B41F9A}"/>
              </a:ext>
            </a:extLst>
          </p:cNvPr>
          <p:cNvSpPr txBox="1"/>
          <p:nvPr/>
        </p:nvSpPr>
        <p:spPr>
          <a:xfrm>
            <a:off x="6410608" y="57044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147DBB5-0DAF-D94D-B8BA-CEF3E02A7C76}"/>
              </a:ext>
            </a:extLst>
          </p:cNvPr>
          <p:cNvSpPr txBox="1"/>
          <p:nvPr/>
        </p:nvSpPr>
        <p:spPr>
          <a:xfrm>
            <a:off x="6422773" y="106135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3A2659E-A59D-2841-9A94-27A3C9231BBD}"/>
              </a:ext>
            </a:extLst>
          </p:cNvPr>
          <p:cNvSpPr/>
          <p:nvPr/>
        </p:nvSpPr>
        <p:spPr>
          <a:xfrm>
            <a:off x="10248618" y="5612421"/>
            <a:ext cx="1211181" cy="2641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RepetitionCode</a:t>
            </a:r>
            <a:endParaRPr lang="en-US" sz="11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A248C99-2CF4-F044-860C-EA9B056B07B1}"/>
              </a:ext>
            </a:extLst>
          </p:cNvPr>
          <p:cNvSpPr/>
          <p:nvPr/>
        </p:nvSpPr>
        <p:spPr>
          <a:xfrm>
            <a:off x="4392563" y="4603344"/>
            <a:ext cx="1180434" cy="264159"/>
          </a:xfrm>
          <a:custGeom>
            <a:avLst/>
            <a:gdLst>
              <a:gd name="connsiteX0" fmla="*/ 0 w 1180434"/>
              <a:gd name="connsiteY0" fmla="*/ 0 h 264159"/>
              <a:gd name="connsiteX1" fmla="*/ 590217 w 1180434"/>
              <a:gd name="connsiteY1" fmla="*/ 0 h 264159"/>
              <a:gd name="connsiteX2" fmla="*/ 1180434 w 1180434"/>
              <a:gd name="connsiteY2" fmla="*/ 0 h 264159"/>
              <a:gd name="connsiteX3" fmla="*/ 1180434 w 1180434"/>
              <a:gd name="connsiteY3" fmla="*/ 264159 h 264159"/>
              <a:gd name="connsiteX4" fmla="*/ 613826 w 1180434"/>
              <a:gd name="connsiteY4" fmla="*/ 264159 h 264159"/>
              <a:gd name="connsiteX5" fmla="*/ 0 w 1180434"/>
              <a:gd name="connsiteY5" fmla="*/ 264159 h 264159"/>
              <a:gd name="connsiteX6" fmla="*/ 0 w 1180434"/>
              <a:gd name="connsiteY6" fmla="*/ 0 h 26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0434" h="264159" extrusionOk="0">
                <a:moveTo>
                  <a:pt x="0" y="0"/>
                </a:moveTo>
                <a:cubicBezTo>
                  <a:pt x="262944" y="-36130"/>
                  <a:pt x="464266" y="55517"/>
                  <a:pt x="590217" y="0"/>
                </a:cubicBezTo>
                <a:cubicBezTo>
                  <a:pt x="716168" y="-55517"/>
                  <a:pt x="900502" y="36977"/>
                  <a:pt x="1180434" y="0"/>
                </a:cubicBezTo>
                <a:cubicBezTo>
                  <a:pt x="1202316" y="57646"/>
                  <a:pt x="1164046" y="157751"/>
                  <a:pt x="1180434" y="264159"/>
                </a:cubicBezTo>
                <a:cubicBezTo>
                  <a:pt x="924705" y="294500"/>
                  <a:pt x="802541" y="249303"/>
                  <a:pt x="613826" y="264159"/>
                </a:cubicBezTo>
                <a:cubicBezTo>
                  <a:pt x="425111" y="279015"/>
                  <a:pt x="197821" y="191310"/>
                  <a:pt x="0" y="264159"/>
                </a:cubicBezTo>
                <a:cubicBezTo>
                  <a:pt x="-17091" y="202774"/>
                  <a:pt x="31064" y="81766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Recovery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AB44A14-926D-E246-811B-31CB15B88697}"/>
              </a:ext>
            </a:extLst>
          </p:cNvPr>
          <p:cNvSpPr/>
          <p:nvPr/>
        </p:nvSpPr>
        <p:spPr>
          <a:xfrm>
            <a:off x="6712160" y="1603018"/>
            <a:ext cx="1192417" cy="264159"/>
          </a:xfrm>
          <a:custGeom>
            <a:avLst/>
            <a:gdLst>
              <a:gd name="connsiteX0" fmla="*/ 0 w 1192417"/>
              <a:gd name="connsiteY0" fmla="*/ 0 h 264159"/>
              <a:gd name="connsiteX1" fmla="*/ 584284 w 1192417"/>
              <a:gd name="connsiteY1" fmla="*/ 0 h 264159"/>
              <a:gd name="connsiteX2" fmla="*/ 1192417 w 1192417"/>
              <a:gd name="connsiteY2" fmla="*/ 0 h 264159"/>
              <a:gd name="connsiteX3" fmla="*/ 1192417 w 1192417"/>
              <a:gd name="connsiteY3" fmla="*/ 264159 h 264159"/>
              <a:gd name="connsiteX4" fmla="*/ 596209 w 1192417"/>
              <a:gd name="connsiteY4" fmla="*/ 264159 h 264159"/>
              <a:gd name="connsiteX5" fmla="*/ 0 w 1192417"/>
              <a:gd name="connsiteY5" fmla="*/ 264159 h 264159"/>
              <a:gd name="connsiteX6" fmla="*/ 0 w 1192417"/>
              <a:gd name="connsiteY6" fmla="*/ 0 h 26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2417" h="264159" extrusionOk="0">
                <a:moveTo>
                  <a:pt x="0" y="0"/>
                </a:moveTo>
                <a:cubicBezTo>
                  <a:pt x="178330" y="-47102"/>
                  <a:pt x="395956" y="14360"/>
                  <a:pt x="584284" y="0"/>
                </a:cubicBezTo>
                <a:cubicBezTo>
                  <a:pt x="772612" y="-14360"/>
                  <a:pt x="1008744" y="16370"/>
                  <a:pt x="1192417" y="0"/>
                </a:cubicBezTo>
                <a:cubicBezTo>
                  <a:pt x="1203464" y="79591"/>
                  <a:pt x="1160749" y="135033"/>
                  <a:pt x="1192417" y="264159"/>
                </a:cubicBezTo>
                <a:cubicBezTo>
                  <a:pt x="998763" y="334033"/>
                  <a:pt x="717454" y="213294"/>
                  <a:pt x="596209" y="264159"/>
                </a:cubicBezTo>
                <a:cubicBezTo>
                  <a:pt x="474964" y="315024"/>
                  <a:pt x="205091" y="259512"/>
                  <a:pt x="0" y="264159"/>
                </a:cubicBezTo>
                <a:cubicBezTo>
                  <a:pt x="-24392" y="132238"/>
                  <a:pt x="113" y="8626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Projector</a:t>
            </a: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D3F40F5-7536-C84F-8561-486CE5396901}"/>
              </a:ext>
            </a:extLst>
          </p:cNvPr>
          <p:cNvCxnSpPr>
            <a:cxnSpLocks/>
            <a:stCxn id="26" idx="3"/>
            <a:endCxn id="166" idx="1"/>
          </p:cNvCxnSpPr>
          <p:nvPr/>
        </p:nvCxnSpPr>
        <p:spPr>
          <a:xfrm>
            <a:off x="6207997" y="604817"/>
            <a:ext cx="504163" cy="1130281"/>
          </a:xfrm>
          <a:prstGeom prst="bentConnector3">
            <a:avLst>
              <a:gd name="adj1" fmla="val 50000"/>
            </a:avLst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2F897D0-A710-E64F-B026-03C06363549D}"/>
              </a:ext>
            </a:extLst>
          </p:cNvPr>
          <p:cNvSpPr/>
          <p:nvPr/>
        </p:nvSpPr>
        <p:spPr>
          <a:xfrm>
            <a:off x="4385520" y="4027062"/>
            <a:ext cx="1180434" cy="264159"/>
          </a:xfrm>
          <a:custGeom>
            <a:avLst/>
            <a:gdLst>
              <a:gd name="connsiteX0" fmla="*/ 0 w 1180434"/>
              <a:gd name="connsiteY0" fmla="*/ 0 h 264159"/>
              <a:gd name="connsiteX1" fmla="*/ 590217 w 1180434"/>
              <a:gd name="connsiteY1" fmla="*/ 0 h 264159"/>
              <a:gd name="connsiteX2" fmla="*/ 1180434 w 1180434"/>
              <a:gd name="connsiteY2" fmla="*/ 0 h 264159"/>
              <a:gd name="connsiteX3" fmla="*/ 1180434 w 1180434"/>
              <a:gd name="connsiteY3" fmla="*/ 264159 h 264159"/>
              <a:gd name="connsiteX4" fmla="*/ 613826 w 1180434"/>
              <a:gd name="connsiteY4" fmla="*/ 264159 h 264159"/>
              <a:gd name="connsiteX5" fmla="*/ 0 w 1180434"/>
              <a:gd name="connsiteY5" fmla="*/ 264159 h 264159"/>
              <a:gd name="connsiteX6" fmla="*/ 0 w 1180434"/>
              <a:gd name="connsiteY6" fmla="*/ 0 h 26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0434" h="264159" extrusionOk="0">
                <a:moveTo>
                  <a:pt x="0" y="0"/>
                </a:moveTo>
                <a:cubicBezTo>
                  <a:pt x="262944" y="-36130"/>
                  <a:pt x="464266" y="55517"/>
                  <a:pt x="590217" y="0"/>
                </a:cubicBezTo>
                <a:cubicBezTo>
                  <a:pt x="716168" y="-55517"/>
                  <a:pt x="900502" y="36977"/>
                  <a:pt x="1180434" y="0"/>
                </a:cubicBezTo>
                <a:cubicBezTo>
                  <a:pt x="1202316" y="57646"/>
                  <a:pt x="1164046" y="157751"/>
                  <a:pt x="1180434" y="264159"/>
                </a:cubicBezTo>
                <a:cubicBezTo>
                  <a:pt x="924705" y="294500"/>
                  <a:pt x="802541" y="249303"/>
                  <a:pt x="613826" y="264159"/>
                </a:cubicBezTo>
                <a:cubicBezTo>
                  <a:pt x="425111" y="279015"/>
                  <a:pt x="197821" y="191310"/>
                  <a:pt x="0" y="264159"/>
                </a:cubicBezTo>
                <a:cubicBezTo>
                  <a:pt x="-17091" y="202774"/>
                  <a:pt x="31064" y="81766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RecoverySpecies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8965697-21BB-C049-80F9-8FA847E95BF0}"/>
              </a:ext>
            </a:extLst>
          </p:cNvPr>
          <p:cNvCxnSpPr>
            <a:stCxn id="171" idx="2"/>
            <a:endCxn id="164" idx="0"/>
          </p:cNvCxnSpPr>
          <p:nvPr/>
        </p:nvCxnSpPr>
        <p:spPr>
          <a:xfrm>
            <a:off x="4975737" y="4291221"/>
            <a:ext cx="7043" cy="31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88C14B70-4BAE-6942-B5D9-33ADFECDB1CC}"/>
              </a:ext>
            </a:extLst>
          </p:cNvPr>
          <p:cNvCxnSpPr>
            <a:cxnSpLocks/>
            <a:stCxn id="76" idx="3"/>
            <a:endCxn id="164" idx="1"/>
          </p:cNvCxnSpPr>
          <p:nvPr/>
        </p:nvCxnSpPr>
        <p:spPr>
          <a:xfrm>
            <a:off x="4193218" y="2577118"/>
            <a:ext cx="199345" cy="2158306"/>
          </a:xfrm>
          <a:prstGeom prst="bentConnector3">
            <a:avLst>
              <a:gd name="adj1" fmla="val 50000"/>
            </a:avLst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A595D92-C3A4-BE4F-8355-C6C6C2C38A27}"/>
              </a:ext>
            </a:extLst>
          </p:cNvPr>
          <p:cNvSpPr/>
          <p:nvPr/>
        </p:nvSpPr>
        <p:spPr>
          <a:xfrm>
            <a:off x="8885553" y="4899902"/>
            <a:ext cx="1180434" cy="264159"/>
          </a:xfrm>
          <a:custGeom>
            <a:avLst/>
            <a:gdLst>
              <a:gd name="connsiteX0" fmla="*/ 0 w 1180434"/>
              <a:gd name="connsiteY0" fmla="*/ 0 h 264159"/>
              <a:gd name="connsiteX1" fmla="*/ 590217 w 1180434"/>
              <a:gd name="connsiteY1" fmla="*/ 0 h 264159"/>
              <a:gd name="connsiteX2" fmla="*/ 1180434 w 1180434"/>
              <a:gd name="connsiteY2" fmla="*/ 0 h 264159"/>
              <a:gd name="connsiteX3" fmla="*/ 1180434 w 1180434"/>
              <a:gd name="connsiteY3" fmla="*/ 264159 h 264159"/>
              <a:gd name="connsiteX4" fmla="*/ 613826 w 1180434"/>
              <a:gd name="connsiteY4" fmla="*/ 264159 h 264159"/>
              <a:gd name="connsiteX5" fmla="*/ 0 w 1180434"/>
              <a:gd name="connsiteY5" fmla="*/ 264159 h 264159"/>
              <a:gd name="connsiteX6" fmla="*/ 0 w 1180434"/>
              <a:gd name="connsiteY6" fmla="*/ 0 h 26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0434" h="264159" extrusionOk="0">
                <a:moveTo>
                  <a:pt x="0" y="0"/>
                </a:moveTo>
                <a:cubicBezTo>
                  <a:pt x="262944" y="-36130"/>
                  <a:pt x="464266" y="55517"/>
                  <a:pt x="590217" y="0"/>
                </a:cubicBezTo>
                <a:cubicBezTo>
                  <a:pt x="716168" y="-55517"/>
                  <a:pt x="900502" y="36977"/>
                  <a:pt x="1180434" y="0"/>
                </a:cubicBezTo>
                <a:cubicBezTo>
                  <a:pt x="1202316" y="57646"/>
                  <a:pt x="1164046" y="157751"/>
                  <a:pt x="1180434" y="264159"/>
                </a:cubicBezTo>
                <a:cubicBezTo>
                  <a:pt x="924705" y="294500"/>
                  <a:pt x="802541" y="249303"/>
                  <a:pt x="613826" y="264159"/>
                </a:cubicBezTo>
                <a:cubicBezTo>
                  <a:pt x="425111" y="279015"/>
                  <a:pt x="197821" y="191310"/>
                  <a:pt x="0" y="264159"/>
                </a:cubicBezTo>
                <a:cubicBezTo>
                  <a:pt x="-17091" y="202774"/>
                  <a:pt x="31064" y="81766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StabilizerCircuit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733413-F4BD-1342-9410-634D5E97E10E}"/>
              </a:ext>
            </a:extLst>
          </p:cNvPr>
          <p:cNvSpPr/>
          <p:nvPr/>
        </p:nvSpPr>
        <p:spPr>
          <a:xfrm>
            <a:off x="6718152" y="684976"/>
            <a:ext cx="1180434" cy="264159"/>
          </a:xfrm>
          <a:custGeom>
            <a:avLst/>
            <a:gdLst>
              <a:gd name="connsiteX0" fmla="*/ 0 w 1180434"/>
              <a:gd name="connsiteY0" fmla="*/ 0 h 264159"/>
              <a:gd name="connsiteX1" fmla="*/ 578413 w 1180434"/>
              <a:gd name="connsiteY1" fmla="*/ 0 h 264159"/>
              <a:gd name="connsiteX2" fmla="*/ 1180434 w 1180434"/>
              <a:gd name="connsiteY2" fmla="*/ 0 h 264159"/>
              <a:gd name="connsiteX3" fmla="*/ 1180434 w 1180434"/>
              <a:gd name="connsiteY3" fmla="*/ 264159 h 264159"/>
              <a:gd name="connsiteX4" fmla="*/ 625630 w 1180434"/>
              <a:gd name="connsiteY4" fmla="*/ 264159 h 264159"/>
              <a:gd name="connsiteX5" fmla="*/ 0 w 1180434"/>
              <a:gd name="connsiteY5" fmla="*/ 264159 h 264159"/>
              <a:gd name="connsiteX6" fmla="*/ 0 w 1180434"/>
              <a:gd name="connsiteY6" fmla="*/ 0 h 26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0434" h="264159" extrusionOk="0">
                <a:moveTo>
                  <a:pt x="0" y="0"/>
                </a:moveTo>
                <a:cubicBezTo>
                  <a:pt x="238622" y="-39481"/>
                  <a:pt x="384944" y="12502"/>
                  <a:pt x="578413" y="0"/>
                </a:cubicBezTo>
                <a:cubicBezTo>
                  <a:pt x="771882" y="-12502"/>
                  <a:pt x="911063" y="49876"/>
                  <a:pt x="1180434" y="0"/>
                </a:cubicBezTo>
                <a:cubicBezTo>
                  <a:pt x="1187133" y="63312"/>
                  <a:pt x="1152017" y="143570"/>
                  <a:pt x="1180434" y="264159"/>
                </a:cubicBezTo>
                <a:cubicBezTo>
                  <a:pt x="921628" y="300152"/>
                  <a:pt x="885707" y="212243"/>
                  <a:pt x="625630" y="264159"/>
                </a:cubicBezTo>
                <a:cubicBezTo>
                  <a:pt x="365553" y="316075"/>
                  <a:pt x="170448" y="208467"/>
                  <a:pt x="0" y="264159"/>
                </a:cubicBezTo>
                <a:cubicBezTo>
                  <a:pt x="-2299" y="138808"/>
                  <a:pt x="8212" y="110206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86DA7FF-57BF-8F46-9F4C-E617C1431770}"/>
              </a:ext>
            </a:extLst>
          </p:cNvPr>
          <p:cNvSpPr/>
          <p:nvPr/>
        </p:nvSpPr>
        <p:spPr>
          <a:xfrm>
            <a:off x="4392560" y="3511871"/>
            <a:ext cx="1180434" cy="264159"/>
          </a:xfrm>
          <a:custGeom>
            <a:avLst/>
            <a:gdLst>
              <a:gd name="connsiteX0" fmla="*/ 0 w 1180434"/>
              <a:gd name="connsiteY0" fmla="*/ 0 h 264159"/>
              <a:gd name="connsiteX1" fmla="*/ 590217 w 1180434"/>
              <a:gd name="connsiteY1" fmla="*/ 0 h 264159"/>
              <a:gd name="connsiteX2" fmla="*/ 1180434 w 1180434"/>
              <a:gd name="connsiteY2" fmla="*/ 0 h 264159"/>
              <a:gd name="connsiteX3" fmla="*/ 1180434 w 1180434"/>
              <a:gd name="connsiteY3" fmla="*/ 264159 h 264159"/>
              <a:gd name="connsiteX4" fmla="*/ 613826 w 1180434"/>
              <a:gd name="connsiteY4" fmla="*/ 264159 h 264159"/>
              <a:gd name="connsiteX5" fmla="*/ 0 w 1180434"/>
              <a:gd name="connsiteY5" fmla="*/ 264159 h 264159"/>
              <a:gd name="connsiteX6" fmla="*/ 0 w 1180434"/>
              <a:gd name="connsiteY6" fmla="*/ 0 h 26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0434" h="264159" extrusionOk="0">
                <a:moveTo>
                  <a:pt x="0" y="0"/>
                </a:moveTo>
                <a:cubicBezTo>
                  <a:pt x="262944" y="-36130"/>
                  <a:pt x="464266" y="55517"/>
                  <a:pt x="590217" y="0"/>
                </a:cubicBezTo>
                <a:cubicBezTo>
                  <a:pt x="716168" y="-55517"/>
                  <a:pt x="900502" y="36977"/>
                  <a:pt x="1180434" y="0"/>
                </a:cubicBezTo>
                <a:cubicBezTo>
                  <a:pt x="1202316" y="57646"/>
                  <a:pt x="1164046" y="157751"/>
                  <a:pt x="1180434" y="264159"/>
                </a:cubicBezTo>
                <a:cubicBezTo>
                  <a:pt x="924705" y="294500"/>
                  <a:pt x="802541" y="249303"/>
                  <a:pt x="613826" y="264159"/>
                </a:cubicBezTo>
                <a:cubicBezTo>
                  <a:pt x="425111" y="279015"/>
                  <a:pt x="197821" y="191310"/>
                  <a:pt x="0" y="264159"/>
                </a:cubicBezTo>
                <a:cubicBezTo>
                  <a:pt x="-17091" y="202774"/>
                  <a:pt x="31064" y="81766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BaseRecovery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DD4EF3-6164-A843-8780-DB0F37CDEC63}"/>
              </a:ext>
            </a:extLst>
          </p:cNvPr>
          <p:cNvCxnSpPr>
            <a:stCxn id="62" idx="2"/>
            <a:endCxn id="171" idx="0"/>
          </p:cNvCxnSpPr>
          <p:nvPr/>
        </p:nvCxnSpPr>
        <p:spPr>
          <a:xfrm flipH="1">
            <a:off x="4975737" y="3776030"/>
            <a:ext cx="7040" cy="25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63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1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73148</TotalTime>
  <Words>38</Words>
  <Application>Microsoft Macintosh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S Vandeth</dc:creator>
  <cp:lastModifiedBy>Drew S Vandeth</cp:lastModifiedBy>
  <cp:revision>25</cp:revision>
  <dcterms:created xsi:type="dcterms:W3CDTF">2021-05-05T18:04:19Z</dcterms:created>
  <dcterms:modified xsi:type="dcterms:W3CDTF">2021-07-01T02:47:09Z</dcterms:modified>
</cp:coreProperties>
</file>