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E2EAA-C8F3-4878-AC73-3FD79B0A7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8A56B-A848-4CFA-9684-09150F612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090A5-9B83-439E-B0CE-908E014A9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16F7-10D5-4B7C-B8A4-4B8C547F3B25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DE38B-9815-4415-9685-C82EB9D29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13071-9848-4697-BB77-1222A2F7C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6E709-06E6-4D45-AC4F-633BC921A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37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251BE-D420-4026-AEBE-4F75CF2BA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04A2B8-C89A-41B6-AD00-A08C1509C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81F37-6523-40DC-92C5-0C249291F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16F7-10D5-4B7C-B8A4-4B8C547F3B25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9111F-DF7B-4E75-9C9C-7AEF69BA6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67FAB-7FB5-464F-AC9A-E8E7DF947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6E709-06E6-4D45-AC4F-633BC921A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25EAB3-F230-40EE-9672-AABE3AF279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B207C9-119B-4F19-B094-CC950BD2D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7AAC8-0C91-4C27-8154-1E22E889F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16F7-10D5-4B7C-B8A4-4B8C547F3B25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A2DFF-1909-4443-A976-4C290F044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B5F13-C6B1-4A83-9C0A-958BB46F3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6E709-06E6-4D45-AC4F-633BC921A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72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AEE16-EA8D-44F6-BE59-8B8791DA8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Sans Light" panose="020B040305020300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3ACD2-6436-4CC5-9A70-B54044E19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  <a:lvl2pPr>
              <a:defRPr>
                <a:latin typeface="IBM Plex Sans" panose="020B0503050203000203" pitchFamily="34" charset="0"/>
              </a:defRPr>
            </a:lvl2pPr>
            <a:lvl3pPr>
              <a:defRPr>
                <a:latin typeface="IBM Plex Sans" panose="020B0503050203000203" pitchFamily="34" charset="0"/>
              </a:defRPr>
            </a:lvl3pPr>
            <a:lvl4pPr>
              <a:defRPr>
                <a:latin typeface="IBM Plex Sans" panose="020B0503050203000203" pitchFamily="34" charset="0"/>
              </a:defRPr>
            </a:lvl4pPr>
            <a:lvl5pPr>
              <a:defRPr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E3E29-6572-4844-A509-47149ED4B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16F7-10D5-4B7C-B8A4-4B8C547F3B25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650B1-B975-4175-ADA4-EF64113C3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Qiskit Community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12079-90F5-4B46-BDCC-2FD7731CD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6E709-06E6-4D45-AC4F-633BC921AB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051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D778E-106E-4EA6-B95D-8C74C966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0DB76-D3AE-4011-B878-188BA94B5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7075A-0BD0-469F-80C4-D01FF74DA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16F7-10D5-4B7C-B8A4-4B8C547F3B25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D0668-8FC6-4701-8F01-608FBC85C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9E735-04BC-4A74-944E-F8F9EB91E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6E709-06E6-4D45-AC4F-633BC921A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61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8E906-22FB-4C70-BD2C-F9CF7B656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E1A59-0B2E-48D1-A5F3-D8FC8D19D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B5CD9-C2EA-40C3-88AF-289C891D3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ACE2D-322F-46F1-93F1-1E238B38A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16F7-10D5-4B7C-B8A4-4B8C547F3B25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9D474-8F07-41F3-B61A-3C15A4690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8DB8A-1022-49A9-91C4-ADB111102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6E709-06E6-4D45-AC4F-633BC921A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61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C2AA2-7AEF-4A3F-BDAC-820D94A8B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42C58-991C-477B-8163-36ABC2C63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D3FAC-DC77-442D-8E15-F69D54590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1E2A67-6C79-4346-8CB8-F49E56D424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04DABE-68D0-4A47-B245-5BC0697571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45DF4E-1580-4F60-A241-E187C1277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16F7-10D5-4B7C-B8A4-4B8C547F3B25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DC14B6-4D6E-4115-BD64-21EFD6B96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BE0DD3-041E-4827-AB64-C9648EBA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6E709-06E6-4D45-AC4F-633BC921A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16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D3295-824F-4672-908C-08540EBC7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0C5C7D-4300-42A0-9AB0-9B62B0743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16F7-10D5-4B7C-B8A4-4B8C547F3B25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3C3771-CF4F-4803-A295-2CDE70582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38117A-3D59-4A1F-9D89-D0FB4897B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6E709-06E6-4D45-AC4F-633BC921A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57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F87680-7359-4E97-8EBA-BA7A06ABA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16F7-10D5-4B7C-B8A4-4B8C547F3B25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082C5-F9BF-4A07-AFA4-DAB4B0902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E61C1-D9E4-46FF-84D0-BAD03AB14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6E709-06E6-4D45-AC4F-633BC921A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65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C70C7-52FA-4115-8D96-C6CD1F871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F5B34-D256-4140-B754-7C5B7EC2C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B744C5-53D2-4DA5-BFEB-F85403723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C0977-8F8D-42B4-ABD1-9E11792F8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16F7-10D5-4B7C-B8A4-4B8C547F3B25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E7848-2BEE-4E1D-9AE7-9F213094F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87DB8-6DE9-4E11-A842-E0EF70082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6E709-06E6-4D45-AC4F-633BC921A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09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8C398-18D6-407D-93C6-5961D804E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33FE24-B1BE-409A-A36B-64D48B03CB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B947F9-4287-48FF-AB18-90A722E12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CCDB03-4E31-4BE4-8968-EE1CE5931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16F7-10D5-4B7C-B8A4-4B8C547F3B25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4079A-687A-4672-82A6-1154653E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ED026-F86A-459D-B15C-022ABA7EA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6E709-06E6-4D45-AC4F-633BC921A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648A21-C280-47F6-BDC5-C17B16A01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B6AF5-51F3-407A-81B4-003417969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EEBFE-E7A8-4BB8-8E47-2B96A1B496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616F7-10D5-4B7C-B8A4-4B8C547F3B25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1A4C5-8E74-460D-93B6-4E063EDEDE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79B1E-30FC-4A22-81E4-21DD3B39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6E709-06E6-4D45-AC4F-633BC921A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6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a1NZC5rqQD8?start=3&amp;feature=oembe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5103E2-5CBC-47B7-87C2-5CC0C59DB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  <a:latin typeface="IBM Plex Sans Light" panose="020B0403050203000203" pitchFamily="34" charset="0"/>
              </a:rPr>
              <a:t>Digital Event </a:t>
            </a:r>
            <a:br>
              <a:rPr lang="en-US">
                <a:solidFill>
                  <a:schemeClr val="bg1"/>
                </a:solidFill>
                <a:latin typeface="IBM Plex Sans Light" panose="020B0403050203000203" pitchFamily="34" charset="0"/>
              </a:rPr>
            </a:br>
            <a:r>
              <a:rPr lang="en-US">
                <a:solidFill>
                  <a:schemeClr val="bg1"/>
                </a:solidFill>
                <a:latin typeface="IBM Plex Sans Light" panose="020B0403050203000203" pitchFamily="34" charset="0"/>
              </a:rPr>
              <a:t>PowerPoint Template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drawing, table&#10;&#10;Description automatically generated">
            <a:extLst>
              <a:ext uri="{FF2B5EF4-FFF2-40B4-BE49-F238E27FC236}">
                <a16:creationId xmlns:a16="http://schemas.microsoft.com/office/drawing/2014/main" id="{D45679CC-895A-47EB-ACD3-2281AC3F9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1915106"/>
            <a:ext cx="4047843" cy="165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032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B5DFCDA-694D-4637-8E9B-038575194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952075" cy="6858000"/>
          </a:xfrm>
          <a:custGeom>
            <a:avLst/>
            <a:gdLst>
              <a:gd name="connsiteX0" fmla="*/ 9952075 w 9952075"/>
              <a:gd name="connsiteY0" fmla="*/ 6858000 h 6858000"/>
              <a:gd name="connsiteX1" fmla="*/ 108694 w 9952075"/>
              <a:gd name="connsiteY1" fmla="*/ 6858000 h 6858000"/>
              <a:gd name="connsiteX2" fmla="*/ 79127 w 9952075"/>
              <a:gd name="connsiteY2" fmla="*/ 6681235 h 6858000"/>
              <a:gd name="connsiteX3" fmla="*/ 0 w 9952075"/>
              <a:gd name="connsiteY3" fmla="*/ 5565888 h 6858000"/>
              <a:gd name="connsiteX4" fmla="*/ 2190696 w 9952075"/>
              <a:gd name="connsiteY4" fmla="*/ 145339 h 6858000"/>
              <a:gd name="connsiteX5" fmla="*/ 2339431 w 9952075"/>
              <a:gd name="connsiteY5" fmla="*/ 0 h 6858000"/>
              <a:gd name="connsiteX6" fmla="*/ 9952075 w 9952075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52075" h="6858000">
                <a:moveTo>
                  <a:pt x="9952075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9952075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DB276E-BFF1-43F5-AB90-7ABA4B9A9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652017" cy="6858000"/>
          </a:xfrm>
          <a:custGeom>
            <a:avLst/>
            <a:gdLst>
              <a:gd name="connsiteX0" fmla="*/ 9652017 w 9652017"/>
              <a:gd name="connsiteY0" fmla="*/ 6858000 h 6858000"/>
              <a:gd name="connsiteX1" fmla="*/ 112827 w 9652017"/>
              <a:gd name="connsiteY1" fmla="*/ 6858000 h 6858000"/>
              <a:gd name="connsiteX2" fmla="*/ 76084 w 9652017"/>
              <a:gd name="connsiteY2" fmla="*/ 6638337 h 6858000"/>
              <a:gd name="connsiteX3" fmla="*/ 0 w 9652017"/>
              <a:gd name="connsiteY3" fmla="*/ 5565888 h 6858000"/>
              <a:gd name="connsiteX4" fmla="*/ 2157501 w 9652017"/>
              <a:gd name="connsiteY4" fmla="*/ 301488 h 6858000"/>
              <a:gd name="connsiteX5" fmla="*/ 2472310 w 9652017"/>
              <a:gd name="connsiteY5" fmla="*/ 0 h 6858000"/>
              <a:gd name="connsiteX6" fmla="*/ 9652017 w 9652017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2017" h="6858000">
                <a:moveTo>
                  <a:pt x="9652017" y="6858000"/>
                </a:moveTo>
                <a:lnTo>
                  <a:pt x="112827" y="6858000"/>
                </a:lnTo>
                <a:lnTo>
                  <a:pt x="76084" y="6638337"/>
                </a:lnTo>
                <a:cubicBezTo>
                  <a:pt x="25944" y="6288079"/>
                  <a:pt x="0" y="5930014"/>
                  <a:pt x="0" y="5565888"/>
                </a:cubicBezTo>
                <a:cubicBezTo>
                  <a:pt x="0" y="3514654"/>
                  <a:pt x="823309" y="1655711"/>
                  <a:pt x="2157501" y="301488"/>
                </a:cubicBezTo>
                <a:lnTo>
                  <a:pt x="2472310" y="0"/>
                </a:lnTo>
                <a:lnTo>
                  <a:pt x="9652017" y="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857D77-69A4-4FB4-8383-45CD94F95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757694" cy="1288238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IBM Plex Sans Light" panose="020B0403050203000203" pitchFamily="34" charset="0"/>
              </a:rPr>
              <a:t>Header Slide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E7347-40D3-4A11-B4FB-2CB9F0F51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956390"/>
            <a:ext cx="7322290" cy="3907465"/>
          </a:xfrm>
        </p:spPr>
        <p:txBody>
          <a:bodyPr anchor="t">
            <a:normAutofit/>
          </a:bodyPr>
          <a:lstStyle/>
          <a:p>
            <a:r>
              <a:rPr lang="en-US" sz="2400" dirty="0">
                <a:latin typeface="IBM Plex Sans" panose="020B0503050203000203" pitchFamily="34" charset="0"/>
              </a:rPr>
              <a:t>Text </a:t>
            </a:r>
            <a:r>
              <a:rPr lang="en-US" sz="2400" dirty="0" err="1">
                <a:latin typeface="IBM Plex Sans" panose="020B0503050203000203" pitchFamily="34" charset="0"/>
              </a:rPr>
              <a:t>text</a:t>
            </a:r>
            <a:r>
              <a:rPr lang="en-US" sz="2400" dirty="0">
                <a:latin typeface="IBM Plex Sans" panose="020B0503050203000203" pitchFamily="34" charset="0"/>
              </a:rPr>
              <a:t> </a:t>
            </a:r>
            <a:r>
              <a:rPr lang="en-US" sz="2400" dirty="0" err="1">
                <a:latin typeface="IBM Plex Sans" panose="020B0503050203000203" pitchFamily="34" charset="0"/>
              </a:rPr>
              <a:t>text</a:t>
            </a:r>
            <a:r>
              <a:rPr lang="en-US" sz="2400" dirty="0">
                <a:latin typeface="IBM Plex Sans" panose="020B0503050203000203" pitchFamily="34" charset="0"/>
              </a:rPr>
              <a:t> </a:t>
            </a:r>
          </a:p>
          <a:p>
            <a:pPr lvl="1"/>
            <a:r>
              <a:rPr lang="en-US" sz="2000" dirty="0"/>
              <a:t>Sub text</a:t>
            </a:r>
            <a:endParaRPr lang="en-US" sz="2000" dirty="0">
              <a:latin typeface="IBM Plex Sans" panose="020B05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340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B5DFCDA-694D-4637-8E9B-038575194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952075" cy="6858000"/>
          </a:xfrm>
          <a:custGeom>
            <a:avLst/>
            <a:gdLst>
              <a:gd name="connsiteX0" fmla="*/ 9952075 w 9952075"/>
              <a:gd name="connsiteY0" fmla="*/ 6858000 h 6858000"/>
              <a:gd name="connsiteX1" fmla="*/ 108694 w 9952075"/>
              <a:gd name="connsiteY1" fmla="*/ 6858000 h 6858000"/>
              <a:gd name="connsiteX2" fmla="*/ 79127 w 9952075"/>
              <a:gd name="connsiteY2" fmla="*/ 6681235 h 6858000"/>
              <a:gd name="connsiteX3" fmla="*/ 0 w 9952075"/>
              <a:gd name="connsiteY3" fmla="*/ 5565888 h 6858000"/>
              <a:gd name="connsiteX4" fmla="*/ 2190696 w 9952075"/>
              <a:gd name="connsiteY4" fmla="*/ 145339 h 6858000"/>
              <a:gd name="connsiteX5" fmla="*/ 2339431 w 9952075"/>
              <a:gd name="connsiteY5" fmla="*/ 0 h 6858000"/>
              <a:gd name="connsiteX6" fmla="*/ 9952075 w 9952075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52075" h="6858000">
                <a:moveTo>
                  <a:pt x="9952075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9952075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4DB276E-BFF1-43F5-AB90-7ABA4B9A9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652017" cy="6858000"/>
          </a:xfrm>
          <a:custGeom>
            <a:avLst/>
            <a:gdLst>
              <a:gd name="connsiteX0" fmla="*/ 9652017 w 9652017"/>
              <a:gd name="connsiteY0" fmla="*/ 6858000 h 6858000"/>
              <a:gd name="connsiteX1" fmla="*/ 112827 w 9652017"/>
              <a:gd name="connsiteY1" fmla="*/ 6858000 h 6858000"/>
              <a:gd name="connsiteX2" fmla="*/ 76084 w 9652017"/>
              <a:gd name="connsiteY2" fmla="*/ 6638337 h 6858000"/>
              <a:gd name="connsiteX3" fmla="*/ 0 w 9652017"/>
              <a:gd name="connsiteY3" fmla="*/ 5565888 h 6858000"/>
              <a:gd name="connsiteX4" fmla="*/ 2157501 w 9652017"/>
              <a:gd name="connsiteY4" fmla="*/ 301488 h 6858000"/>
              <a:gd name="connsiteX5" fmla="*/ 2472310 w 9652017"/>
              <a:gd name="connsiteY5" fmla="*/ 0 h 6858000"/>
              <a:gd name="connsiteX6" fmla="*/ 9652017 w 9652017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2017" h="6858000">
                <a:moveTo>
                  <a:pt x="9652017" y="6858000"/>
                </a:moveTo>
                <a:lnTo>
                  <a:pt x="112827" y="6858000"/>
                </a:lnTo>
                <a:lnTo>
                  <a:pt x="76084" y="6638337"/>
                </a:lnTo>
                <a:cubicBezTo>
                  <a:pt x="25944" y="6288079"/>
                  <a:pt x="0" y="5930014"/>
                  <a:pt x="0" y="5565888"/>
                </a:cubicBezTo>
                <a:cubicBezTo>
                  <a:pt x="0" y="3514654"/>
                  <a:pt x="823309" y="1655711"/>
                  <a:pt x="2157501" y="301488"/>
                </a:cubicBezTo>
                <a:lnTo>
                  <a:pt x="2472310" y="0"/>
                </a:lnTo>
                <a:lnTo>
                  <a:pt x="9652017" y="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A2B02-50EE-4DF6-B2C0-A0515F5E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757694" cy="1288238"/>
          </a:xfrm>
        </p:spPr>
        <p:txBody>
          <a:bodyPr anchor="b">
            <a:normAutofit/>
          </a:bodyPr>
          <a:lstStyle/>
          <a:p>
            <a:r>
              <a:rPr lang="en-US"/>
              <a:t>Header Slide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C3883-EA88-4757-B70E-F8BE3D787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956390"/>
            <a:ext cx="7322290" cy="3907465"/>
          </a:xfrm>
        </p:spPr>
        <p:txBody>
          <a:bodyPr anchor="t">
            <a:normAutofit/>
          </a:bodyPr>
          <a:lstStyle/>
          <a:p>
            <a:r>
              <a:rPr lang="en-US" sz="2400"/>
              <a:t>More text</a:t>
            </a:r>
          </a:p>
          <a:p>
            <a:pPr lvl="1"/>
            <a:r>
              <a:rPr lang="en-US"/>
              <a:t>More sub text</a:t>
            </a:r>
          </a:p>
        </p:txBody>
      </p:sp>
    </p:spTree>
    <p:extLst>
      <p:ext uri="{BB962C8B-B14F-4D97-AF65-F5344CB8AC3E}">
        <p14:creationId xmlns:p14="http://schemas.microsoft.com/office/powerpoint/2010/main" val="341181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DF7AAA-01F1-4389-81AA-7B7CE01D3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Video Example</a:t>
            </a:r>
            <a:endParaRPr lang="en-US"/>
          </a:p>
        </p:txBody>
      </p:sp>
      <p:pic>
        <p:nvPicPr>
          <p:cNvPr id="4" name="Online Media 3" title="Quantum Pong ￢ﾀﾔ Programming on Quantum Computers Ep 1">
            <a:hlinkClick r:id="" action="ppaction://media"/>
            <a:extLst>
              <a:ext uri="{FF2B5EF4-FFF2-40B4-BE49-F238E27FC236}">
                <a16:creationId xmlns:a16="http://schemas.microsoft.com/office/drawing/2014/main" id="{F8EFAC88-5DCC-4891-A9F7-2CCC3D0F7856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725991" y="1653998"/>
            <a:ext cx="7154862" cy="402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108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82EE72E-7E8F-4034-A2DE-8B01C7227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8426302" cy="6857999"/>
          </a:xfrm>
          <a:custGeom>
            <a:avLst/>
            <a:gdLst>
              <a:gd name="connsiteX0" fmla="*/ 8426302 w 8426302"/>
              <a:gd name="connsiteY0" fmla="*/ 0 h 6857999"/>
              <a:gd name="connsiteX1" fmla="*/ 2456308 w 8426302"/>
              <a:gd name="connsiteY1" fmla="*/ 0 h 6857999"/>
              <a:gd name="connsiteX2" fmla="*/ 2348172 w 8426302"/>
              <a:gd name="connsiteY2" fmla="*/ 84455 h 6857999"/>
              <a:gd name="connsiteX3" fmla="*/ 0 w 8426302"/>
              <a:gd name="connsiteY3" fmla="*/ 5102588 h 6857999"/>
              <a:gd name="connsiteX4" fmla="*/ 205759 w 8426302"/>
              <a:gd name="connsiteY4" fmla="*/ 6735939 h 6857999"/>
              <a:gd name="connsiteX5" fmla="*/ 241239 w 8426302"/>
              <a:gd name="connsiteY5" fmla="*/ 6857999 h 6857999"/>
              <a:gd name="connsiteX6" fmla="*/ 8426302 w 8426302"/>
              <a:gd name="connsiteY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7999">
                <a:moveTo>
                  <a:pt x="8426302" y="0"/>
                </a:moveTo>
                <a:lnTo>
                  <a:pt x="2456308" y="0"/>
                </a:lnTo>
                <a:lnTo>
                  <a:pt x="2348172" y="84455"/>
                </a:lnTo>
                <a:cubicBezTo>
                  <a:pt x="913021" y="1283327"/>
                  <a:pt x="0" y="3086334"/>
                  <a:pt x="0" y="5102588"/>
                </a:cubicBezTo>
                <a:cubicBezTo>
                  <a:pt x="0" y="5666575"/>
                  <a:pt x="71438" y="6213877"/>
                  <a:pt x="205759" y="6735939"/>
                </a:cubicBezTo>
                <a:lnTo>
                  <a:pt x="241239" y="6857999"/>
                </a:lnTo>
                <a:lnTo>
                  <a:pt x="8426302" y="6857999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2EDC4CB-FA76-4333-89CF-8A2D4F27C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8174932" cy="6857999"/>
          </a:xfrm>
          <a:custGeom>
            <a:avLst/>
            <a:gdLst>
              <a:gd name="connsiteX0" fmla="*/ 8174932 w 8174932"/>
              <a:gd name="connsiteY0" fmla="*/ 0 h 6857999"/>
              <a:gd name="connsiteX1" fmla="*/ 2617360 w 8174932"/>
              <a:gd name="connsiteY1" fmla="*/ 0 h 6857999"/>
              <a:gd name="connsiteX2" fmla="*/ 2286881 w 8174932"/>
              <a:gd name="connsiteY2" fmla="*/ 253363 h 6857999"/>
              <a:gd name="connsiteX3" fmla="*/ 0 w 8174932"/>
              <a:gd name="connsiteY3" fmla="*/ 5102588 h 6857999"/>
              <a:gd name="connsiteX4" fmla="*/ 197846 w 8174932"/>
              <a:gd name="connsiteY4" fmla="*/ 6673117 h 6857999"/>
              <a:gd name="connsiteX5" fmla="*/ 251586 w 8174932"/>
              <a:gd name="connsiteY5" fmla="*/ 6857999 h 6857999"/>
              <a:gd name="connsiteX6" fmla="*/ 8174932 w 8174932"/>
              <a:gd name="connsiteY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7999">
                <a:moveTo>
                  <a:pt x="8174932" y="0"/>
                </a:moveTo>
                <a:lnTo>
                  <a:pt x="2617360" y="0"/>
                </a:lnTo>
                <a:lnTo>
                  <a:pt x="2286881" y="253363"/>
                </a:lnTo>
                <a:cubicBezTo>
                  <a:pt x="890226" y="1405985"/>
                  <a:pt x="0" y="3150325"/>
                  <a:pt x="0" y="5102588"/>
                </a:cubicBezTo>
                <a:cubicBezTo>
                  <a:pt x="0" y="5644883"/>
                  <a:pt x="68691" y="6171135"/>
                  <a:pt x="197846" y="6673117"/>
                </a:cubicBezTo>
                <a:lnTo>
                  <a:pt x="251586" y="6857999"/>
                </a:lnTo>
                <a:lnTo>
                  <a:pt x="8174932" y="6857999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EF0410-5523-4ACE-9F91-CE656A176C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3" y="2619227"/>
            <a:ext cx="6074592" cy="1279978"/>
          </a:xfrm>
        </p:spPr>
        <p:txBody>
          <a:bodyPr anchor="t">
            <a:normAutofit/>
          </a:bodyPr>
          <a:lstStyle/>
          <a:p>
            <a:pPr algn="l"/>
            <a:r>
              <a:rPr lang="en-US" sz="7200" dirty="0">
                <a:solidFill>
                  <a:srgbClr val="FFFFFF"/>
                </a:solidFill>
              </a:rPr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F4C5FE-E2DA-4FEE-A7AB-F07C70A9B6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3" y="3974719"/>
            <a:ext cx="5558914" cy="1279978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- Author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77EF58E-5654-4C05-91E1-051658CCC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734645" y="0"/>
            <a:ext cx="3457354" cy="3047506"/>
          </a:xfrm>
          <a:custGeom>
            <a:avLst/>
            <a:gdLst>
              <a:gd name="connsiteX0" fmla="*/ 67910 w 3457354"/>
              <a:gd name="connsiteY0" fmla="*/ 3047506 h 3047506"/>
              <a:gd name="connsiteX1" fmla="*/ 3457354 w 3457354"/>
              <a:gd name="connsiteY1" fmla="*/ 3047506 h 3047506"/>
              <a:gd name="connsiteX2" fmla="*/ 3457354 w 3457354"/>
              <a:gd name="connsiteY2" fmla="*/ 200864 h 3047506"/>
              <a:gd name="connsiteX3" fmla="*/ 3390429 w 3457354"/>
              <a:gd name="connsiteY3" fmla="*/ 172076 h 3047506"/>
              <a:gd name="connsiteX4" fmla="*/ 2480787 w 3457354"/>
              <a:gd name="connsiteY4" fmla="*/ 0 h 3047506"/>
              <a:gd name="connsiteX5" fmla="*/ 0 w 3457354"/>
              <a:gd name="connsiteY5" fmla="*/ 2480787 h 3047506"/>
              <a:gd name="connsiteX6" fmla="*/ 19931 w 3457354"/>
              <a:gd name="connsiteY6" fmla="*/ 2796748 h 304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57354" h="3047506">
                <a:moveTo>
                  <a:pt x="67910" y="3047506"/>
                </a:moveTo>
                <a:lnTo>
                  <a:pt x="3457354" y="3047506"/>
                </a:lnTo>
                <a:lnTo>
                  <a:pt x="3457354" y="200864"/>
                </a:lnTo>
                <a:lnTo>
                  <a:pt x="3390429" y="172076"/>
                </a:lnTo>
                <a:cubicBezTo>
                  <a:pt x="3108771" y="61012"/>
                  <a:pt x="2801904" y="0"/>
                  <a:pt x="2480787" y="0"/>
                </a:cubicBezTo>
                <a:cubicBezTo>
                  <a:pt x="1110686" y="0"/>
                  <a:pt x="0" y="1110686"/>
                  <a:pt x="0" y="2480787"/>
                </a:cubicBezTo>
                <a:cubicBezTo>
                  <a:pt x="0" y="2587826"/>
                  <a:pt x="6779" y="2693282"/>
                  <a:pt x="19931" y="2796748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F0486BD-9355-4C9F-B84E-29D308A26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965594" y="0"/>
            <a:ext cx="3226405" cy="2802444"/>
          </a:xfrm>
          <a:custGeom>
            <a:avLst/>
            <a:gdLst>
              <a:gd name="connsiteX0" fmla="*/ 62951 w 3226405"/>
              <a:gd name="connsiteY0" fmla="*/ 2802444 h 2802444"/>
              <a:gd name="connsiteX1" fmla="*/ 3226405 w 3226405"/>
              <a:gd name="connsiteY1" fmla="*/ 2802444 h 2802444"/>
              <a:gd name="connsiteX2" fmla="*/ 3226405 w 3226405"/>
              <a:gd name="connsiteY2" fmla="*/ 206780 h 2802444"/>
              <a:gd name="connsiteX3" fmla="*/ 3191405 w 3226405"/>
              <a:gd name="connsiteY3" fmla="*/ 190048 h 2802444"/>
              <a:gd name="connsiteX4" fmla="*/ 2278881 w 3226405"/>
              <a:gd name="connsiteY4" fmla="*/ 0 h 2802444"/>
              <a:gd name="connsiteX5" fmla="*/ 0 w 3226405"/>
              <a:gd name="connsiteY5" fmla="*/ 2278880 h 2802444"/>
              <a:gd name="connsiteX6" fmla="*/ 18309 w 3226405"/>
              <a:gd name="connsiteY6" fmla="*/ 2569126 h 2802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26405" h="2802444">
                <a:moveTo>
                  <a:pt x="62951" y="2802444"/>
                </a:moveTo>
                <a:lnTo>
                  <a:pt x="3226405" y="2802444"/>
                </a:lnTo>
                <a:lnTo>
                  <a:pt x="3226405" y="206780"/>
                </a:lnTo>
                <a:lnTo>
                  <a:pt x="3191405" y="190048"/>
                </a:lnTo>
                <a:cubicBezTo>
                  <a:pt x="2912003" y="67816"/>
                  <a:pt x="2603362" y="0"/>
                  <a:pt x="2278881" y="0"/>
                </a:cubicBezTo>
                <a:cubicBezTo>
                  <a:pt x="1020290" y="0"/>
                  <a:pt x="0" y="1020290"/>
                  <a:pt x="0" y="2278880"/>
                </a:cubicBezTo>
                <a:cubicBezTo>
                  <a:pt x="0" y="2377208"/>
                  <a:pt x="6227" y="2474081"/>
                  <a:pt x="18309" y="25691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1440359-9D97-4CE1-8BD3-19308E040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00208" y="4700046"/>
            <a:ext cx="2591791" cy="2157954"/>
          </a:xfrm>
          <a:custGeom>
            <a:avLst/>
            <a:gdLst>
              <a:gd name="connsiteX0" fmla="*/ 816638 w 2591791"/>
              <a:gd name="connsiteY0" fmla="*/ 0 h 2157954"/>
              <a:gd name="connsiteX1" fmla="*/ 47036 w 2591791"/>
              <a:gd name="connsiteY1" fmla="*/ 175050 h 2157954"/>
              <a:gd name="connsiteX2" fmla="*/ 0 w 2591791"/>
              <a:gd name="connsiteY2" fmla="*/ 202085 h 2157954"/>
              <a:gd name="connsiteX3" fmla="*/ 0 w 2591791"/>
              <a:gd name="connsiteY3" fmla="*/ 2157954 h 2157954"/>
              <a:gd name="connsiteX4" fmla="*/ 2549286 w 2591791"/>
              <a:gd name="connsiteY4" fmla="*/ 2157954 h 2157954"/>
              <a:gd name="connsiteX5" fmla="*/ 2555727 w 2591791"/>
              <a:gd name="connsiteY5" fmla="*/ 2132909 h 2157954"/>
              <a:gd name="connsiteX6" fmla="*/ 2591791 w 2591791"/>
              <a:gd name="connsiteY6" fmla="*/ 1775153 h 2157954"/>
              <a:gd name="connsiteX7" fmla="*/ 816638 w 2591791"/>
              <a:gd name="connsiteY7" fmla="*/ 0 h 2157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91791" h="2157954">
                <a:moveTo>
                  <a:pt x="816638" y="0"/>
                </a:moveTo>
                <a:cubicBezTo>
                  <a:pt x="540903" y="0"/>
                  <a:pt x="279852" y="62867"/>
                  <a:pt x="47036" y="175050"/>
                </a:cubicBezTo>
                <a:lnTo>
                  <a:pt x="0" y="202085"/>
                </a:lnTo>
                <a:lnTo>
                  <a:pt x="0" y="2157954"/>
                </a:lnTo>
                <a:lnTo>
                  <a:pt x="2549286" y="2157954"/>
                </a:lnTo>
                <a:lnTo>
                  <a:pt x="2555727" y="2132909"/>
                </a:lnTo>
                <a:cubicBezTo>
                  <a:pt x="2579373" y="2017351"/>
                  <a:pt x="2591791" y="1897702"/>
                  <a:pt x="2591791" y="1775153"/>
                </a:cubicBezTo>
                <a:cubicBezTo>
                  <a:pt x="2591791" y="794763"/>
                  <a:pt x="1797028" y="0"/>
                  <a:pt x="816638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C7F9830-10E7-405D-AA27-19575930F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09717" y="4870796"/>
            <a:ext cx="2382282" cy="1987204"/>
          </a:xfrm>
          <a:custGeom>
            <a:avLst/>
            <a:gdLst>
              <a:gd name="connsiteX0" fmla="*/ 761443 w 2382282"/>
              <a:gd name="connsiteY0" fmla="*/ 0 h 1987204"/>
              <a:gd name="connsiteX1" fmla="*/ 76517 w 2382282"/>
              <a:gd name="connsiteY1" fmla="*/ 151402 h 1987204"/>
              <a:gd name="connsiteX2" fmla="*/ 0 w 2382282"/>
              <a:gd name="connsiteY2" fmla="*/ 191175 h 1987204"/>
              <a:gd name="connsiteX3" fmla="*/ 0 w 2382282"/>
              <a:gd name="connsiteY3" fmla="*/ 1987204 h 1987204"/>
              <a:gd name="connsiteX4" fmla="*/ 2339143 w 2382282"/>
              <a:gd name="connsiteY4" fmla="*/ 1987204 h 1987204"/>
              <a:gd name="connsiteX5" fmla="*/ 2349353 w 2382282"/>
              <a:gd name="connsiteY5" fmla="*/ 1947496 h 1987204"/>
              <a:gd name="connsiteX6" fmla="*/ 2382282 w 2382282"/>
              <a:gd name="connsiteY6" fmla="*/ 1620840 h 1987204"/>
              <a:gd name="connsiteX7" fmla="*/ 761443 w 2382282"/>
              <a:gd name="connsiteY7" fmla="*/ 0 h 1987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82282" h="1987204">
                <a:moveTo>
                  <a:pt x="761443" y="0"/>
                </a:moveTo>
                <a:cubicBezTo>
                  <a:pt x="516672" y="0"/>
                  <a:pt x="284573" y="54258"/>
                  <a:pt x="76517" y="151402"/>
                </a:cubicBezTo>
                <a:lnTo>
                  <a:pt x="0" y="191175"/>
                </a:lnTo>
                <a:lnTo>
                  <a:pt x="0" y="1987204"/>
                </a:lnTo>
                <a:lnTo>
                  <a:pt x="2339143" y="1987204"/>
                </a:lnTo>
                <a:lnTo>
                  <a:pt x="2349353" y="1947496"/>
                </a:lnTo>
                <a:cubicBezTo>
                  <a:pt x="2370943" y="1841983"/>
                  <a:pt x="2382282" y="1732735"/>
                  <a:pt x="2382282" y="1620840"/>
                </a:cubicBezTo>
                <a:cubicBezTo>
                  <a:pt x="2382282" y="725675"/>
                  <a:pt x="1656608" y="0"/>
                  <a:pt x="76144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Widescreen</PresentationFormat>
  <Paragraphs>10</Paragraphs>
  <Slides>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IBM Plex Sans</vt:lpstr>
      <vt:lpstr>IBM Plex Sans Light</vt:lpstr>
      <vt:lpstr>Office Theme</vt:lpstr>
      <vt:lpstr>Digital Event  PowerPoint Template</vt:lpstr>
      <vt:lpstr>Header Slide 1</vt:lpstr>
      <vt:lpstr>Header Slide 2</vt:lpstr>
      <vt:lpstr>Video Example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Event  PowerPoint Template</dc:title>
  <dc:creator>Brian Ingmanson</dc:creator>
  <cp:lastModifiedBy>Brian Ingmanson</cp:lastModifiedBy>
  <cp:revision>1</cp:revision>
  <dcterms:created xsi:type="dcterms:W3CDTF">2020-03-27T17:58:43Z</dcterms:created>
  <dcterms:modified xsi:type="dcterms:W3CDTF">2020-03-27T17:58:56Z</dcterms:modified>
</cp:coreProperties>
</file>