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57" r:id="rId4"/>
    <p:sldId id="268" r:id="rId5"/>
    <p:sldId id="267" r:id="rId6"/>
    <p:sldId id="260" r:id="rId7"/>
    <p:sldId id="271" r:id="rId8"/>
    <p:sldId id="261" r:id="rId9"/>
    <p:sldId id="270" r:id="rId10"/>
    <p:sldId id="262" r:id="rId11"/>
    <p:sldId id="273" r:id="rId12"/>
    <p:sldId id="274" r:id="rId13"/>
    <p:sldId id="275" r:id="rId14"/>
    <p:sldId id="276" r:id="rId15"/>
    <p:sldId id="272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53"/>
    <a:srgbClr val="F6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D771D-F347-495F-99D7-FF4089397378}" v="597" dt="2024-09-17T16:05:20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37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Blanco" userId="69bccd9d089903de" providerId="LiveId" clId="{5E9D771D-F347-495F-99D7-FF4089397378}"/>
    <pc:docChg chg="undo custSel addSld delSld modSld">
      <pc:chgData name="Federico Blanco" userId="69bccd9d089903de" providerId="LiveId" clId="{5E9D771D-F347-495F-99D7-FF4089397378}" dt="2024-09-17T16:09:53.959" v="2949" actId="729"/>
      <pc:docMkLst>
        <pc:docMk/>
      </pc:docMkLst>
      <pc:sldChg chg="addSp delSp modSp mod">
        <pc:chgData name="Federico Blanco" userId="69bccd9d089903de" providerId="LiveId" clId="{5E9D771D-F347-495F-99D7-FF4089397378}" dt="2024-09-17T12:53:50.440" v="2770" actId="20577"/>
        <pc:sldMkLst>
          <pc:docMk/>
          <pc:sldMk cId="276412712" sldId="257"/>
        </pc:sldMkLst>
        <pc:spChg chg="add mod">
          <ac:chgData name="Federico Blanco" userId="69bccd9d089903de" providerId="LiveId" clId="{5E9D771D-F347-495F-99D7-FF4089397378}" dt="2024-09-17T07:44:21.824" v="381" actId="1076"/>
          <ac:spMkLst>
            <pc:docMk/>
            <pc:sldMk cId="276412712" sldId="257"/>
            <ac:spMk id="14" creationId="{8CAA7354-0A28-0D30-CB11-7F5C7850080E}"/>
          </ac:spMkLst>
        </pc:spChg>
        <pc:spChg chg="add mod">
          <ac:chgData name="Federico Blanco" userId="69bccd9d089903de" providerId="LiveId" clId="{5E9D771D-F347-495F-99D7-FF4089397378}" dt="2024-09-17T12:53:50.440" v="2770" actId="20577"/>
          <ac:spMkLst>
            <pc:docMk/>
            <pc:sldMk cId="276412712" sldId="257"/>
            <ac:spMk id="15" creationId="{FFAE61EC-7C70-1A0C-7DEC-A5186B97C5FC}"/>
          </ac:spMkLst>
        </pc:spChg>
        <pc:spChg chg="add mod">
          <ac:chgData name="Federico Blanco" userId="69bccd9d089903de" providerId="LiveId" clId="{5E9D771D-F347-495F-99D7-FF4089397378}" dt="2024-09-17T07:44:44.007" v="382" actId="1076"/>
          <ac:spMkLst>
            <pc:docMk/>
            <pc:sldMk cId="276412712" sldId="257"/>
            <ac:spMk id="21" creationId="{E05DA48D-AA5C-CC3C-8DEE-772DA7E2DA8A}"/>
          </ac:spMkLst>
        </pc:spChg>
        <pc:spChg chg="add del mod">
          <ac:chgData name="Federico Blanco" userId="69bccd9d089903de" providerId="LiveId" clId="{5E9D771D-F347-495F-99D7-FF4089397378}" dt="2024-09-17T07:15:01.962" v="167" actId="478"/>
          <ac:spMkLst>
            <pc:docMk/>
            <pc:sldMk cId="276412712" sldId="257"/>
            <ac:spMk id="22" creationId="{DEC2E22A-5910-4D22-6FD6-9889A91C4B13}"/>
          </ac:spMkLst>
        </pc:spChg>
        <pc:spChg chg="add mod">
          <ac:chgData name="Federico Blanco" userId="69bccd9d089903de" providerId="LiveId" clId="{5E9D771D-F347-495F-99D7-FF4089397378}" dt="2024-09-17T07:44:44.007" v="382" actId="1076"/>
          <ac:spMkLst>
            <pc:docMk/>
            <pc:sldMk cId="276412712" sldId="257"/>
            <ac:spMk id="23" creationId="{B03A588B-E2B9-2570-394D-08B851A52D99}"/>
          </ac:spMkLst>
        </pc:spChg>
        <pc:spChg chg="add mod">
          <ac:chgData name="Federico Blanco" userId="69bccd9d089903de" providerId="LiveId" clId="{5E9D771D-F347-495F-99D7-FF4089397378}" dt="2024-09-17T07:44:44.007" v="382" actId="1076"/>
          <ac:spMkLst>
            <pc:docMk/>
            <pc:sldMk cId="276412712" sldId="257"/>
            <ac:spMk id="27" creationId="{39A51CFD-953A-BA0A-8CA6-CBCC963432A7}"/>
          </ac:spMkLst>
        </pc:spChg>
        <pc:spChg chg="add mod">
          <ac:chgData name="Federico Blanco" userId="69bccd9d089903de" providerId="LiveId" clId="{5E9D771D-F347-495F-99D7-FF4089397378}" dt="2024-09-17T07:44:44.007" v="382" actId="1076"/>
          <ac:spMkLst>
            <pc:docMk/>
            <pc:sldMk cId="276412712" sldId="257"/>
            <ac:spMk id="31" creationId="{270ECF0F-0E59-B44A-67AC-AE3D997E44D2}"/>
          </ac:spMkLst>
        </pc:spChg>
        <pc:spChg chg="add mod">
          <ac:chgData name="Federico Blanco" userId="69bccd9d089903de" providerId="LiveId" clId="{5E9D771D-F347-495F-99D7-FF4089397378}" dt="2024-09-17T07:44:44.007" v="382" actId="1076"/>
          <ac:spMkLst>
            <pc:docMk/>
            <pc:sldMk cId="276412712" sldId="257"/>
            <ac:spMk id="34" creationId="{56D62400-C312-BD31-3146-0E269341A174}"/>
          </ac:spMkLst>
        </pc:spChg>
        <pc:spChg chg="add mod">
          <ac:chgData name="Federico Blanco" userId="69bccd9d089903de" providerId="LiveId" clId="{5E9D771D-F347-495F-99D7-FF4089397378}" dt="2024-09-17T07:21:15.224" v="219"/>
          <ac:spMkLst>
            <pc:docMk/>
            <pc:sldMk cId="276412712" sldId="257"/>
            <ac:spMk id="35" creationId="{34363F8F-3EA2-29A0-4ABA-A3FEE79FD045}"/>
          </ac:spMkLst>
        </pc:spChg>
        <pc:spChg chg="add mod">
          <ac:chgData name="Federico Blanco" userId="69bccd9d089903de" providerId="LiveId" clId="{5E9D771D-F347-495F-99D7-FF4089397378}" dt="2024-09-17T07:44:44.007" v="382" actId="1076"/>
          <ac:spMkLst>
            <pc:docMk/>
            <pc:sldMk cId="276412712" sldId="257"/>
            <ac:spMk id="36" creationId="{D5AEB628-8389-DCB1-E39B-B1C5A3E7FF43}"/>
          </ac:spMkLst>
        </pc:spChg>
        <pc:spChg chg="add mod">
          <ac:chgData name="Federico Blanco" userId="69bccd9d089903de" providerId="LiveId" clId="{5E9D771D-F347-495F-99D7-FF4089397378}" dt="2024-09-17T07:44:44.007" v="382" actId="1076"/>
          <ac:spMkLst>
            <pc:docMk/>
            <pc:sldMk cId="276412712" sldId="257"/>
            <ac:spMk id="37" creationId="{8995692A-3ED6-D7EC-E3AA-604BE6E84660}"/>
          </ac:spMkLst>
        </pc:spChg>
        <pc:spChg chg="add mod">
          <ac:chgData name="Federico Blanco" userId="69bccd9d089903de" providerId="LiveId" clId="{5E9D771D-F347-495F-99D7-FF4089397378}" dt="2024-09-17T07:44:44.007" v="382" actId="1076"/>
          <ac:spMkLst>
            <pc:docMk/>
            <pc:sldMk cId="276412712" sldId="257"/>
            <ac:spMk id="38" creationId="{AEEEC659-A8D3-4812-A2CC-07F4EF39B62C}"/>
          </ac:spMkLst>
        </pc:spChg>
        <pc:spChg chg="add mod">
          <ac:chgData name="Federico Blanco" userId="69bccd9d089903de" providerId="LiveId" clId="{5E9D771D-F347-495F-99D7-FF4089397378}" dt="2024-09-17T07:44:44.007" v="382" actId="1076"/>
          <ac:spMkLst>
            <pc:docMk/>
            <pc:sldMk cId="276412712" sldId="257"/>
            <ac:spMk id="39" creationId="{16DC39D7-AB01-D47F-C944-C94BA1FCDB8A}"/>
          </ac:spMkLst>
        </pc:spChg>
        <pc:spChg chg="add mod">
          <ac:chgData name="Federico Blanco" userId="69bccd9d089903de" providerId="LiveId" clId="{5E9D771D-F347-495F-99D7-FF4089397378}" dt="2024-09-17T07:44:44.007" v="382" actId="1076"/>
          <ac:spMkLst>
            <pc:docMk/>
            <pc:sldMk cId="276412712" sldId="257"/>
            <ac:spMk id="40" creationId="{5C853FB2-3D00-B90F-A703-E289DCB28955}"/>
          </ac:spMkLst>
        </pc:spChg>
        <pc:spChg chg="add mod">
          <ac:chgData name="Federico Blanco" userId="69bccd9d089903de" providerId="LiveId" clId="{5E9D771D-F347-495F-99D7-FF4089397378}" dt="2024-09-17T07:44:44.007" v="382" actId="1076"/>
          <ac:spMkLst>
            <pc:docMk/>
            <pc:sldMk cId="276412712" sldId="257"/>
            <ac:spMk id="41" creationId="{D93E32DA-253B-EE75-C853-D7AB57D18864}"/>
          </ac:spMkLst>
        </pc:spChg>
        <pc:graphicFrameChg chg="add del mod modGraphic">
          <ac:chgData name="Federico Blanco" userId="69bccd9d089903de" providerId="LiveId" clId="{5E9D771D-F347-495F-99D7-FF4089397378}" dt="2024-09-17T07:24:39.041" v="261" actId="478"/>
          <ac:graphicFrameMkLst>
            <pc:docMk/>
            <pc:sldMk cId="276412712" sldId="257"/>
            <ac:graphicFrameMk id="42" creationId="{B0526E23-3363-8D13-2336-F0BEC65EF5B1}"/>
          </ac:graphicFrameMkLst>
        </pc:graphicFrameChg>
        <pc:graphicFrameChg chg="add del mod modGraphic">
          <ac:chgData name="Federico Blanco" userId="69bccd9d089903de" providerId="LiveId" clId="{5E9D771D-F347-495F-99D7-FF4089397378}" dt="2024-09-17T07:25:50.691" v="271" actId="478"/>
          <ac:graphicFrameMkLst>
            <pc:docMk/>
            <pc:sldMk cId="276412712" sldId="257"/>
            <ac:graphicFrameMk id="43" creationId="{9318E505-D9CC-4E35-DB90-1C4526128C39}"/>
          </ac:graphicFrameMkLst>
        </pc:graphicFrameChg>
        <pc:graphicFrameChg chg="add del mod modGraphic">
          <ac:chgData name="Federico Blanco" userId="69bccd9d089903de" providerId="LiveId" clId="{5E9D771D-F347-495F-99D7-FF4089397378}" dt="2024-09-17T07:26:44.501" v="301" actId="478"/>
          <ac:graphicFrameMkLst>
            <pc:docMk/>
            <pc:sldMk cId="276412712" sldId="257"/>
            <ac:graphicFrameMk id="44" creationId="{7240F978-7E95-A16D-897E-EC8C6563E42D}"/>
          </ac:graphicFrameMkLst>
        </pc:graphicFrameChg>
        <pc:graphicFrameChg chg="add del mod modGraphic">
          <ac:chgData name="Federico Blanco" userId="69bccd9d089903de" providerId="LiveId" clId="{5E9D771D-F347-495F-99D7-FF4089397378}" dt="2024-09-17T07:28:44.441" v="314" actId="478"/>
          <ac:graphicFrameMkLst>
            <pc:docMk/>
            <pc:sldMk cId="276412712" sldId="257"/>
            <ac:graphicFrameMk id="45" creationId="{0C400750-E36A-FD0E-BBB2-FA39697A6B12}"/>
          </ac:graphicFrameMkLst>
        </pc:graphicFrameChg>
        <pc:graphicFrameChg chg="del mod">
          <ac:chgData name="Federico Blanco" userId="69bccd9d089903de" providerId="LiveId" clId="{5E9D771D-F347-495F-99D7-FF4089397378}" dt="2024-09-17T06:49:20.893" v="48" actId="21"/>
          <ac:graphicFrameMkLst>
            <pc:docMk/>
            <pc:sldMk cId="276412712" sldId="257"/>
            <ac:graphicFrameMk id="47" creationId="{5E7E9ED0-C792-900B-1100-81E11DA1D0BD}"/>
          </ac:graphicFrameMkLst>
        </pc:graphicFrameChg>
        <pc:graphicFrameChg chg="add mod modGraphic">
          <ac:chgData name="Federico Blanco" userId="69bccd9d089903de" providerId="LiveId" clId="{5E9D771D-F347-495F-99D7-FF4089397378}" dt="2024-09-17T07:44:44.007" v="382" actId="1076"/>
          <ac:graphicFrameMkLst>
            <pc:docMk/>
            <pc:sldMk cId="276412712" sldId="257"/>
            <ac:graphicFrameMk id="48" creationId="{A62BA6D0-F655-9432-B7E9-623AC707B0BE}"/>
          </ac:graphicFrameMkLst>
        </pc:graphicFrameChg>
        <pc:graphicFrameChg chg="add mod modGraphic">
          <ac:chgData name="Federico Blanco" userId="69bccd9d089903de" providerId="LiveId" clId="{5E9D771D-F347-495F-99D7-FF4089397378}" dt="2024-09-17T07:44:44.007" v="382" actId="1076"/>
          <ac:graphicFrameMkLst>
            <pc:docMk/>
            <pc:sldMk cId="276412712" sldId="257"/>
            <ac:graphicFrameMk id="49" creationId="{93752165-D727-84A5-73D7-83F4CD618B38}"/>
          </ac:graphicFrameMkLst>
        </pc:graphicFrameChg>
        <pc:cxnChg chg="add mod ord">
          <ac:chgData name="Federico Blanco" userId="69bccd9d089903de" providerId="LiveId" clId="{5E9D771D-F347-495F-99D7-FF4089397378}" dt="2024-09-17T07:46:05.641" v="390" actId="1582"/>
          <ac:cxnSpMkLst>
            <pc:docMk/>
            <pc:sldMk cId="276412712" sldId="257"/>
            <ac:cxnSpMk id="16" creationId="{63055FAE-5249-F51B-76AA-D5079BD39DF3}"/>
          </ac:cxnSpMkLst>
        </pc:cxnChg>
        <pc:cxnChg chg="add mod">
          <ac:chgData name="Federico Blanco" userId="69bccd9d089903de" providerId="LiveId" clId="{5E9D771D-F347-495F-99D7-FF4089397378}" dt="2024-09-17T07:44:44.007" v="382" actId="1076"/>
          <ac:cxnSpMkLst>
            <pc:docMk/>
            <pc:sldMk cId="276412712" sldId="257"/>
            <ac:cxnSpMk id="20" creationId="{4DE32E67-3B90-EA0D-F313-417002C5D717}"/>
          </ac:cxnSpMkLst>
        </pc:cxnChg>
        <pc:cxnChg chg="add mod">
          <ac:chgData name="Federico Blanco" userId="69bccd9d089903de" providerId="LiveId" clId="{5E9D771D-F347-495F-99D7-FF4089397378}" dt="2024-09-17T07:44:44.007" v="382" actId="1076"/>
          <ac:cxnSpMkLst>
            <pc:docMk/>
            <pc:sldMk cId="276412712" sldId="257"/>
            <ac:cxnSpMk id="24" creationId="{B0F3DD76-AC69-D183-89B6-572FE6F0D2CE}"/>
          </ac:cxnSpMkLst>
        </pc:cxnChg>
        <pc:cxnChg chg="add mod">
          <ac:chgData name="Federico Blanco" userId="69bccd9d089903de" providerId="LiveId" clId="{5E9D771D-F347-495F-99D7-FF4089397378}" dt="2024-09-17T07:44:44.007" v="382" actId="1076"/>
          <ac:cxnSpMkLst>
            <pc:docMk/>
            <pc:sldMk cId="276412712" sldId="257"/>
            <ac:cxnSpMk id="28" creationId="{1815ED92-8E5F-F445-7B10-392B964D15B0}"/>
          </ac:cxnSpMkLst>
        </pc:cxnChg>
        <pc:cxnChg chg="add mod">
          <ac:chgData name="Federico Blanco" userId="69bccd9d089903de" providerId="LiveId" clId="{5E9D771D-F347-495F-99D7-FF4089397378}" dt="2024-09-17T07:44:44.007" v="382" actId="1076"/>
          <ac:cxnSpMkLst>
            <pc:docMk/>
            <pc:sldMk cId="276412712" sldId="257"/>
            <ac:cxnSpMk id="29" creationId="{132402CF-A73E-757E-401B-2A9FD2DDA110}"/>
          </ac:cxnSpMkLst>
        </pc:cxnChg>
        <pc:cxnChg chg="add mod">
          <ac:chgData name="Federico Blanco" userId="69bccd9d089903de" providerId="LiveId" clId="{5E9D771D-F347-495F-99D7-FF4089397378}" dt="2024-09-17T07:44:44.007" v="382" actId="1076"/>
          <ac:cxnSpMkLst>
            <pc:docMk/>
            <pc:sldMk cId="276412712" sldId="257"/>
            <ac:cxnSpMk id="30" creationId="{23669B8F-063A-CDBA-DC62-921EDC0AA466}"/>
          </ac:cxnSpMkLst>
        </pc:cxnChg>
        <pc:cxnChg chg="add mod">
          <ac:chgData name="Federico Blanco" userId="69bccd9d089903de" providerId="LiveId" clId="{5E9D771D-F347-495F-99D7-FF4089397378}" dt="2024-09-17T07:45:58.113" v="389" actId="1582"/>
          <ac:cxnSpMkLst>
            <pc:docMk/>
            <pc:sldMk cId="276412712" sldId="257"/>
            <ac:cxnSpMk id="52" creationId="{8575EA64-EC8E-FBDB-6DF7-238F32864964}"/>
          </ac:cxnSpMkLst>
        </pc:cxnChg>
      </pc:sldChg>
      <pc:sldChg chg="addSp delSp modSp mod modTransition">
        <pc:chgData name="Federico Blanco" userId="69bccd9d089903de" providerId="LiveId" clId="{5E9D771D-F347-495F-99D7-FF4089397378}" dt="2024-09-17T12:54:16.219" v="2779" actId="20577"/>
        <pc:sldMkLst>
          <pc:docMk/>
          <pc:sldMk cId="2539331558" sldId="260"/>
        </pc:sldMkLst>
        <pc:spChg chg="del">
          <ac:chgData name="Federico Blanco" userId="69bccd9d089903de" providerId="LiveId" clId="{5E9D771D-F347-495F-99D7-FF4089397378}" dt="2024-09-17T12:15:55.848" v="1925" actId="478"/>
          <ac:spMkLst>
            <pc:docMk/>
            <pc:sldMk cId="2539331558" sldId="260"/>
            <ac:spMk id="2" creationId="{38FB667E-857C-AB78-D4C6-1E3BF8803A0F}"/>
          </ac:spMkLst>
        </pc:spChg>
        <pc:spChg chg="del mod topLvl">
          <ac:chgData name="Federico Blanco" userId="69bccd9d089903de" providerId="LiveId" clId="{5E9D771D-F347-495F-99D7-FF4089397378}" dt="2024-09-17T12:17:55.847" v="1941" actId="478"/>
          <ac:spMkLst>
            <pc:docMk/>
            <pc:sldMk cId="2539331558" sldId="260"/>
            <ac:spMk id="7" creationId="{25C00832-8D2B-4952-6C92-9F2AC610F179}"/>
          </ac:spMkLst>
        </pc:spChg>
        <pc:spChg chg="del mod topLvl">
          <ac:chgData name="Federico Blanco" userId="69bccd9d089903de" providerId="LiveId" clId="{5E9D771D-F347-495F-99D7-FF4089397378}" dt="2024-09-17T12:17:52.210" v="1939" actId="478"/>
          <ac:spMkLst>
            <pc:docMk/>
            <pc:sldMk cId="2539331558" sldId="260"/>
            <ac:spMk id="9" creationId="{873CFC8A-EDE4-C4B2-5247-50A5EF61F434}"/>
          </ac:spMkLst>
        </pc:spChg>
        <pc:spChg chg="del mod topLvl">
          <ac:chgData name="Federico Blanco" userId="69bccd9d089903de" providerId="LiveId" clId="{5E9D771D-F347-495F-99D7-FF4089397378}" dt="2024-09-17T12:17:53.735" v="1940" actId="478"/>
          <ac:spMkLst>
            <pc:docMk/>
            <pc:sldMk cId="2539331558" sldId="260"/>
            <ac:spMk id="11" creationId="{68BACCDE-0D3A-008C-43BB-C7B36F89839E}"/>
          </ac:spMkLst>
        </pc:spChg>
        <pc:spChg chg="mod">
          <ac:chgData name="Federico Blanco" userId="69bccd9d089903de" providerId="LiveId" clId="{5E9D771D-F347-495F-99D7-FF4089397378}" dt="2024-09-17T12:15:52.028" v="1924" actId="1076"/>
          <ac:spMkLst>
            <pc:docMk/>
            <pc:sldMk cId="2539331558" sldId="260"/>
            <ac:spMk id="13" creationId="{D05E33A3-6751-4857-E34C-9E346E0FEF52}"/>
          </ac:spMkLst>
        </pc:spChg>
        <pc:spChg chg="mod topLvl">
          <ac:chgData name="Federico Blanco" userId="69bccd9d089903de" providerId="LiveId" clId="{5E9D771D-F347-495F-99D7-FF4089397378}" dt="2024-09-17T12:44:27.908" v="2646" actId="1076"/>
          <ac:spMkLst>
            <pc:docMk/>
            <pc:sldMk cId="2539331558" sldId="260"/>
            <ac:spMk id="17" creationId="{751D2341-08F0-60EA-1512-1FB5FEC7C309}"/>
          </ac:spMkLst>
        </pc:spChg>
        <pc:spChg chg="mod topLvl">
          <ac:chgData name="Federico Blanco" userId="69bccd9d089903de" providerId="LiveId" clId="{5E9D771D-F347-495F-99D7-FF4089397378}" dt="2024-09-17T12:44:27.908" v="2646" actId="1076"/>
          <ac:spMkLst>
            <pc:docMk/>
            <pc:sldMk cId="2539331558" sldId="260"/>
            <ac:spMk id="19" creationId="{7F66CC35-A75B-985F-8472-C8E93F78FFF5}"/>
          </ac:spMkLst>
        </pc:spChg>
        <pc:spChg chg="mod ord topLvl">
          <ac:chgData name="Federico Blanco" userId="69bccd9d089903de" providerId="LiveId" clId="{5E9D771D-F347-495F-99D7-FF4089397378}" dt="2024-09-17T12:44:42.684" v="2647" actId="1076"/>
          <ac:spMkLst>
            <pc:docMk/>
            <pc:sldMk cId="2539331558" sldId="260"/>
            <ac:spMk id="21" creationId="{EDE18559-D491-B4C9-BA3D-B3BCEDAED72A}"/>
          </ac:spMkLst>
        </pc:spChg>
        <pc:spChg chg="mod topLvl">
          <ac:chgData name="Federico Blanco" userId="69bccd9d089903de" providerId="LiveId" clId="{5E9D771D-F347-495F-99D7-FF4089397378}" dt="2024-09-17T12:44:42.684" v="2647" actId="1076"/>
          <ac:spMkLst>
            <pc:docMk/>
            <pc:sldMk cId="2539331558" sldId="260"/>
            <ac:spMk id="23" creationId="{B9B37A73-E032-F5FA-9A5E-4A83AB8C09D8}"/>
          </ac:spMkLst>
        </pc:spChg>
        <pc:spChg chg="mod ord topLvl">
          <ac:chgData name="Federico Blanco" userId="69bccd9d089903de" providerId="LiveId" clId="{5E9D771D-F347-495F-99D7-FF4089397378}" dt="2024-09-17T12:44:42.684" v="2647" actId="1076"/>
          <ac:spMkLst>
            <pc:docMk/>
            <pc:sldMk cId="2539331558" sldId="260"/>
            <ac:spMk id="25" creationId="{A87504D7-793E-191F-4629-C30B84FCDAC1}"/>
          </ac:spMkLst>
        </pc:spChg>
        <pc:spChg chg="mod ord topLvl">
          <ac:chgData name="Federico Blanco" userId="69bccd9d089903de" providerId="LiveId" clId="{5E9D771D-F347-495F-99D7-FF4089397378}" dt="2024-09-17T12:44:42.684" v="2647" actId="1076"/>
          <ac:spMkLst>
            <pc:docMk/>
            <pc:sldMk cId="2539331558" sldId="260"/>
            <ac:spMk id="27" creationId="{715A8055-C366-8AB8-7D51-C674424AF6DD}"/>
          </ac:spMkLst>
        </pc:spChg>
        <pc:spChg chg="add mod ord">
          <ac:chgData name="Federico Blanco" userId="69bccd9d089903de" providerId="LiveId" clId="{5E9D771D-F347-495F-99D7-FF4089397378}" dt="2024-09-17T12:44:27.908" v="2646" actId="1076"/>
          <ac:spMkLst>
            <pc:docMk/>
            <pc:sldMk cId="2539331558" sldId="260"/>
            <ac:spMk id="36" creationId="{0E4B4573-A015-41F8-4E4C-DE6D7687AA8E}"/>
          </ac:spMkLst>
        </pc:spChg>
        <pc:spChg chg="add del mod">
          <ac:chgData name="Federico Blanco" userId="69bccd9d089903de" providerId="LiveId" clId="{5E9D771D-F347-495F-99D7-FF4089397378}" dt="2024-09-17T12:16:02.945" v="1927" actId="478"/>
          <ac:spMkLst>
            <pc:docMk/>
            <pc:sldMk cId="2539331558" sldId="260"/>
            <ac:spMk id="38" creationId="{6D991624-A041-CFF6-9D88-737951DF8A9F}"/>
          </ac:spMkLst>
        </pc:spChg>
        <pc:spChg chg="add mod ord">
          <ac:chgData name="Federico Blanco" userId="69bccd9d089903de" providerId="LiveId" clId="{5E9D771D-F347-495F-99D7-FF4089397378}" dt="2024-09-17T12:44:42.684" v="2647" actId="1076"/>
          <ac:spMkLst>
            <pc:docMk/>
            <pc:sldMk cId="2539331558" sldId="260"/>
            <ac:spMk id="65" creationId="{2AF491CD-66E6-D020-8E52-3088907C7810}"/>
          </ac:spMkLst>
        </pc:spChg>
        <pc:spChg chg="add mod">
          <ac:chgData name="Federico Blanco" userId="69bccd9d089903de" providerId="LiveId" clId="{5E9D771D-F347-495F-99D7-FF4089397378}" dt="2024-09-17T12:44:42.684" v="2647" actId="1076"/>
          <ac:spMkLst>
            <pc:docMk/>
            <pc:sldMk cId="2539331558" sldId="260"/>
            <ac:spMk id="66" creationId="{066DA9D9-EEB2-AD73-2583-6291F52024BC}"/>
          </ac:spMkLst>
        </pc:spChg>
        <pc:spChg chg="add del">
          <ac:chgData name="Federico Blanco" userId="69bccd9d089903de" providerId="LiveId" clId="{5E9D771D-F347-495F-99D7-FF4089397378}" dt="2024-09-17T12:36:42.622" v="2407" actId="478"/>
          <ac:spMkLst>
            <pc:docMk/>
            <pc:sldMk cId="2539331558" sldId="260"/>
            <ac:spMk id="68" creationId="{86E1F6D8-A3C3-C206-CC05-7221D4A3BFC8}"/>
          </ac:spMkLst>
        </pc:spChg>
        <pc:spChg chg="add mod">
          <ac:chgData name="Federico Blanco" userId="69bccd9d089903de" providerId="LiveId" clId="{5E9D771D-F347-495F-99D7-FF4089397378}" dt="2024-09-17T12:44:42.684" v="2647" actId="1076"/>
          <ac:spMkLst>
            <pc:docMk/>
            <pc:sldMk cId="2539331558" sldId="260"/>
            <ac:spMk id="92" creationId="{E8A12091-0186-9F77-0331-2C815E3D1B65}"/>
          </ac:spMkLst>
        </pc:spChg>
        <pc:spChg chg="add mod">
          <ac:chgData name="Federico Blanco" userId="69bccd9d089903de" providerId="LiveId" clId="{5E9D771D-F347-495F-99D7-FF4089397378}" dt="2024-09-17T12:54:16.219" v="2779" actId="20577"/>
          <ac:spMkLst>
            <pc:docMk/>
            <pc:sldMk cId="2539331558" sldId="260"/>
            <ac:spMk id="100" creationId="{686C1910-3A51-9917-B5F9-C70FAEFC8A35}"/>
          </ac:spMkLst>
        </pc:spChg>
        <pc:grpChg chg="del mod">
          <ac:chgData name="Federico Blanco" userId="69bccd9d089903de" providerId="LiveId" clId="{5E9D771D-F347-495F-99D7-FF4089397378}" dt="2024-09-17T12:12:15.796" v="1762" actId="165"/>
          <ac:grpSpMkLst>
            <pc:docMk/>
            <pc:sldMk cId="2539331558" sldId="260"/>
            <ac:grpSpMk id="6" creationId="{F77E0B96-0BD1-FBE9-A888-00AB8CA53A1E}"/>
          </ac:grpSpMkLst>
        </pc:grpChg>
        <pc:grpChg chg="del mod">
          <ac:chgData name="Federico Blanco" userId="69bccd9d089903de" providerId="LiveId" clId="{5E9D771D-F347-495F-99D7-FF4089397378}" dt="2024-09-17T12:11:50.367" v="1756" actId="165"/>
          <ac:grpSpMkLst>
            <pc:docMk/>
            <pc:sldMk cId="2539331558" sldId="260"/>
            <ac:grpSpMk id="12" creationId="{50E91BD4-8C98-3550-0BD2-3CC8DBDD957D}"/>
          </ac:grpSpMkLst>
        </pc:grpChg>
        <pc:graphicFrameChg chg="add del mod topLvl">
          <ac:chgData name="Federico Blanco" userId="69bccd9d089903de" providerId="LiveId" clId="{5E9D771D-F347-495F-99D7-FF4089397378}" dt="2024-09-17T12:12:09.680" v="1761" actId="18245"/>
          <ac:graphicFrameMkLst>
            <pc:docMk/>
            <pc:sldMk cId="2539331558" sldId="260"/>
            <ac:graphicFrameMk id="4" creationId="{3F23092C-7314-2053-ED01-F0CB7690F91D}"/>
          </ac:graphicFrameMkLst>
        </pc:graphicFrameChg>
        <pc:cxnChg chg="add del mod topLvl">
          <ac:chgData name="Federico Blanco" userId="69bccd9d089903de" providerId="LiveId" clId="{5E9D771D-F347-495F-99D7-FF4089397378}" dt="2024-09-17T12:12:20.709" v="1764" actId="478"/>
          <ac:cxnSpMkLst>
            <pc:docMk/>
            <pc:sldMk cId="2539331558" sldId="260"/>
            <ac:cxnSpMk id="8" creationId="{37251ECC-5DCE-2200-53BB-049EC8610B28}"/>
          </ac:cxnSpMkLst>
        </pc:cxnChg>
        <pc:cxnChg chg="add del mod topLvl">
          <ac:chgData name="Federico Blanco" userId="69bccd9d089903de" providerId="LiveId" clId="{5E9D771D-F347-495F-99D7-FF4089397378}" dt="2024-09-17T12:12:01.886" v="1760" actId="478"/>
          <ac:cxnSpMkLst>
            <pc:docMk/>
            <pc:sldMk cId="2539331558" sldId="260"/>
            <ac:cxnSpMk id="10" creationId="{F9BD1C94-0D87-A24A-C72B-C35B33313F02}"/>
          </ac:cxnSpMkLst>
        </pc:cxnChg>
        <pc:cxnChg chg="add mod">
          <ac:chgData name="Federico Blanco" userId="69bccd9d089903de" providerId="LiveId" clId="{5E9D771D-F347-495F-99D7-FF4089397378}" dt="2024-09-17T12:44:27.908" v="2646" actId="1076"/>
          <ac:cxnSpMkLst>
            <pc:docMk/>
            <pc:sldMk cId="2539331558" sldId="260"/>
            <ac:cxnSpMk id="33" creationId="{BDA7B4EF-B952-4A86-B92D-168ADC274245}"/>
          </ac:cxnSpMkLst>
        </pc:cxnChg>
        <pc:cxnChg chg="add del mod">
          <ac:chgData name="Federico Blanco" userId="69bccd9d089903de" providerId="LiveId" clId="{5E9D771D-F347-495F-99D7-FF4089397378}" dt="2024-09-17T12:20:30.266" v="1974" actId="478"/>
          <ac:cxnSpMkLst>
            <pc:docMk/>
            <pc:sldMk cId="2539331558" sldId="260"/>
            <ac:cxnSpMk id="40" creationId="{F5372F5A-DC13-CCEF-64C8-86485A0EDF5C}"/>
          </ac:cxnSpMkLst>
        </pc:cxnChg>
        <pc:cxnChg chg="add del mod">
          <ac:chgData name="Federico Blanco" userId="69bccd9d089903de" providerId="LiveId" clId="{5E9D771D-F347-495F-99D7-FF4089397378}" dt="2024-09-17T12:20:22.608" v="1972" actId="478"/>
          <ac:cxnSpMkLst>
            <pc:docMk/>
            <pc:sldMk cId="2539331558" sldId="260"/>
            <ac:cxnSpMk id="57" creationId="{B3879945-CFF3-59DE-9119-80212DE9F2EE}"/>
          </ac:cxnSpMkLst>
        </pc:cxnChg>
        <pc:cxnChg chg="add del mod">
          <ac:chgData name="Federico Blanco" userId="69bccd9d089903de" providerId="LiveId" clId="{5E9D771D-F347-495F-99D7-FF4089397378}" dt="2024-09-17T12:35:11.913" v="2386" actId="478"/>
          <ac:cxnSpMkLst>
            <pc:docMk/>
            <pc:sldMk cId="2539331558" sldId="260"/>
            <ac:cxnSpMk id="67" creationId="{08866BE9-1EC3-6BE5-977A-B45756935F76}"/>
          </ac:cxnSpMkLst>
        </pc:cxnChg>
        <pc:cxnChg chg="add mod">
          <ac:chgData name="Federico Blanco" userId="69bccd9d089903de" providerId="LiveId" clId="{5E9D771D-F347-495F-99D7-FF4089397378}" dt="2024-09-17T12:44:42.684" v="2647" actId="1076"/>
          <ac:cxnSpMkLst>
            <pc:docMk/>
            <pc:sldMk cId="2539331558" sldId="260"/>
            <ac:cxnSpMk id="70" creationId="{04B8568C-772A-CB12-EF7D-5FEBBEFB4D04}"/>
          </ac:cxnSpMkLst>
        </pc:cxnChg>
        <pc:cxnChg chg="add mod">
          <ac:chgData name="Federico Blanco" userId="69bccd9d089903de" providerId="LiveId" clId="{5E9D771D-F347-495F-99D7-FF4089397378}" dt="2024-09-17T12:44:42.684" v="2647" actId="1076"/>
          <ac:cxnSpMkLst>
            <pc:docMk/>
            <pc:sldMk cId="2539331558" sldId="260"/>
            <ac:cxnSpMk id="72" creationId="{38E6A5A4-2A9B-9A46-B131-2F4BE30D0172}"/>
          </ac:cxnSpMkLst>
        </pc:cxnChg>
        <pc:cxnChg chg="add del mod">
          <ac:chgData name="Federico Blanco" userId="69bccd9d089903de" providerId="LiveId" clId="{5E9D771D-F347-495F-99D7-FF4089397378}" dt="2024-09-17T12:39:01.544" v="2430" actId="478"/>
          <ac:cxnSpMkLst>
            <pc:docMk/>
            <pc:sldMk cId="2539331558" sldId="260"/>
            <ac:cxnSpMk id="77" creationId="{29A36F68-915A-DFAC-A10F-E1875391679E}"/>
          </ac:cxnSpMkLst>
        </pc:cxnChg>
        <pc:cxnChg chg="add del mod">
          <ac:chgData name="Federico Blanco" userId="69bccd9d089903de" providerId="LiveId" clId="{5E9D771D-F347-495F-99D7-FF4089397378}" dt="2024-09-17T12:43:44.615" v="2642" actId="478"/>
          <ac:cxnSpMkLst>
            <pc:docMk/>
            <pc:sldMk cId="2539331558" sldId="260"/>
            <ac:cxnSpMk id="84" creationId="{01904656-6E85-693C-280D-F88C5E7FF07D}"/>
          </ac:cxnSpMkLst>
        </pc:cxnChg>
        <pc:cxnChg chg="add mod">
          <ac:chgData name="Federico Blanco" userId="69bccd9d089903de" providerId="LiveId" clId="{5E9D771D-F347-495F-99D7-FF4089397378}" dt="2024-09-17T12:44:42.684" v="2647" actId="1076"/>
          <ac:cxnSpMkLst>
            <pc:docMk/>
            <pc:sldMk cId="2539331558" sldId="260"/>
            <ac:cxnSpMk id="87" creationId="{CEA2E437-C50D-4E70-A20E-864870A858AE}"/>
          </ac:cxnSpMkLst>
        </pc:cxnChg>
        <pc:cxnChg chg="add del mod">
          <ac:chgData name="Federico Blanco" userId="69bccd9d089903de" providerId="LiveId" clId="{5E9D771D-F347-495F-99D7-FF4089397378}" dt="2024-09-17T12:40:19.489" v="2442" actId="478"/>
          <ac:cxnSpMkLst>
            <pc:docMk/>
            <pc:sldMk cId="2539331558" sldId="260"/>
            <ac:cxnSpMk id="91" creationId="{C0FE0847-D153-1B2D-47C2-D78C0167C65D}"/>
          </ac:cxnSpMkLst>
        </pc:cxnChg>
        <pc:cxnChg chg="add mod">
          <ac:chgData name="Federico Blanco" userId="69bccd9d089903de" providerId="LiveId" clId="{5E9D771D-F347-495F-99D7-FF4089397378}" dt="2024-09-17T12:44:42.684" v="2647" actId="1076"/>
          <ac:cxnSpMkLst>
            <pc:docMk/>
            <pc:sldMk cId="2539331558" sldId="260"/>
            <ac:cxnSpMk id="94" creationId="{3CC8FE73-AFFE-8947-99A2-1D6FCCFECBC7}"/>
          </ac:cxnSpMkLst>
        </pc:cxnChg>
        <pc:cxnChg chg="add mod">
          <ac:chgData name="Federico Blanco" userId="69bccd9d089903de" providerId="LiveId" clId="{5E9D771D-F347-495F-99D7-FF4089397378}" dt="2024-09-17T12:45:43.289" v="2651" actId="14100"/>
          <ac:cxnSpMkLst>
            <pc:docMk/>
            <pc:sldMk cId="2539331558" sldId="260"/>
            <ac:cxnSpMk id="97" creationId="{2B939C02-F6FF-B71D-76F0-45DE442346EE}"/>
          </ac:cxnSpMkLst>
        </pc:cxnChg>
      </pc:sldChg>
      <pc:sldChg chg="addSp delSp modSp mod modTransition">
        <pc:chgData name="Federico Blanco" userId="69bccd9d089903de" providerId="LiveId" clId="{5E9D771D-F347-495F-99D7-FF4089397378}" dt="2024-09-17T12:54:32.546" v="2785" actId="20577"/>
        <pc:sldMkLst>
          <pc:docMk/>
          <pc:sldMk cId="3028652634" sldId="261"/>
        </pc:sldMkLst>
        <pc:spChg chg="mod">
          <ac:chgData name="Federico Blanco" userId="69bccd9d089903de" providerId="LiveId" clId="{5E9D771D-F347-495F-99D7-FF4089397378}" dt="2024-09-17T11:51:32.102" v="1552" actId="20577"/>
          <ac:spMkLst>
            <pc:docMk/>
            <pc:sldMk cId="3028652634" sldId="261"/>
            <ac:spMk id="9" creationId="{01942747-D4DB-98DF-B0C3-F591F604630E}"/>
          </ac:spMkLst>
        </pc:spChg>
        <pc:spChg chg="mod">
          <ac:chgData name="Federico Blanco" userId="69bccd9d089903de" providerId="LiveId" clId="{5E9D771D-F347-495F-99D7-FF4089397378}" dt="2024-09-15T18:57:10.663" v="9"/>
          <ac:spMkLst>
            <pc:docMk/>
            <pc:sldMk cId="3028652634" sldId="261"/>
            <ac:spMk id="16" creationId="{45FC5664-2AC2-6506-4EEB-1C7D6DB4F817}"/>
          </ac:spMkLst>
        </pc:spChg>
        <pc:spChg chg="add mod">
          <ac:chgData name="Federico Blanco" userId="69bccd9d089903de" providerId="LiveId" clId="{5E9D771D-F347-495F-99D7-FF4089397378}" dt="2024-09-17T12:01:13.096" v="1618" actId="14100"/>
          <ac:spMkLst>
            <pc:docMk/>
            <pc:sldMk cId="3028652634" sldId="261"/>
            <ac:spMk id="29" creationId="{828EAAF7-2784-4482-379E-2C9194387529}"/>
          </ac:spMkLst>
        </pc:spChg>
        <pc:spChg chg="add del mod">
          <ac:chgData name="Federico Blanco" userId="69bccd9d089903de" providerId="LiveId" clId="{5E9D771D-F347-495F-99D7-FF4089397378}" dt="2024-09-17T11:58:38.111" v="1588" actId="478"/>
          <ac:spMkLst>
            <pc:docMk/>
            <pc:sldMk cId="3028652634" sldId="261"/>
            <ac:spMk id="30" creationId="{F7DCF179-4C0A-2EDC-9EA9-8344EA78AE50}"/>
          </ac:spMkLst>
        </pc:spChg>
        <pc:spChg chg="add mod">
          <ac:chgData name="Federico Blanco" userId="69bccd9d089903de" providerId="LiveId" clId="{5E9D771D-F347-495F-99D7-FF4089397378}" dt="2024-09-17T12:00:58.187" v="1617" actId="207"/>
          <ac:spMkLst>
            <pc:docMk/>
            <pc:sldMk cId="3028652634" sldId="261"/>
            <ac:spMk id="31" creationId="{DFAE60C0-DF95-F349-13FE-0B6BDCC1D2AA}"/>
          </ac:spMkLst>
        </pc:spChg>
        <pc:spChg chg="add mod">
          <ac:chgData name="Federico Blanco" userId="69bccd9d089903de" providerId="LiveId" clId="{5E9D771D-F347-495F-99D7-FF4089397378}" dt="2024-09-17T12:06:55.534" v="1684" actId="1076"/>
          <ac:spMkLst>
            <pc:docMk/>
            <pc:sldMk cId="3028652634" sldId="261"/>
            <ac:spMk id="32" creationId="{CC3B6289-0912-8A50-DFC8-F6AD74BC0C64}"/>
          </ac:spMkLst>
        </pc:spChg>
        <pc:spChg chg="add mod">
          <ac:chgData name="Federico Blanco" userId="69bccd9d089903de" providerId="LiveId" clId="{5E9D771D-F347-495F-99D7-FF4089397378}" dt="2024-09-17T12:07:20.766" v="1689" actId="1076"/>
          <ac:spMkLst>
            <pc:docMk/>
            <pc:sldMk cId="3028652634" sldId="261"/>
            <ac:spMk id="34" creationId="{DBFC2959-610E-FB91-AECE-7D70CF72B8FE}"/>
          </ac:spMkLst>
        </pc:spChg>
        <pc:spChg chg="add mod">
          <ac:chgData name="Federico Blanco" userId="69bccd9d089903de" providerId="LiveId" clId="{5E9D771D-F347-495F-99D7-FF4089397378}" dt="2024-09-17T12:07:07.538" v="1687" actId="1076"/>
          <ac:spMkLst>
            <pc:docMk/>
            <pc:sldMk cId="3028652634" sldId="261"/>
            <ac:spMk id="35" creationId="{8293E7EB-22D6-A0A2-D0D5-7685C06EB2E7}"/>
          </ac:spMkLst>
        </pc:spChg>
        <pc:spChg chg="mod">
          <ac:chgData name="Federico Blanco" userId="69bccd9d089903de" providerId="LiveId" clId="{5E9D771D-F347-495F-99D7-FF4089397378}" dt="2024-09-15T18:57:19.201" v="10"/>
          <ac:spMkLst>
            <pc:docMk/>
            <pc:sldMk cId="3028652634" sldId="261"/>
            <ac:spMk id="36" creationId="{9C2838ED-FF47-ECDC-8E6D-7B7DFDA42864}"/>
          </ac:spMkLst>
        </pc:spChg>
        <pc:spChg chg="mod">
          <ac:chgData name="Federico Blanco" userId="69bccd9d089903de" providerId="LiveId" clId="{5E9D771D-F347-495F-99D7-FF4089397378}" dt="2024-09-17T11:51:35.926" v="1556" actId="20577"/>
          <ac:spMkLst>
            <pc:docMk/>
            <pc:sldMk cId="3028652634" sldId="261"/>
            <ac:spMk id="45" creationId="{D612134E-990C-1231-C3EE-236B4ACAD856}"/>
          </ac:spMkLst>
        </pc:spChg>
        <pc:spChg chg="add mod">
          <ac:chgData name="Federico Blanco" userId="69bccd9d089903de" providerId="LiveId" clId="{5E9D771D-F347-495F-99D7-FF4089397378}" dt="2024-09-17T12:07:14.122" v="1688" actId="1076"/>
          <ac:spMkLst>
            <pc:docMk/>
            <pc:sldMk cId="3028652634" sldId="261"/>
            <ac:spMk id="49" creationId="{95161F74-12B1-FFE7-3D99-041208090B4D}"/>
          </ac:spMkLst>
        </pc:spChg>
        <pc:spChg chg="add mod ord">
          <ac:chgData name="Federico Blanco" userId="69bccd9d089903de" providerId="LiveId" clId="{5E9D771D-F347-495F-99D7-FF4089397378}" dt="2024-09-17T12:05:41.890" v="1683" actId="14861"/>
          <ac:spMkLst>
            <pc:docMk/>
            <pc:sldMk cId="3028652634" sldId="261"/>
            <ac:spMk id="51" creationId="{F9101FAD-2CA7-137C-9D42-EE460F71208D}"/>
          </ac:spMkLst>
        </pc:spChg>
        <pc:spChg chg="add mod">
          <ac:chgData name="Federico Blanco" userId="69bccd9d089903de" providerId="LiveId" clId="{5E9D771D-F347-495F-99D7-FF4089397378}" dt="2024-09-17T12:54:32.546" v="2785" actId="20577"/>
          <ac:spMkLst>
            <pc:docMk/>
            <pc:sldMk cId="3028652634" sldId="261"/>
            <ac:spMk id="52" creationId="{AE6F3D03-FEC3-7B95-D97C-487B74704136}"/>
          </ac:spMkLst>
        </pc:spChg>
        <pc:picChg chg="mod">
          <ac:chgData name="Federico Blanco" userId="69bccd9d089903de" providerId="LiveId" clId="{5E9D771D-F347-495F-99D7-FF4089397378}" dt="2024-09-17T11:52:51.160" v="1567" actId="1076"/>
          <ac:picMkLst>
            <pc:docMk/>
            <pc:sldMk cId="3028652634" sldId="261"/>
            <ac:picMk id="77" creationId="{91821365-C54F-4A3C-44C3-B5D3A5C0B71A}"/>
          </ac:picMkLst>
        </pc:picChg>
        <pc:cxnChg chg="del mod">
          <ac:chgData name="Federico Blanco" userId="69bccd9d089903de" providerId="LiveId" clId="{5E9D771D-F347-495F-99D7-FF4089397378}" dt="2024-09-17T11:51:49.406" v="1558" actId="478"/>
          <ac:cxnSpMkLst>
            <pc:docMk/>
            <pc:sldMk cId="3028652634" sldId="261"/>
            <ac:cxnSpMk id="12" creationId="{A477D191-31F3-D092-D844-F9C253746454}"/>
          </ac:cxnSpMkLst>
        </pc:cxnChg>
        <pc:cxnChg chg="add mod">
          <ac:chgData name="Federico Blanco" userId="69bccd9d089903de" providerId="LiveId" clId="{5E9D771D-F347-495F-99D7-FF4089397378}" dt="2024-09-17T11:52:51.160" v="1567" actId="1076"/>
          <ac:cxnSpMkLst>
            <pc:docMk/>
            <pc:sldMk cId="3028652634" sldId="261"/>
            <ac:cxnSpMk id="13" creationId="{42F10B32-3D0E-4027-EF43-9CD0C510BE4E}"/>
          </ac:cxnSpMkLst>
        </pc:cxnChg>
        <pc:cxnChg chg="add del">
          <ac:chgData name="Federico Blanco" userId="69bccd9d089903de" providerId="LiveId" clId="{5E9D771D-F347-495F-99D7-FF4089397378}" dt="2024-09-17T11:54:49.851" v="1570" actId="478"/>
          <ac:cxnSpMkLst>
            <pc:docMk/>
            <pc:sldMk cId="3028652634" sldId="261"/>
            <ac:cxnSpMk id="26" creationId="{AEFEB9A7-A07C-8969-C8A2-FECE57AFA182}"/>
          </ac:cxnSpMkLst>
        </pc:cxnChg>
        <pc:cxnChg chg="add del">
          <ac:chgData name="Federico Blanco" userId="69bccd9d089903de" providerId="LiveId" clId="{5E9D771D-F347-495F-99D7-FF4089397378}" dt="2024-09-17T11:55:07.117" v="1572" actId="478"/>
          <ac:cxnSpMkLst>
            <pc:docMk/>
            <pc:sldMk cId="3028652634" sldId="261"/>
            <ac:cxnSpMk id="28" creationId="{EEAB8EE2-2543-2095-0E91-51F133C1CBDD}"/>
          </ac:cxnSpMkLst>
        </pc:cxnChg>
        <pc:cxnChg chg="mod">
          <ac:chgData name="Federico Blanco" userId="69bccd9d089903de" providerId="LiveId" clId="{5E9D771D-F347-495F-99D7-FF4089397378}" dt="2024-09-17T11:53:00.735" v="1568" actId="14100"/>
          <ac:cxnSpMkLst>
            <pc:docMk/>
            <pc:sldMk cId="3028652634" sldId="261"/>
            <ac:cxnSpMk id="79" creationId="{A16E3178-1271-816A-FC5E-8070D7EF5F78}"/>
          </ac:cxnSpMkLst>
        </pc:cxnChg>
      </pc:sldChg>
      <pc:sldChg chg="addSp modSp mod modShow">
        <pc:chgData name="Federico Blanco" userId="69bccd9d089903de" providerId="LiveId" clId="{5E9D771D-F347-495F-99D7-FF4089397378}" dt="2024-09-17T16:09:42.669" v="2945" actId="729"/>
        <pc:sldMkLst>
          <pc:docMk/>
          <pc:sldMk cId="866392551" sldId="262"/>
        </pc:sldMkLst>
        <pc:spChg chg="add mod">
          <ac:chgData name="Federico Blanco" userId="69bccd9d089903de" providerId="LiveId" clId="{5E9D771D-F347-495F-99D7-FF4089397378}" dt="2024-09-17T12:55:06.793" v="2797" actId="20577"/>
          <ac:spMkLst>
            <pc:docMk/>
            <pc:sldMk cId="866392551" sldId="262"/>
            <ac:spMk id="11" creationId="{0F01E9AB-A300-6D1F-32FC-C66E9F0B3704}"/>
          </ac:spMkLst>
        </pc:spChg>
        <pc:spChg chg="mod">
          <ac:chgData name="Federico Blanco" userId="69bccd9d089903de" providerId="LiveId" clId="{5E9D771D-F347-495F-99D7-FF4089397378}" dt="2024-09-17T10:59:36.791" v="1075" actId="20577"/>
          <ac:spMkLst>
            <pc:docMk/>
            <pc:sldMk cId="866392551" sldId="262"/>
            <ac:spMk id="159" creationId="{674253C1-34E1-9C63-CA44-435B3895AB02}"/>
          </ac:spMkLst>
        </pc:spChg>
        <pc:spChg chg="mod">
          <ac:chgData name="Federico Blanco" userId="69bccd9d089903de" providerId="LiveId" clId="{5E9D771D-F347-495F-99D7-FF4089397378}" dt="2024-09-17T10:58:45.080" v="1036" actId="1076"/>
          <ac:spMkLst>
            <pc:docMk/>
            <pc:sldMk cId="866392551" sldId="262"/>
            <ac:spMk id="170" creationId="{DE73BE7A-9AE5-C107-6200-F338EBCFC745}"/>
          </ac:spMkLst>
        </pc:spChg>
        <pc:grpChg chg="ord">
          <ac:chgData name="Federico Blanco" userId="69bccd9d089903de" providerId="LiveId" clId="{5E9D771D-F347-495F-99D7-FF4089397378}" dt="2024-09-17T10:59:12.880" v="1047" actId="171"/>
          <ac:grpSpMkLst>
            <pc:docMk/>
            <pc:sldMk cId="866392551" sldId="262"/>
            <ac:grpSpMk id="165" creationId="{A8E6AE06-D059-F47C-7CDD-010B10F60F35}"/>
          </ac:grpSpMkLst>
        </pc:grpChg>
      </pc:sldChg>
      <pc:sldChg chg="addSp modSp mod">
        <pc:chgData name="Federico Blanco" userId="69bccd9d089903de" providerId="LiveId" clId="{5E9D771D-F347-495F-99D7-FF4089397378}" dt="2024-09-17T16:03:31.413" v="2904" actId="171"/>
        <pc:sldMkLst>
          <pc:docMk/>
          <pc:sldMk cId="1200422275" sldId="263"/>
        </pc:sldMkLst>
        <pc:spChg chg="add mod">
          <ac:chgData name="Federico Blanco" userId="69bccd9d089903de" providerId="LiveId" clId="{5E9D771D-F347-495F-99D7-FF4089397378}" dt="2024-09-17T12:55:44.042" v="2806" actId="20577"/>
          <ac:spMkLst>
            <pc:docMk/>
            <pc:sldMk cId="1200422275" sldId="263"/>
            <ac:spMk id="3" creationId="{750C482C-E934-191F-5383-B7D7C0FC9AAE}"/>
          </ac:spMkLst>
        </pc:spChg>
        <pc:spChg chg="mod">
          <ac:chgData name="Federico Blanco" userId="69bccd9d089903de" providerId="LiveId" clId="{5E9D771D-F347-495F-99D7-FF4089397378}" dt="2024-09-15T18:58:42.488" v="14"/>
          <ac:spMkLst>
            <pc:docMk/>
            <pc:sldMk cId="1200422275" sldId="263"/>
            <ac:spMk id="42" creationId="{CA795D0C-5433-D664-F5A2-402E3D71EB09}"/>
          </ac:spMkLst>
        </pc:spChg>
        <pc:cxnChg chg="add mod ord">
          <ac:chgData name="Federico Blanco" userId="69bccd9d089903de" providerId="LiveId" clId="{5E9D771D-F347-495F-99D7-FF4089397378}" dt="2024-09-17T16:03:31.413" v="2904" actId="171"/>
          <ac:cxnSpMkLst>
            <pc:docMk/>
            <pc:sldMk cId="1200422275" sldId="263"/>
            <ac:cxnSpMk id="25" creationId="{1A72785C-0466-3EF7-B7C5-2E09CCA1FA7C}"/>
          </ac:cxnSpMkLst>
        </pc:cxnChg>
        <pc:cxnChg chg="add mod ord">
          <ac:chgData name="Federico Blanco" userId="69bccd9d089903de" providerId="LiveId" clId="{5E9D771D-F347-495F-99D7-FF4089397378}" dt="2024-09-17T16:03:22.524" v="2884" actId="171"/>
          <ac:cxnSpMkLst>
            <pc:docMk/>
            <pc:sldMk cId="1200422275" sldId="263"/>
            <ac:cxnSpMk id="29" creationId="{CFD54318-8498-1E22-CB14-7D9C7B541A57}"/>
          </ac:cxnSpMkLst>
        </pc:cxnChg>
      </pc:sldChg>
      <pc:sldChg chg="addSp delSp modSp mod">
        <pc:chgData name="Federico Blanco" userId="69bccd9d089903de" providerId="LiveId" clId="{5E9D771D-F347-495F-99D7-FF4089397378}" dt="2024-09-17T12:58:32.604" v="2848" actId="1076"/>
        <pc:sldMkLst>
          <pc:docMk/>
          <pc:sldMk cId="3521496126" sldId="264"/>
        </pc:sldMkLst>
        <pc:spChg chg="mod">
          <ac:chgData name="Federico Blanco" userId="69bccd9d089903de" providerId="LiveId" clId="{5E9D771D-F347-495F-99D7-FF4089397378}" dt="2024-09-17T11:44:11.356" v="1546" actId="1076"/>
          <ac:spMkLst>
            <pc:docMk/>
            <pc:sldMk cId="3521496126" sldId="264"/>
            <ac:spMk id="2" creationId="{F6A7D666-F9DB-A278-E6E2-FE2FDFB9653B}"/>
          </ac:spMkLst>
        </pc:spChg>
        <pc:spChg chg="add del mod">
          <ac:chgData name="Federico Blanco" userId="69bccd9d089903de" providerId="LiveId" clId="{5E9D771D-F347-495F-99D7-FF4089397378}" dt="2024-09-17T12:46:30.657" v="2653" actId="478"/>
          <ac:spMkLst>
            <pc:docMk/>
            <pc:sldMk cId="3521496126" sldId="264"/>
            <ac:spMk id="3" creationId="{549ACBC4-9760-E8D6-F2FE-E32729A9B225}"/>
          </ac:spMkLst>
        </pc:spChg>
        <pc:spChg chg="add del mod">
          <ac:chgData name="Federico Blanco" userId="69bccd9d089903de" providerId="LiveId" clId="{5E9D771D-F347-495F-99D7-FF4089397378}" dt="2024-09-17T12:47:03.241" v="2655" actId="478"/>
          <ac:spMkLst>
            <pc:docMk/>
            <pc:sldMk cId="3521496126" sldId="264"/>
            <ac:spMk id="5" creationId="{1B512EE5-33C6-86B8-92C2-514CE0CBD0D8}"/>
          </ac:spMkLst>
        </pc:spChg>
        <pc:spChg chg="add mod ord">
          <ac:chgData name="Federico Blanco" userId="69bccd9d089903de" providerId="LiveId" clId="{5E9D771D-F347-495F-99D7-FF4089397378}" dt="2024-09-17T12:55:59.950" v="2809" actId="1076"/>
          <ac:spMkLst>
            <pc:docMk/>
            <pc:sldMk cId="3521496126" sldId="264"/>
            <ac:spMk id="7" creationId="{F4E644D2-225E-9F5D-CACC-915509223190}"/>
          </ac:spMkLst>
        </pc:spChg>
        <pc:spChg chg="add mod">
          <ac:chgData name="Federico Blanco" userId="69bccd9d089903de" providerId="LiveId" clId="{5E9D771D-F347-495F-99D7-FF4089397378}" dt="2024-09-17T12:56:06.359" v="2810" actId="1076"/>
          <ac:spMkLst>
            <pc:docMk/>
            <pc:sldMk cId="3521496126" sldId="264"/>
            <ac:spMk id="13" creationId="{3C8D36BD-C8DC-D29D-4A60-51F3B7D4457F}"/>
          </ac:spMkLst>
        </pc:spChg>
        <pc:spChg chg="add mod ord">
          <ac:chgData name="Federico Blanco" userId="69bccd9d089903de" providerId="LiveId" clId="{5E9D771D-F347-495F-99D7-FF4089397378}" dt="2024-09-17T12:57:59.403" v="2831"/>
          <ac:spMkLst>
            <pc:docMk/>
            <pc:sldMk cId="3521496126" sldId="264"/>
            <ac:spMk id="14" creationId="{550048D1-2CF9-9E46-7AE2-52605DAC1D4A}"/>
          </ac:spMkLst>
        </pc:spChg>
        <pc:spChg chg="add mod">
          <ac:chgData name="Federico Blanco" userId="69bccd9d089903de" providerId="LiveId" clId="{5E9D771D-F347-495F-99D7-FF4089397378}" dt="2024-09-17T12:56:12.429" v="2815" actId="20577"/>
          <ac:spMkLst>
            <pc:docMk/>
            <pc:sldMk cId="3521496126" sldId="264"/>
            <ac:spMk id="15" creationId="{F82312BC-14BF-8A79-3475-38AA2E6BF735}"/>
          </ac:spMkLst>
        </pc:spChg>
        <pc:spChg chg="add mod">
          <ac:chgData name="Federico Blanco" userId="69bccd9d089903de" providerId="LiveId" clId="{5E9D771D-F347-495F-99D7-FF4089397378}" dt="2024-09-17T12:58:32.604" v="2848" actId="1076"/>
          <ac:spMkLst>
            <pc:docMk/>
            <pc:sldMk cId="3521496126" sldId="264"/>
            <ac:spMk id="17" creationId="{B7D8619D-1752-1BE0-79D9-88D239C73AB8}"/>
          </ac:spMkLst>
        </pc:spChg>
        <pc:graphicFrameChg chg="mod modGraphic">
          <ac:chgData name="Federico Blanco" userId="69bccd9d089903de" providerId="LiveId" clId="{5E9D771D-F347-495F-99D7-FF4089397378}" dt="2024-09-17T12:49:12.845" v="2679" actId="1076"/>
          <ac:graphicFrameMkLst>
            <pc:docMk/>
            <pc:sldMk cId="3521496126" sldId="264"/>
            <ac:graphicFrameMk id="4" creationId="{0787AD52-63E8-0DF3-785B-BC9ACB4EF367}"/>
          </ac:graphicFrameMkLst>
        </pc:graphicFrameChg>
        <pc:picChg chg="mod modCrop">
          <ac:chgData name="Federico Blanco" userId="69bccd9d089903de" providerId="LiveId" clId="{5E9D771D-F347-495F-99D7-FF4089397378}" dt="2024-09-17T12:47:21.169" v="2658" actId="1076"/>
          <ac:picMkLst>
            <pc:docMk/>
            <pc:sldMk cId="3521496126" sldId="264"/>
            <ac:picMk id="6" creationId="{29043B27-F958-DB70-4FC8-4D0C8217C66F}"/>
          </ac:picMkLst>
        </pc:picChg>
        <pc:picChg chg="mod modCrop">
          <ac:chgData name="Federico Blanco" userId="69bccd9d089903de" providerId="LiveId" clId="{5E9D771D-F347-495F-99D7-FF4089397378}" dt="2024-09-17T11:38:35.143" v="1520" actId="732"/>
          <ac:picMkLst>
            <pc:docMk/>
            <pc:sldMk cId="3521496126" sldId="264"/>
            <ac:picMk id="8" creationId="{B11EA843-8E99-CCC2-C91C-D9E457179719}"/>
          </ac:picMkLst>
        </pc:picChg>
      </pc:sldChg>
      <pc:sldChg chg="addSp modSp mod">
        <pc:chgData name="Federico Blanco" userId="69bccd9d089903de" providerId="LiveId" clId="{5E9D771D-F347-495F-99D7-FF4089397378}" dt="2024-09-17T16:05:20.602" v="2944" actId="20577"/>
        <pc:sldMkLst>
          <pc:docMk/>
          <pc:sldMk cId="4022761404" sldId="265"/>
        </pc:sldMkLst>
        <pc:spChg chg="add mod">
          <ac:chgData name="Federico Blanco" userId="69bccd9d089903de" providerId="LiveId" clId="{5E9D771D-F347-495F-99D7-FF4089397378}" dt="2024-09-17T12:56:24.489" v="2819" actId="20577"/>
          <ac:spMkLst>
            <pc:docMk/>
            <pc:sldMk cId="4022761404" sldId="265"/>
            <ac:spMk id="3" creationId="{7CAFE6D2-D582-7F30-7F57-D9CD5CA56C7D}"/>
          </ac:spMkLst>
        </pc:spChg>
        <pc:graphicFrameChg chg="mod">
          <ac:chgData name="Federico Blanco" userId="69bccd9d089903de" providerId="LiveId" clId="{5E9D771D-F347-495F-99D7-FF4089397378}" dt="2024-09-17T16:05:20.602" v="2944" actId="20577"/>
          <ac:graphicFrameMkLst>
            <pc:docMk/>
            <pc:sldMk cId="4022761404" sldId="265"/>
            <ac:graphicFrameMk id="5" creationId="{B91A934E-2B2D-69BF-70F8-E1BE8729968E}"/>
          </ac:graphicFrameMkLst>
        </pc:graphicFrameChg>
      </pc:sldChg>
      <pc:sldChg chg="modTransition modAnim">
        <pc:chgData name="Federico Blanco" userId="69bccd9d089903de" providerId="LiveId" clId="{5E9D771D-F347-495F-99D7-FF4089397378}" dt="2024-09-15T19:02:26.845" v="27"/>
        <pc:sldMkLst>
          <pc:docMk/>
          <pc:sldMk cId="4126646006" sldId="266"/>
        </pc:sldMkLst>
      </pc:sldChg>
      <pc:sldChg chg="addSp modSp mod modTransition">
        <pc:chgData name="Federico Blanco" userId="69bccd9d089903de" providerId="LiveId" clId="{5E9D771D-F347-495F-99D7-FF4089397378}" dt="2024-09-17T12:54:05.999" v="2776" actId="20577"/>
        <pc:sldMkLst>
          <pc:docMk/>
          <pc:sldMk cId="3308389485" sldId="267"/>
        </pc:sldMkLst>
        <pc:spChg chg="mod">
          <ac:chgData name="Federico Blanco" userId="69bccd9d089903de" providerId="LiveId" clId="{5E9D771D-F347-495F-99D7-FF4089397378}" dt="2024-09-17T10:44:50.711" v="981" actId="1582"/>
          <ac:spMkLst>
            <pc:docMk/>
            <pc:sldMk cId="3308389485" sldId="267"/>
            <ac:spMk id="7" creationId="{5FE7462B-4F0F-DA4A-F768-19CEBB0E58B1}"/>
          </ac:spMkLst>
        </pc:spChg>
        <pc:spChg chg="add mod">
          <ac:chgData name="Federico Blanco" userId="69bccd9d089903de" providerId="LiveId" clId="{5E9D771D-F347-495F-99D7-FF4089397378}" dt="2024-09-17T10:46:04.591" v="983" actId="14861"/>
          <ac:spMkLst>
            <pc:docMk/>
            <pc:sldMk cId="3308389485" sldId="267"/>
            <ac:spMk id="8" creationId="{902E2F44-62AD-0D69-9C6F-1776C5BA3D79}"/>
          </ac:spMkLst>
        </pc:spChg>
        <pc:spChg chg="add mod">
          <ac:chgData name="Federico Blanco" userId="69bccd9d089903de" providerId="LiveId" clId="{5E9D771D-F347-495F-99D7-FF4089397378}" dt="2024-09-17T12:54:05.999" v="2776" actId="20577"/>
          <ac:spMkLst>
            <pc:docMk/>
            <pc:sldMk cId="3308389485" sldId="267"/>
            <ac:spMk id="11" creationId="{0E4FF990-F874-070A-1449-CDC08AFCE120}"/>
          </ac:spMkLst>
        </pc:spChg>
        <pc:graphicFrameChg chg="mod">
          <ac:chgData name="Federico Blanco" userId="69bccd9d089903de" providerId="LiveId" clId="{5E9D771D-F347-495F-99D7-FF4089397378}" dt="2024-09-17T10:56:41.716" v="1018" actId="1076"/>
          <ac:graphicFrameMkLst>
            <pc:docMk/>
            <pc:sldMk cId="3308389485" sldId="267"/>
            <ac:graphicFrameMk id="46" creationId="{20ABA661-56B8-F0FF-1899-EA39F4BBAB96}"/>
          </ac:graphicFrameMkLst>
        </pc:graphicFrameChg>
        <pc:graphicFrameChg chg="mod">
          <ac:chgData name="Federico Blanco" userId="69bccd9d089903de" providerId="LiveId" clId="{5E9D771D-F347-495F-99D7-FF4089397378}" dt="2024-09-17T10:56:49.832" v="1020" actId="1076"/>
          <ac:graphicFrameMkLst>
            <pc:docMk/>
            <pc:sldMk cId="3308389485" sldId="267"/>
            <ac:graphicFrameMk id="47" creationId="{B1B9137C-142F-A329-58C6-7AF380978D76}"/>
          </ac:graphicFrameMkLst>
        </pc:graphicFrameChg>
        <pc:graphicFrameChg chg="mod">
          <ac:chgData name="Federico Blanco" userId="69bccd9d089903de" providerId="LiveId" clId="{5E9D771D-F347-495F-99D7-FF4089397378}" dt="2024-09-17T10:57:44.787" v="1035"/>
          <ac:graphicFrameMkLst>
            <pc:docMk/>
            <pc:sldMk cId="3308389485" sldId="267"/>
            <ac:graphicFrameMk id="48" creationId="{F52CD824-9F1E-F36A-2477-91A4944BF561}"/>
          </ac:graphicFrameMkLst>
        </pc:graphicFrameChg>
        <pc:picChg chg="mod">
          <ac:chgData name="Federico Blanco" userId="69bccd9d089903de" providerId="LiveId" clId="{5E9D771D-F347-495F-99D7-FF4089397378}" dt="2024-09-17T10:38:16.583" v="968" actId="1076"/>
          <ac:picMkLst>
            <pc:docMk/>
            <pc:sldMk cId="3308389485" sldId="267"/>
            <ac:picMk id="4" creationId="{C6AE817F-4C9B-97BB-5C14-4B788EAF04C8}"/>
          </ac:picMkLst>
        </pc:picChg>
        <pc:cxnChg chg="mod">
          <ac:chgData name="Federico Blanco" userId="69bccd9d089903de" providerId="LiveId" clId="{5E9D771D-F347-495F-99D7-FF4089397378}" dt="2024-09-17T10:28:37.396" v="915" actId="14100"/>
          <ac:cxnSpMkLst>
            <pc:docMk/>
            <pc:sldMk cId="3308389485" sldId="267"/>
            <ac:cxnSpMk id="32" creationId="{84DEDB1D-B341-465E-D4BD-DA4938AA356A}"/>
          </ac:cxnSpMkLst>
        </pc:cxnChg>
        <pc:cxnChg chg="mod">
          <ac:chgData name="Federico Blanco" userId="69bccd9d089903de" providerId="LiveId" clId="{5E9D771D-F347-495F-99D7-FF4089397378}" dt="2024-09-17T10:28:03.485" v="908" actId="14100"/>
          <ac:cxnSpMkLst>
            <pc:docMk/>
            <pc:sldMk cId="3308389485" sldId="267"/>
            <ac:cxnSpMk id="34" creationId="{6F840E19-7C5C-183D-BECC-CF57AAFB8356}"/>
          </ac:cxnSpMkLst>
        </pc:cxnChg>
        <pc:cxnChg chg="mod">
          <ac:chgData name="Federico Blanco" userId="69bccd9d089903de" providerId="LiveId" clId="{5E9D771D-F347-495F-99D7-FF4089397378}" dt="2024-09-17T10:28:11.009" v="910" actId="14100"/>
          <ac:cxnSpMkLst>
            <pc:docMk/>
            <pc:sldMk cId="3308389485" sldId="267"/>
            <ac:cxnSpMk id="36" creationId="{4CAEC7E3-07ED-3EB7-E36C-0CA1D148B555}"/>
          </ac:cxnSpMkLst>
        </pc:cxnChg>
        <pc:cxnChg chg="mod">
          <ac:chgData name="Federico Blanco" userId="69bccd9d089903de" providerId="LiveId" clId="{5E9D771D-F347-495F-99D7-FF4089397378}" dt="2024-09-17T10:38:20.426" v="969" actId="14100"/>
          <ac:cxnSpMkLst>
            <pc:docMk/>
            <pc:sldMk cId="3308389485" sldId="267"/>
            <ac:cxnSpMk id="57" creationId="{E5D38380-60BC-7AA8-C150-E49A77AA281C}"/>
          </ac:cxnSpMkLst>
        </pc:cxnChg>
      </pc:sldChg>
      <pc:sldChg chg="addSp delSp modSp mod">
        <pc:chgData name="Federico Blanco" userId="69bccd9d089903de" providerId="LiveId" clId="{5E9D771D-F347-495F-99D7-FF4089397378}" dt="2024-09-17T12:53:58.487" v="2773" actId="20577"/>
        <pc:sldMkLst>
          <pc:docMk/>
          <pc:sldMk cId="3964029423" sldId="268"/>
        </pc:sldMkLst>
        <pc:spChg chg="add mod">
          <ac:chgData name="Federico Blanco" userId="69bccd9d089903de" providerId="LiveId" clId="{5E9D771D-F347-495F-99D7-FF4089397378}" dt="2024-09-17T07:52:11.816" v="418" actId="1076"/>
          <ac:spMkLst>
            <pc:docMk/>
            <pc:sldMk cId="3964029423" sldId="268"/>
            <ac:spMk id="2" creationId="{22F7DFEE-842B-0915-8F4B-73D1368AD0B2}"/>
          </ac:spMkLst>
        </pc:spChg>
        <pc:spChg chg="add mod">
          <ac:chgData name="Federico Blanco" userId="69bccd9d089903de" providerId="LiveId" clId="{5E9D771D-F347-495F-99D7-FF4089397378}" dt="2024-09-17T07:52:16.492" v="419" actId="1076"/>
          <ac:spMkLst>
            <pc:docMk/>
            <pc:sldMk cId="3964029423" sldId="268"/>
            <ac:spMk id="8" creationId="{904BD50A-DC5C-A6F7-FE00-E50A17A90912}"/>
          </ac:spMkLst>
        </pc:spChg>
        <pc:spChg chg="mod">
          <ac:chgData name="Federico Blanco" userId="69bccd9d089903de" providerId="LiveId" clId="{5E9D771D-F347-495F-99D7-FF4089397378}" dt="2024-09-15T18:56:06.159" v="6" actId="122"/>
          <ac:spMkLst>
            <pc:docMk/>
            <pc:sldMk cId="3964029423" sldId="268"/>
            <ac:spMk id="19" creationId="{BE0DE922-2590-CF33-9C3B-B91CD49DA517}"/>
          </ac:spMkLst>
        </pc:spChg>
        <pc:spChg chg="add mod">
          <ac:chgData name="Federico Blanco" userId="69bccd9d089903de" providerId="LiveId" clId="{5E9D771D-F347-495F-99D7-FF4089397378}" dt="2024-09-17T12:53:58.487" v="2773" actId="20577"/>
          <ac:spMkLst>
            <pc:docMk/>
            <pc:sldMk cId="3964029423" sldId="268"/>
            <ac:spMk id="20" creationId="{1A82A70F-9CF1-28F5-21AC-80E1D0EEACF3}"/>
          </ac:spMkLst>
        </pc:spChg>
        <pc:spChg chg="add mod">
          <ac:chgData name="Federico Blanco" userId="69bccd9d089903de" providerId="LiveId" clId="{5E9D771D-F347-495F-99D7-FF4089397378}" dt="2024-09-17T07:57:23.739" v="530" actId="1076"/>
          <ac:spMkLst>
            <pc:docMk/>
            <pc:sldMk cId="3964029423" sldId="268"/>
            <ac:spMk id="22" creationId="{133CDB4D-9093-7BFB-F4E3-64E0DE58BEF5}"/>
          </ac:spMkLst>
        </pc:spChg>
        <pc:spChg chg="add mod">
          <ac:chgData name="Federico Blanco" userId="69bccd9d089903de" providerId="LiveId" clId="{5E9D771D-F347-495F-99D7-FF4089397378}" dt="2024-09-17T08:13:57.621" v="794" actId="1076"/>
          <ac:spMkLst>
            <pc:docMk/>
            <pc:sldMk cId="3964029423" sldId="268"/>
            <ac:spMk id="36" creationId="{33CF3F96-A1BD-2182-CA1F-C7A6296ECBDD}"/>
          </ac:spMkLst>
        </pc:spChg>
        <pc:spChg chg="add mod">
          <ac:chgData name="Federico Blanco" userId="69bccd9d089903de" providerId="LiveId" clId="{5E9D771D-F347-495F-99D7-FF4089397378}" dt="2024-09-17T08:13:57.621" v="794" actId="1076"/>
          <ac:spMkLst>
            <pc:docMk/>
            <pc:sldMk cId="3964029423" sldId="268"/>
            <ac:spMk id="42" creationId="{E4698B11-8489-E1A6-9F52-DD284F56708C}"/>
          </ac:spMkLst>
        </pc:spChg>
        <pc:spChg chg="add del mod">
          <ac:chgData name="Federico Blanco" userId="69bccd9d089903de" providerId="LiveId" clId="{5E9D771D-F347-495F-99D7-FF4089397378}" dt="2024-09-17T08:02:08.338" v="567" actId="478"/>
          <ac:spMkLst>
            <pc:docMk/>
            <pc:sldMk cId="3964029423" sldId="268"/>
            <ac:spMk id="44" creationId="{EAF92C4B-82EA-849C-A061-D6E27E27A372}"/>
          </ac:spMkLst>
        </pc:spChg>
        <pc:spChg chg="add del mod">
          <ac:chgData name="Federico Blanco" userId="69bccd9d089903de" providerId="LiveId" clId="{5E9D771D-F347-495F-99D7-FF4089397378}" dt="2024-09-17T08:02:06.116" v="566" actId="478"/>
          <ac:spMkLst>
            <pc:docMk/>
            <pc:sldMk cId="3964029423" sldId="268"/>
            <ac:spMk id="46" creationId="{3D809DD2-88CD-C9D5-4422-EB3C845DD6BF}"/>
          </ac:spMkLst>
        </pc:spChg>
        <pc:spChg chg="add del mod">
          <ac:chgData name="Federico Blanco" userId="69bccd9d089903de" providerId="LiveId" clId="{5E9D771D-F347-495F-99D7-FF4089397378}" dt="2024-09-17T08:02:10.864" v="568" actId="478"/>
          <ac:spMkLst>
            <pc:docMk/>
            <pc:sldMk cId="3964029423" sldId="268"/>
            <ac:spMk id="48" creationId="{50193A79-DC85-690A-EAAA-7FE953585268}"/>
          </ac:spMkLst>
        </pc:spChg>
        <pc:spChg chg="add del mod">
          <ac:chgData name="Federico Blanco" userId="69bccd9d089903de" providerId="LiveId" clId="{5E9D771D-F347-495F-99D7-FF4089397378}" dt="2024-09-17T08:02:14.262" v="571"/>
          <ac:spMkLst>
            <pc:docMk/>
            <pc:sldMk cId="3964029423" sldId="268"/>
            <ac:spMk id="50" creationId="{7A90233E-E357-8CAD-3D11-22C320D55685}"/>
          </ac:spMkLst>
        </pc:spChg>
        <pc:spChg chg="add mod">
          <ac:chgData name="Federico Blanco" userId="69bccd9d089903de" providerId="LiveId" clId="{5E9D771D-F347-495F-99D7-FF4089397378}" dt="2024-09-17T08:19:13.829" v="897" actId="1076"/>
          <ac:spMkLst>
            <pc:docMk/>
            <pc:sldMk cId="3964029423" sldId="268"/>
            <ac:spMk id="51" creationId="{6D6CA51D-9643-B52B-824F-18DD7CA7A8A2}"/>
          </ac:spMkLst>
        </pc:spChg>
        <pc:spChg chg="add mod">
          <ac:chgData name="Federico Blanco" userId="69bccd9d089903de" providerId="LiveId" clId="{5E9D771D-F347-495F-99D7-FF4089397378}" dt="2024-09-17T08:19:13.829" v="897" actId="1076"/>
          <ac:spMkLst>
            <pc:docMk/>
            <pc:sldMk cId="3964029423" sldId="268"/>
            <ac:spMk id="62" creationId="{D554EF40-602B-D881-8C75-D6FB108975C1}"/>
          </ac:spMkLst>
        </pc:spChg>
        <pc:spChg chg="add mod">
          <ac:chgData name="Federico Blanco" userId="69bccd9d089903de" providerId="LiveId" clId="{5E9D771D-F347-495F-99D7-FF4089397378}" dt="2024-09-17T08:13:57.621" v="794" actId="1076"/>
          <ac:spMkLst>
            <pc:docMk/>
            <pc:sldMk cId="3964029423" sldId="268"/>
            <ac:spMk id="75" creationId="{A687F3B8-CC63-76F1-0AB2-59A99C6A9D2D}"/>
          </ac:spMkLst>
        </pc:spChg>
        <pc:spChg chg="add mod">
          <ac:chgData name="Federico Blanco" userId="69bccd9d089903de" providerId="LiveId" clId="{5E9D771D-F347-495F-99D7-FF4089397378}" dt="2024-09-17T08:13:57.621" v="794" actId="1076"/>
          <ac:spMkLst>
            <pc:docMk/>
            <pc:sldMk cId="3964029423" sldId="268"/>
            <ac:spMk id="77" creationId="{8C03A264-A9CC-2396-CFEB-28C559D91957}"/>
          </ac:spMkLst>
        </pc:spChg>
        <pc:spChg chg="add mod">
          <ac:chgData name="Federico Blanco" userId="69bccd9d089903de" providerId="LiveId" clId="{5E9D771D-F347-495F-99D7-FF4089397378}" dt="2024-09-17T08:14:46.063" v="825" actId="1076"/>
          <ac:spMkLst>
            <pc:docMk/>
            <pc:sldMk cId="3964029423" sldId="268"/>
            <ac:spMk id="78" creationId="{3391A605-F7BD-59EE-A440-28F05C52DF9B}"/>
          </ac:spMkLst>
        </pc:spChg>
        <pc:spChg chg="add mod">
          <ac:chgData name="Federico Blanco" userId="69bccd9d089903de" providerId="LiveId" clId="{5E9D771D-F347-495F-99D7-FF4089397378}" dt="2024-09-17T08:19:13.829" v="897" actId="1076"/>
          <ac:spMkLst>
            <pc:docMk/>
            <pc:sldMk cId="3964029423" sldId="268"/>
            <ac:spMk id="79" creationId="{E1CF21CA-BF0D-377A-2B05-3A1DDB0B386E}"/>
          </ac:spMkLst>
        </pc:spChg>
        <pc:spChg chg="add mod">
          <ac:chgData name="Federico Blanco" userId="69bccd9d089903de" providerId="LiveId" clId="{5E9D771D-F347-495F-99D7-FF4089397378}" dt="2024-09-17T08:19:29.422" v="899" actId="1076"/>
          <ac:spMkLst>
            <pc:docMk/>
            <pc:sldMk cId="3964029423" sldId="268"/>
            <ac:spMk id="81" creationId="{B70C0F73-B003-C73E-B139-CD67230F4D80}"/>
          </ac:spMkLst>
        </pc:spChg>
        <pc:spChg chg="add mod">
          <ac:chgData name="Federico Blanco" userId="69bccd9d089903de" providerId="LiveId" clId="{5E9D771D-F347-495F-99D7-FF4089397378}" dt="2024-09-17T08:19:57.879" v="903" actId="1076"/>
          <ac:spMkLst>
            <pc:docMk/>
            <pc:sldMk cId="3964029423" sldId="268"/>
            <ac:spMk id="83" creationId="{F9F25789-67E0-EB5F-34AB-11F32DF0B439}"/>
          </ac:spMkLst>
        </pc:spChg>
        <pc:spChg chg="add mod">
          <ac:chgData name="Federico Blanco" userId="69bccd9d089903de" providerId="LiveId" clId="{5E9D771D-F347-495F-99D7-FF4089397378}" dt="2024-09-17T08:19:26.191" v="898" actId="1076"/>
          <ac:spMkLst>
            <pc:docMk/>
            <pc:sldMk cId="3964029423" sldId="268"/>
            <ac:spMk id="85" creationId="{A2ADAB4C-C268-D723-6B50-AC734A401DFA}"/>
          </ac:spMkLst>
        </pc:spChg>
        <pc:spChg chg="add mod">
          <ac:chgData name="Federico Blanco" userId="69bccd9d089903de" providerId="LiveId" clId="{5E9D771D-F347-495F-99D7-FF4089397378}" dt="2024-09-17T08:19:54.554" v="902" actId="1076"/>
          <ac:spMkLst>
            <pc:docMk/>
            <pc:sldMk cId="3964029423" sldId="268"/>
            <ac:spMk id="87" creationId="{78FDFA24-DDBD-1476-611A-2FD369B8E98A}"/>
          </ac:spMkLst>
        </pc:spChg>
        <pc:graphicFrameChg chg="del mod">
          <ac:chgData name="Federico Blanco" userId="69bccd9d089903de" providerId="LiveId" clId="{5E9D771D-F347-495F-99D7-FF4089397378}" dt="2024-09-17T07:46:25.030" v="392" actId="21"/>
          <ac:graphicFrameMkLst>
            <pc:docMk/>
            <pc:sldMk cId="3964029423" sldId="268"/>
            <ac:graphicFrameMk id="20" creationId="{E9FA66CF-EB13-E1B2-8E21-6C8A8A22C37F}"/>
          </ac:graphicFrameMkLst>
        </pc:graphicFrameChg>
        <pc:graphicFrameChg chg="add del mod">
          <ac:chgData name="Federico Blanco" userId="69bccd9d089903de" providerId="LiveId" clId="{5E9D771D-F347-495F-99D7-FF4089397378}" dt="2024-09-17T07:52:45.513" v="421" actId="478"/>
          <ac:graphicFrameMkLst>
            <pc:docMk/>
            <pc:sldMk cId="3964029423" sldId="268"/>
            <ac:graphicFrameMk id="21" creationId="{E9FA66CF-EB13-E1B2-8E21-6C8A8A22C37F}"/>
          </ac:graphicFrameMkLst>
        </pc:graphicFrameChg>
        <pc:graphicFrameChg chg="add del mod modGraphic">
          <ac:chgData name="Federico Blanco" userId="69bccd9d089903de" providerId="LiveId" clId="{5E9D771D-F347-495F-99D7-FF4089397378}" dt="2024-09-17T08:07:58.925" v="616" actId="478"/>
          <ac:graphicFrameMkLst>
            <pc:docMk/>
            <pc:sldMk cId="3964029423" sldId="268"/>
            <ac:graphicFrameMk id="74" creationId="{BFA07987-E96B-08DD-C495-2B2D3F39F8E9}"/>
          </ac:graphicFrameMkLst>
        </pc:graphicFrameChg>
        <pc:cxnChg chg="add mod">
          <ac:chgData name="Federico Blanco" userId="69bccd9d089903de" providerId="LiveId" clId="{5E9D771D-F347-495F-99D7-FF4089397378}" dt="2024-09-17T08:13:45.252" v="793" actId="1076"/>
          <ac:cxnSpMkLst>
            <pc:docMk/>
            <pc:sldMk cId="3964029423" sldId="268"/>
            <ac:cxnSpMk id="24" creationId="{DC2CFBE1-824A-5C56-0028-7AE933195CE1}"/>
          </ac:cxnSpMkLst>
        </pc:cxnChg>
        <pc:cxnChg chg="add mod">
          <ac:chgData name="Federico Blanco" userId="69bccd9d089903de" providerId="LiveId" clId="{5E9D771D-F347-495F-99D7-FF4089397378}" dt="2024-09-17T07:56:40.091" v="529" actId="1076"/>
          <ac:cxnSpMkLst>
            <pc:docMk/>
            <pc:sldMk cId="3964029423" sldId="268"/>
            <ac:cxnSpMk id="25" creationId="{D665DC0C-AC78-5F63-083D-ABBD56A981F5}"/>
          </ac:cxnSpMkLst>
        </pc:cxnChg>
        <pc:cxnChg chg="add mod">
          <ac:chgData name="Federico Blanco" userId="69bccd9d089903de" providerId="LiveId" clId="{5E9D771D-F347-495F-99D7-FF4089397378}" dt="2024-09-17T08:13:57.621" v="794" actId="1076"/>
          <ac:cxnSpMkLst>
            <pc:docMk/>
            <pc:sldMk cId="3964029423" sldId="268"/>
            <ac:cxnSpMk id="35" creationId="{D7252281-F188-47E5-F29E-EFE9A11377D8}"/>
          </ac:cxnSpMkLst>
        </pc:cxnChg>
        <pc:cxnChg chg="add mod">
          <ac:chgData name="Federico Blanco" userId="69bccd9d089903de" providerId="LiveId" clId="{5E9D771D-F347-495F-99D7-FF4089397378}" dt="2024-09-17T08:13:57.621" v="794" actId="1076"/>
          <ac:cxnSpMkLst>
            <pc:docMk/>
            <pc:sldMk cId="3964029423" sldId="268"/>
            <ac:cxnSpMk id="38" creationId="{4AEE5942-C276-0430-D358-16C04F01EBAA}"/>
          </ac:cxnSpMkLst>
        </pc:cxnChg>
        <pc:cxnChg chg="add mod">
          <ac:chgData name="Federico Blanco" userId="69bccd9d089903de" providerId="LiveId" clId="{5E9D771D-F347-495F-99D7-FF4089397378}" dt="2024-09-17T08:19:13.829" v="897" actId="1076"/>
          <ac:cxnSpMkLst>
            <pc:docMk/>
            <pc:sldMk cId="3964029423" sldId="268"/>
            <ac:cxnSpMk id="43" creationId="{676225BC-65D7-B6D9-81E1-0415EEBE8BB6}"/>
          </ac:cxnSpMkLst>
        </pc:cxnChg>
        <pc:cxnChg chg="add mod">
          <ac:chgData name="Federico Blanco" userId="69bccd9d089903de" providerId="LiveId" clId="{5E9D771D-F347-495F-99D7-FF4089397378}" dt="2024-09-17T08:19:13.829" v="897" actId="1076"/>
          <ac:cxnSpMkLst>
            <pc:docMk/>
            <pc:sldMk cId="3964029423" sldId="268"/>
            <ac:cxnSpMk id="45" creationId="{34DD8614-F18F-DC87-F6DB-54BFF4269613}"/>
          </ac:cxnSpMkLst>
        </pc:cxnChg>
        <pc:cxnChg chg="add mod">
          <ac:chgData name="Federico Blanco" userId="69bccd9d089903de" providerId="LiveId" clId="{5E9D771D-F347-495F-99D7-FF4089397378}" dt="2024-09-17T08:19:13.829" v="897" actId="1076"/>
          <ac:cxnSpMkLst>
            <pc:docMk/>
            <pc:sldMk cId="3964029423" sldId="268"/>
            <ac:cxnSpMk id="47" creationId="{DA9D3092-9340-6010-33DA-51DD78CACDB9}"/>
          </ac:cxnSpMkLst>
        </pc:cxnChg>
        <pc:cxnChg chg="add mod">
          <ac:chgData name="Federico Blanco" userId="69bccd9d089903de" providerId="LiveId" clId="{5E9D771D-F347-495F-99D7-FF4089397378}" dt="2024-09-17T08:19:13.829" v="897" actId="1076"/>
          <ac:cxnSpMkLst>
            <pc:docMk/>
            <pc:sldMk cId="3964029423" sldId="268"/>
            <ac:cxnSpMk id="49" creationId="{87433D82-FD74-B79E-3833-C523AB308946}"/>
          </ac:cxnSpMkLst>
        </pc:cxnChg>
        <pc:cxnChg chg="add mod">
          <ac:chgData name="Federico Blanco" userId="69bccd9d089903de" providerId="LiveId" clId="{5E9D771D-F347-495F-99D7-FF4089397378}" dt="2024-09-17T08:19:13.829" v="897" actId="1076"/>
          <ac:cxnSpMkLst>
            <pc:docMk/>
            <pc:sldMk cId="3964029423" sldId="268"/>
            <ac:cxnSpMk id="53" creationId="{9ADDBF50-8FDD-1F78-0633-38CE92DBCE5A}"/>
          </ac:cxnSpMkLst>
        </pc:cxnChg>
        <pc:cxnChg chg="add mod">
          <ac:chgData name="Federico Blanco" userId="69bccd9d089903de" providerId="LiveId" clId="{5E9D771D-F347-495F-99D7-FF4089397378}" dt="2024-09-17T08:19:13.829" v="897" actId="1076"/>
          <ac:cxnSpMkLst>
            <pc:docMk/>
            <pc:sldMk cId="3964029423" sldId="268"/>
            <ac:cxnSpMk id="54" creationId="{965B9E18-E3BC-A105-942E-3167E9FB5468}"/>
          </ac:cxnSpMkLst>
        </pc:cxnChg>
        <pc:cxnChg chg="add del mod">
          <ac:chgData name="Federico Blanco" userId="69bccd9d089903de" providerId="LiveId" clId="{5E9D771D-F347-495F-99D7-FF4089397378}" dt="2024-09-17T08:06:46.911" v="608" actId="478"/>
          <ac:cxnSpMkLst>
            <pc:docMk/>
            <pc:sldMk cId="3964029423" sldId="268"/>
            <ac:cxnSpMk id="73" creationId="{04EB585E-1F66-DEB1-2046-79893D13A43F}"/>
          </ac:cxnSpMkLst>
        </pc:cxnChg>
      </pc:sldChg>
      <pc:sldChg chg="addSp modSp mod modTransition">
        <pc:chgData name="Federico Blanco" userId="69bccd9d089903de" providerId="LiveId" clId="{5E9D771D-F347-495F-99D7-FF4089397378}" dt="2024-09-17T12:53:42.515" v="2767" actId="1076"/>
        <pc:sldMkLst>
          <pc:docMk/>
          <pc:sldMk cId="2020947064" sldId="269"/>
        </pc:sldMkLst>
        <pc:spChg chg="add mod">
          <ac:chgData name="Federico Blanco" userId="69bccd9d089903de" providerId="LiveId" clId="{5E9D771D-F347-495F-99D7-FF4089397378}" dt="2024-09-17T12:53:42.515" v="2767" actId="1076"/>
          <ac:spMkLst>
            <pc:docMk/>
            <pc:sldMk cId="2020947064" sldId="269"/>
            <ac:spMk id="3" creationId="{FE64FE58-8DC3-5C3D-743E-AE0D1836A99C}"/>
          </ac:spMkLst>
        </pc:spChg>
        <pc:graphicFrameChg chg="mod">
          <ac:chgData name="Federico Blanco" userId="69bccd9d089903de" providerId="LiveId" clId="{5E9D771D-F347-495F-99D7-FF4089397378}" dt="2024-09-17T06:48:58.988" v="46"/>
          <ac:graphicFrameMkLst>
            <pc:docMk/>
            <pc:sldMk cId="2020947064" sldId="269"/>
            <ac:graphicFrameMk id="4" creationId="{B506664F-DF17-60AE-5379-A3A0A4CD91EF}"/>
          </ac:graphicFrameMkLst>
        </pc:graphicFrameChg>
      </pc:sldChg>
      <pc:sldChg chg="addSp modSp mod modTransition">
        <pc:chgData name="Federico Blanco" userId="69bccd9d089903de" providerId="LiveId" clId="{5E9D771D-F347-495F-99D7-FF4089397378}" dt="2024-09-17T12:57:06.529" v="2827" actId="1076"/>
        <pc:sldMkLst>
          <pc:docMk/>
          <pc:sldMk cId="787148015" sldId="270"/>
        </pc:sldMkLst>
        <pc:spChg chg="add mod">
          <ac:chgData name="Federico Blanco" userId="69bccd9d089903de" providerId="LiveId" clId="{5E9D771D-F347-495F-99D7-FF4089397378}" dt="2024-09-17T12:56:55.102" v="2825" actId="1076"/>
          <ac:spMkLst>
            <pc:docMk/>
            <pc:sldMk cId="787148015" sldId="270"/>
            <ac:spMk id="2" creationId="{DF766A54-1196-A404-F2A2-ADE191DCEFB6}"/>
          </ac:spMkLst>
        </pc:spChg>
        <pc:spChg chg="mod">
          <ac:chgData name="Federico Blanco" userId="69bccd9d089903de" providerId="LiveId" clId="{5E9D771D-F347-495F-99D7-FF4089397378}" dt="2024-09-17T12:57:06.529" v="2827" actId="1076"/>
          <ac:spMkLst>
            <pc:docMk/>
            <pc:sldMk cId="787148015" sldId="270"/>
            <ac:spMk id="107" creationId="{38D9AE53-5456-1AFD-C1CA-2EDD2BA15901}"/>
          </ac:spMkLst>
        </pc:spChg>
        <pc:picChg chg="mod">
          <ac:chgData name="Federico Blanco" userId="69bccd9d089903de" providerId="LiveId" clId="{5E9D771D-F347-495F-99D7-FF4089397378}" dt="2024-09-17T12:57:02.651" v="2826" actId="1076"/>
          <ac:picMkLst>
            <pc:docMk/>
            <pc:sldMk cId="787148015" sldId="270"/>
            <ac:picMk id="101" creationId="{E51B9377-768F-2F67-B595-144FB81048F7}"/>
          </ac:picMkLst>
        </pc:picChg>
      </pc:sldChg>
      <pc:sldChg chg="addSp modSp mod modTransition">
        <pc:chgData name="Federico Blanco" userId="69bccd9d089903de" providerId="LiveId" clId="{5E9D771D-F347-495F-99D7-FF4089397378}" dt="2024-09-17T12:54:25.047" v="2782" actId="20577"/>
        <pc:sldMkLst>
          <pc:docMk/>
          <pc:sldMk cId="3401958357" sldId="271"/>
        </pc:sldMkLst>
        <pc:spChg chg="add mod">
          <ac:chgData name="Federico Blanco" userId="69bccd9d089903de" providerId="LiveId" clId="{5E9D771D-F347-495F-99D7-FF4089397378}" dt="2024-09-17T12:54:25.047" v="2782" actId="20577"/>
          <ac:spMkLst>
            <pc:docMk/>
            <pc:sldMk cId="3401958357" sldId="271"/>
            <ac:spMk id="3" creationId="{53B2AFA7-893D-9FC7-E9C0-6098B604B794}"/>
          </ac:spMkLst>
        </pc:spChg>
      </pc:sldChg>
      <pc:sldChg chg="addSp delSp modSp mod">
        <pc:chgData name="Federico Blanco" userId="69bccd9d089903de" providerId="LiveId" clId="{5E9D771D-F347-495F-99D7-FF4089397378}" dt="2024-09-17T12:55:35.771" v="2804" actId="113"/>
        <pc:sldMkLst>
          <pc:docMk/>
          <pc:sldMk cId="4094389730" sldId="272"/>
        </pc:sldMkLst>
        <pc:spChg chg="mod">
          <ac:chgData name="Federico Blanco" userId="69bccd9d089903de" providerId="LiveId" clId="{5E9D771D-F347-495F-99D7-FF4089397378}" dt="2024-09-17T11:10:36.534" v="1173"/>
          <ac:spMkLst>
            <pc:docMk/>
            <pc:sldMk cId="4094389730" sldId="272"/>
            <ac:spMk id="4" creationId="{AE14DC13-0DE9-14FB-5799-9D4176B83605}"/>
          </ac:spMkLst>
        </pc:spChg>
        <pc:spChg chg="mod">
          <ac:chgData name="Federico Blanco" userId="69bccd9d089903de" providerId="LiveId" clId="{5E9D771D-F347-495F-99D7-FF4089397378}" dt="2024-09-17T11:09:59.107" v="1167" actId="165"/>
          <ac:spMkLst>
            <pc:docMk/>
            <pc:sldMk cId="4094389730" sldId="272"/>
            <ac:spMk id="5" creationId="{7E50E2DB-F342-B13E-DFEC-3649E35EBCBE}"/>
          </ac:spMkLst>
        </pc:spChg>
        <pc:spChg chg="mod">
          <ac:chgData name="Federico Blanco" userId="69bccd9d089903de" providerId="LiveId" clId="{5E9D771D-F347-495F-99D7-FF4089397378}" dt="2024-09-17T11:25:00.899" v="1387" actId="20577"/>
          <ac:spMkLst>
            <pc:docMk/>
            <pc:sldMk cId="4094389730" sldId="272"/>
            <ac:spMk id="6" creationId="{30069E33-D62A-839C-B786-35932E0A7AD1}"/>
          </ac:spMkLst>
        </pc:spChg>
        <pc:spChg chg="mod">
          <ac:chgData name="Federico Blanco" userId="69bccd9d089903de" providerId="LiveId" clId="{5E9D771D-F347-495F-99D7-FF4089397378}" dt="2024-09-17T11:11:03.682" v="1208" actId="20577"/>
          <ac:spMkLst>
            <pc:docMk/>
            <pc:sldMk cId="4094389730" sldId="272"/>
            <ac:spMk id="7" creationId="{25520817-DA41-B3F5-469F-C5D4FAFF27DC}"/>
          </ac:spMkLst>
        </pc:spChg>
        <pc:spChg chg="mod">
          <ac:chgData name="Federico Blanco" userId="69bccd9d089903de" providerId="LiveId" clId="{5E9D771D-F347-495F-99D7-FF4089397378}" dt="2024-09-17T11:09:59.107" v="1167" actId="165"/>
          <ac:spMkLst>
            <pc:docMk/>
            <pc:sldMk cId="4094389730" sldId="272"/>
            <ac:spMk id="10" creationId="{A7B2264C-92DB-07C5-8B4F-AC76D3DE0AE0}"/>
          </ac:spMkLst>
        </pc:spChg>
        <pc:spChg chg="mod">
          <ac:chgData name="Federico Blanco" userId="69bccd9d089903de" providerId="LiveId" clId="{5E9D771D-F347-495F-99D7-FF4089397378}" dt="2024-09-17T11:09:59.107" v="1167" actId="165"/>
          <ac:spMkLst>
            <pc:docMk/>
            <pc:sldMk cId="4094389730" sldId="272"/>
            <ac:spMk id="11" creationId="{B2080BD1-DCE8-59E3-CD2A-DEA883C1F493}"/>
          </ac:spMkLst>
        </pc:spChg>
        <pc:spChg chg="mod">
          <ac:chgData name="Federico Blanco" userId="69bccd9d089903de" providerId="LiveId" clId="{5E9D771D-F347-495F-99D7-FF4089397378}" dt="2024-09-17T11:09:59.107" v="1167" actId="165"/>
          <ac:spMkLst>
            <pc:docMk/>
            <pc:sldMk cId="4094389730" sldId="272"/>
            <ac:spMk id="14" creationId="{DDC9FC09-77EE-FBD4-3625-1EC6B9EEEC20}"/>
          </ac:spMkLst>
        </pc:spChg>
        <pc:spChg chg="mod">
          <ac:chgData name="Federico Blanco" userId="69bccd9d089903de" providerId="LiveId" clId="{5E9D771D-F347-495F-99D7-FF4089397378}" dt="2024-09-17T11:09:59.107" v="1167" actId="165"/>
          <ac:spMkLst>
            <pc:docMk/>
            <pc:sldMk cId="4094389730" sldId="272"/>
            <ac:spMk id="15" creationId="{DC79F8D8-A74A-C103-6839-CA53C3293AA2}"/>
          </ac:spMkLst>
        </pc:spChg>
        <pc:spChg chg="mod">
          <ac:chgData name="Federico Blanco" userId="69bccd9d089903de" providerId="LiveId" clId="{5E9D771D-F347-495F-99D7-FF4089397378}" dt="2024-09-17T11:09:59.107" v="1167" actId="165"/>
          <ac:spMkLst>
            <pc:docMk/>
            <pc:sldMk cId="4094389730" sldId="272"/>
            <ac:spMk id="19" creationId="{590B5CED-2A0C-CCFD-D45A-B41F3CAAE59A}"/>
          </ac:spMkLst>
        </pc:spChg>
        <pc:spChg chg="mod">
          <ac:chgData name="Federico Blanco" userId="69bccd9d089903de" providerId="LiveId" clId="{5E9D771D-F347-495F-99D7-FF4089397378}" dt="2024-09-17T11:09:59.107" v="1167" actId="165"/>
          <ac:spMkLst>
            <pc:docMk/>
            <pc:sldMk cId="4094389730" sldId="272"/>
            <ac:spMk id="20" creationId="{7A5DE91C-4E2A-FF9D-0D07-5DD37159E6BE}"/>
          </ac:spMkLst>
        </pc:spChg>
        <pc:spChg chg="del mod topLvl">
          <ac:chgData name="Federico Blanco" userId="69bccd9d089903de" providerId="LiveId" clId="{5E9D771D-F347-495F-99D7-FF4089397378}" dt="2024-09-17T11:17:15.375" v="1286" actId="478"/>
          <ac:spMkLst>
            <pc:docMk/>
            <pc:sldMk cId="4094389730" sldId="272"/>
            <ac:spMk id="27" creationId="{F0BD97AB-16AD-6FD9-E610-EE1A3EE28B1A}"/>
          </ac:spMkLst>
        </pc:spChg>
        <pc:spChg chg="del mod topLvl">
          <ac:chgData name="Federico Blanco" userId="69bccd9d089903de" providerId="LiveId" clId="{5E9D771D-F347-495F-99D7-FF4089397378}" dt="2024-09-17T11:17:22.062" v="1287" actId="478"/>
          <ac:spMkLst>
            <pc:docMk/>
            <pc:sldMk cId="4094389730" sldId="272"/>
            <ac:spMk id="28" creationId="{062F99C0-D52E-89EB-AA33-90EABF89B216}"/>
          </ac:spMkLst>
        </pc:spChg>
        <pc:spChg chg="add del mod topLvl">
          <ac:chgData name="Federico Blanco" userId="69bccd9d089903de" providerId="LiveId" clId="{5E9D771D-F347-495F-99D7-FF4089397378}" dt="2024-09-17T11:12:56.327" v="1237" actId="478"/>
          <ac:spMkLst>
            <pc:docMk/>
            <pc:sldMk cId="4094389730" sldId="272"/>
            <ac:spMk id="29" creationId="{2D7662CE-90B4-C698-575E-AD67F9098F38}"/>
          </ac:spMkLst>
        </pc:spChg>
        <pc:spChg chg="del mod topLvl">
          <ac:chgData name="Federico Blanco" userId="69bccd9d089903de" providerId="LiveId" clId="{5E9D771D-F347-495F-99D7-FF4089397378}" dt="2024-09-17T11:12:54.211" v="1236" actId="478"/>
          <ac:spMkLst>
            <pc:docMk/>
            <pc:sldMk cId="4094389730" sldId="272"/>
            <ac:spMk id="30" creationId="{E5E8B029-6B86-452D-AEB6-68CEE6E3C4CD}"/>
          </ac:spMkLst>
        </pc:spChg>
        <pc:spChg chg="add mod">
          <ac:chgData name="Federico Blanco" userId="69bccd9d089903de" providerId="LiveId" clId="{5E9D771D-F347-495F-99D7-FF4089397378}" dt="2024-09-17T11:28:02.685" v="1443" actId="1076"/>
          <ac:spMkLst>
            <pc:docMk/>
            <pc:sldMk cId="4094389730" sldId="272"/>
            <ac:spMk id="35" creationId="{1F05706E-9728-4E56-A7CC-8DAFB37236E4}"/>
          </ac:spMkLst>
        </pc:spChg>
        <pc:spChg chg="add mod">
          <ac:chgData name="Federico Blanco" userId="69bccd9d089903de" providerId="LiveId" clId="{5E9D771D-F347-495F-99D7-FF4089397378}" dt="2024-09-17T12:50:25.968" v="2711" actId="403"/>
          <ac:spMkLst>
            <pc:docMk/>
            <pc:sldMk cId="4094389730" sldId="272"/>
            <ac:spMk id="40" creationId="{F7DFD1BC-F624-8F60-7089-C64BBF4225ED}"/>
          </ac:spMkLst>
        </pc:spChg>
        <pc:spChg chg="add del mod">
          <ac:chgData name="Federico Blanco" userId="69bccd9d089903de" providerId="LiveId" clId="{5E9D771D-F347-495F-99D7-FF4089397378}" dt="2024-09-17T11:36:53.786" v="1512"/>
          <ac:spMkLst>
            <pc:docMk/>
            <pc:sldMk cId="4094389730" sldId="272"/>
            <ac:spMk id="41" creationId="{E8701AD9-8C94-2B78-B79A-204BE33DF7AB}"/>
          </ac:spMkLst>
        </pc:spChg>
        <pc:spChg chg="add mod ord">
          <ac:chgData name="Federico Blanco" userId="69bccd9d089903de" providerId="LiveId" clId="{5E9D771D-F347-495F-99D7-FF4089397378}" dt="2024-09-17T12:50:15.936" v="2709" actId="1076"/>
          <ac:spMkLst>
            <pc:docMk/>
            <pc:sldMk cId="4094389730" sldId="272"/>
            <ac:spMk id="43" creationId="{614C11F2-7567-B7E0-68BB-54FFEE1B38C3}"/>
          </ac:spMkLst>
        </pc:spChg>
        <pc:spChg chg="add mod ord">
          <ac:chgData name="Federico Blanco" userId="69bccd9d089903de" providerId="LiveId" clId="{5E9D771D-F347-495F-99D7-FF4089397378}" dt="2024-09-17T12:50:50.577" v="2740" actId="171"/>
          <ac:spMkLst>
            <pc:docMk/>
            <pc:sldMk cId="4094389730" sldId="272"/>
            <ac:spMk id="44" creationId="{5AEE42F6-71B4-E4B8-BB12-4D3652810B5A}"/>
          </ac:spMkLst>
        </pc:spChg>
        <pc:spChg chg="add mod">
          <ac:chgData name="Federico Blanco" userId="69bccd9d089903de" providerId="LiveId" clId="{5E9D771D-F347-495F-99D7-FF4089397378}" dt="2024-09-17T12:51:00.104" v="2743" actId="1076"/>
          <ac:spMkLst>
            <pc:docMk/>
            <pc:sldMk cId="4094389730" sldId="272"/>
            <ac:spMk id="45" creationId="{DADE8B5F-7408-CDAC-207F-AB9D6B263077}"/>
          </ac:spMkLst>
        </pc:spChg>
        <pc:spChg chg="add mod">
          <ac:chgData name="Federico Blanco" userId="69bccd9d089903de" providerId="LiveId" clId="{5E9D771D-F347-495F-99D7-FF4089397378}" dt="2024-09-17T12:55:35.771" v="2804" actId="113"/>
          <ac:spMkLst>
            <pc:docMk/>
            <pc:sldMk cId="4094389730" sldId="272"/>
            <ac:spMk id="47" creationId="{7624418F-0537-5928-8A24-976065C53DF3}"/>
          </ac:spMkLst>
        </pc:spChg>
        <pc:spChg chg="mod">
          <ac:chgData name="Federico Blanco" userId="69bccd9d089903de" providerId="LiveId" clId="{5E9D771D-F347-495F-99D7-FF4089397378}" dt="2024-09-17T11:28:12.532" v="1445" actId="1076"/>
          <ac:spMkLst>
            <pc:docMk/>
            <pc:sldMk cId="4094389730" sldId="272"/>
            <ac:spMk id="49" creationId="{4F9FB344-AE1C-269B-C9CE-AD7CB1E9B166}"/>
          </ac:spMkLst>
        </pc:spChg>
        <pc:spChg chg="mod">
          <ac:chgData name="Federico Blanco" userId="69bccd9d089903de" providerId="LiveId" clId="{5E9D771D-F347-495F-99D7-FF4089397378}" dt="2024-09-17T11:28:02.685" v="1443" actId="1076"/>
          <ac:spMkLst>
            <pc:docMk/>
            <pc:sldMk cId="4094389730" sldId="272"/>
            <ac:spMk id="53" creationId="{BA96F16B-3912-62B1-42E9-FDDEDD02705E}"/>
          </ac:spMkLst>
        </pc:spChg>
        <pc:spChg chg="mod">
          <ac:chgData name="Federico Blanco" userId="69bccd9d089903de" providerId="LiveId" clId="{5E9D771D-F347-495F-99D7-FF4089397378}" dt="2024-09-17T11:13:22.658" v="1241" actId="1076"/>
          <ac:spMkLst>
            <pc:docMk/>
            <pc:sldMk cId="4094389730" sldId="272"/>
            <ac:spMk id="57" creationId="{13FBD77E-0889-210B-5537-B729959A8143}"/>
          </ac:spMkLst>
        </pc:spChg>
        <pc:spChg chg="mod">
          <ac:chgData name="Federico Blanco" userId="69bccd9d089903de" providerId="LiveId" clId="{5E9D771D-F347-495F-99D7-FF4089397378}" dt="2024-09-17T11:13:22.658" v="1241" actId="1076"/>
          <ac:spMkLst>
            <pc:docMk/>
            <pc:sldMk cId="4094389730" sldId="272"/>
            <ac:spMk id="58" creationId="{65CDFB1E-B59A-5559-B334-40BAB30C08F2}"/>
          </ac:spMkLst>
        </pc:spChg>
        <pc:spChg chg="mod">
          <ac:chgData name="Federico Blanco" userId="69bccd9d089903de" providerId="LiveId" clId="{5E9D771D-F347-495F-99D7-FF4089397378}" dt="2024-09-17T11:13:52.411" v="1248" actId="1076"/>
          <ac:spMkLst>
            <pc:docMk/>
            <pc:sldMk cId="4094389730" sldId="272"/>
            <ac:spMk id="59" creationId="{AD854ADB-6965-97DA-DDB1-3C2944F1C276}"/>
          </ac:spMkLst>
        </pc:spChg>
        <pc:spChg chg="mod">
          <ac:chgData name="Federico Blanco" userId="69bccd9d089903de" providerId="LiveId" clId="{5E9D771D-F347-495F-99D7-FF4089397378}" dt="2024-09-17T11:13:52.411" v="1248" actId="1076"/>
          <ac:spMkLst>
            <pc:docMk/>
            <pc:sldMk cId="4094389730" sldId="272"/>
            <ac:spMk id="60" creationId="{8930C6C3-86F7-474F-D706-C2A9B8D74E24}"/>
          </ac:spMkLst>
        </pc:spChg>
        <pc:grpChg chg="add mod">
          <ac:chgData name="Federico Blanco" userId="69bccd9d089903de" providerId="LiveId" clId="{5E9D771D-F347-495F-99D7-FF4089397378}" dt="2024-09-17T11:18:30.827" v="1315" actId="1076"/>
          <ac:grpSpMkLst>
            <pc:docMk/>
            <pc:sldMk cId="4094389730" sldId="272"/>
            <ac:grpSpMk id="3" creationId="{DD30834D-8233-2FAB-BC66-3C180208BC8A}"/>
          </ac:grpSpMkLst>
        </pc:grpChg>
        <pc:grpChg chg="mod topLvl">
          <ac:chgData name="Federico Blanco" userId="69bccd9d089903de" providerId="LiveId" clId="{5E9D771D-F347-495F-99D7-FF4089397378}" dt="2024-09-17T11:18:34.032" v="1316" actId="1076"/>
          <ac:grpSpMkLst>
            <pc:docMk/>
            <pc:sldMk cId="4094389730" sldId="272"/>
            <ac:grpSpMk id="8" creationId="{CEAA84EB-BE4B-73A8-652A-25D36C402782}"/>
          </ac:grpSpMkLst>
        </pc:grpChg>
        <pc:grpChg chg="mod topLvl">
          <ac:chgData name="Federico Blanco" userId="69bccd9d089903de" providerId="LiveId" clId="{5E9D771D-F347-495F-99D7-FF4089397378}" dt="2024-09-17T11:18:40.254" v="1318" actId="1076"/>
          <ac:grpSpMkLst>
            <pc:docMk/>
            <pc:sldMk cId="4094389730" sldId="272"/>
            <ac:grpSpMk id="9" creationId="{F0BE23CC-E1D0-E9B5-3CB3-995057EACA8A}"/>
          </ac:grpSpMkLst>
        </pc:grpChg>
        <pc:grpChg chg="mod topLvl">
          <ac:chgData name="Federico Blanco" userId="69bccd9d089903de" providerId="LiveId" clId="{5E9D771D-F347-495F-99D7-FF4089397378}" dt="2024-09-17T11:18:36.768" v="1317" actId="1076"/>
          <ac:grpSpMkLst>
            <pc:docMk/>
            <pc:sldMk cId="4094389730" sldId="272"/>
            <ac:grpSpMk id="13" creationId="{4BBB1FD9-1933-07ED-A5AB-05D67117194D}"/>
          </ac:grpSpMkLst>
        </pc:grpChg>
        <pc:grpChg chg="mod topLvl">
          <ac:chgData name="Federico Blanco" userId="69bccd9d089903de" providerId="LiveId" clId="{5E9D771D-F347-495F-99D7-FF4089397378}" dt="2024-09-17T11:18:24.770" v="1314" actId="1076"/>
          <ac:grpSpMkLst>
            <pc:docMk/>
            <pc:sldMk cId="4094389730" sldId="272"/>
            <ac:grpSpMk id="18" creationId="{7DA76D4E-E442-C866-6869-2F131B83E6DA}"/>
          </ac:grpSpMkLst>
        </pc:grpChg>
        <pc:grpChg chg="del">
          <ac:chgData name="Federico Blanco" userId="69bccd9d089903de" providerId="LiveId" clId="{5E9D771D-F347-495F-99D7-FF4089397378}" dt="2024-09-17T11:09:59.107" v="1167" actId="165"/>
          <ac:grpSpMkLst>
            <pc:docMk/>
            <pc:sldMk cId="4094389730" sldId="272"/>
            <ac:grpSpMk id="31" creationId="{80A1B041-7BEE-2C71-8237-506A044AED93}"/>
          </ac:grpSpMkLst>
        </pc:grpChg>
        <pc:picChg chg="add mod ord">
          <ac:chgData name="Federico Blanco" userId="69bccd9d089903de" providerId="LiveId" clId="{5E9D771D-F347-495F-99D7-FF4089397378}" dt="2024-09-17T11:18:21.800" v="1313" actId="1076"/>
          <ac:picMkLst>
            <pc:docMk/>
            <pc:sldMk cId="4094389730" sldId="272"/>
            <ac:picMk id="32" creationId="{FDDFD3D3-ADB1-5D58-69D8-44B0768BF053}"/>
          </ac:picMkLst>
        </pc:picChg>
        <pc:picChg chg="mod modCrop">
          <ac:chgData name="Federico Blanco" userId="69bccd9d089903de" providerId="LiveId" clId="{5E9D771D-F347-495F-99D7-FF4089397378}" dt="2024-09-17T12:49:45.766" v="2681" actId="1076"/>
          <ac:picMkLst>
            <pc:docMk/>
            <pc:sldMk cId="4094389730" sldId="272"/>
            <ac:picMk id="56" creationId="{2013891E-D2AE-7466-B51A-CDC83F28190F}"/>
          </ac:picMkLst>
        </pc:picChg>
        <pc:cxnChg chg="mod">
          <ac:chgData name="Federico Blanco" userId="69bccd9d089903de" providerId="LiveId" clId="{5E9D771D-F347-495F-99D7-FF4089397378}" dt="2024-09-17T11:18:24.770" v="1314" actId="1076"/>
          <ac:cxnSpMkLst>
            <pc:docMk/>
            <pc:sldMk cId="4094389730" sldId="272"/>
            <ac:cxnSpMk id="38" creationId="{4D29FD61-6387-E163-7796-54E2874BE673}"/>
          </ac:cxnSpMkLst>
        </pc:cxnChg>
        <pc:cxnChg chg="mod">
          <ac:chgData name="Federico Blanco" userId="69bccd9d089903de" providerId="LiveId" clId="{5E9D771D-F347-495F-99D7-FF4089397378}" dt="2024-09-17T11:28:12.532" v="1445" actId="1076"/>
          <ac:cxnSpMkLst>
            <pc:docMk/>
            <pc:sldMk cId="4094389730" sldId="272"/>
            <ac:cxnSpMk id="42" creationId="{0B8F864B-6065-E022-BC79-BB52C8DB876D}"/>
          </ac:cxnSpMkLst>
        </pc:cxnChg>
        <pc:cxnChg chg="mod">
          <ac:chgData name="Federico Blanco" userId="69bccd9d089903de" providerId="LiveId" clId="{5E9D771D-F347-495F-99D7-FF4089397378}" dt="2024-09-17T11:18:36.768" v="1317" actId="1076"/>
          <ac:cxnSpMkLst>
            <pc:docMk/>
            <pc:sldMk cId="4094389730" sldId="272"/>
            <ac:cxnSpMk id="46" creationId="{07870FAD-30FE-4B5B-AA31-8A65AB3ACB9D}"/>
          </ac:cxnSpMkLst>
        </pc:cxnChg>
      </pc:sldChg>
      <pc:sldChg chg="mod modShow">
        <pc:chgData name="Federico Blanco" userId="69bccd9d089903de" providerId="LiveId" clId="{5E9D771D-F347-495F-99D7-FF4089397378}" dt="2024-09-17T16:09:45.324" v="2946" actId="729"/>
        <pc:sldMkLst>
          <pc:docMk/>
          <pc:sldMk cId="2704264349" sldId="273"/>
        </pc:sldMkLst>
      </pc:sldChg>
      <pc:sldChg chg="modSp mod modShow">
        <pc:chgData name="Federico Blanco" userId="69bccd9d089903de" providerId="LiveId" clId="{5E9D771D-F347-495F-99D7-FF4089397378}" dt="2024-09-17T16:09:48.246" v="2947" actId="729"/>
        <pc:sldMkLst>
          <pc:docMk/>
          <pc:sldMk cId="498138150" sldId="274"/>
        </pc:sldMkLst>
        <pc:spChg chg="mod">
          <ac:chgData name="Federico Blanco" userId="69bccd9d089903de" providerId="LiveId" clId="{5E9D771D-F347-495F-99D7-FF4089397378}" dt="2024-09-17T12:59:05.017" v="2854" actId="20577"/>
          <ac:spMkLst>
            <pc:docMk/>
            <pc:sldMk cId="498138150" sldId="274"/>
            <ac:spMk id="71" creationId="{4C5970B7-E9CB-511F-6D16-6B0CB84C2F24}"/>
          </ac:spMkLst>
        </pc:spChg>
      </pc:sldChg>
      <pc:sldChg chg="modSp mod modShow">
        <pc:chgData name="Federico Blanco" userId="69bccd9d089903de" providerId="LiveId" clId="{5E9D771D-F347-495F-99D7-FF4089397378}" dt="2024-09-17T16:09:51.363" v="2948" actId="729"/>
        <pc:sldMkLst>
          <pc:docMk/>
          <pc:sldMk cId="2776744912" sldId="275"/>
        </pc:sldMkLst>
        <pc:spChg chg="mod">
          <ac:chgData name="Federico Blanco" userId="69bccd9d089903de" providerId="LiveId" clId="{5E9D771D-F347-495F-99D7-FF4089397378}" dt="2024-09-17T16:02:35.983" v="2855" actId="1076"/>
          <ac:spMkLst>
            <pc:docMk/>
            <pc:sldMk cId="2776744912" sldId="275"/>
            <ac:spMk id="79" creationId="{CBBFBFBC-D1CE-013C-EE25-893C38EB2F3F}"/>
          </ac:spMkLst>
        </pc:spChg>
      </pc:sldChg>
      <pc:sldChg chg="mod modShow">
        <pc:chgData name="Federico Blanco" userId="69bccd9d089903de" providerId="LiveId" clId="{5E9D771D-F347-495F-99D7-FF4089397378}" dt="2024-09-17T16:09:53.959" v="2949" actId="729"/>
        <pc:sldMkLst>
          <pc:docMk/>
          <pc:sldMk cId="2606349210" sldId="276"/>
        </pc:sldMkLst>
      </pc:sldChg>
      <pc:sldChg chg="new del">
        <pc:chgData name="Federico Blanco" userId="69bccd9d089903de" providerId="LiveId" clId="{5E9D771D-F347-495F-99D7-FF4089397378}" dt="2024-09-17T11:51:21.282" v="1548" actId="47"/>
        <pc:sldMkLst>
          <pc:docMk/>
          <pc:sldMk cId="772785423" sldId="277"/>
        </pc:sldMkLst>
      </pc:sldChg>
      <pc:sldChg chg="new del">
        <pc:chgData name="Federico Blanco" userId="69bccd9d089903de" providerId="LiveId" clId="{5E9D771D-F347-495F-99D7-FF4089397378}" dt="2024-09-16T05:53:37.895" v="37" actId="47"/>
        <pc:sldMkLst>
          <pc:docMk/>
          <pc:sldMk cId="1572111064" sldId="277"/>
        </pc:sldMkLst>
      </pc:sldChg>
      <pc:sldChg chg="new del">
        <pc:chgData name="Federico Blanco" userId="69bccd9d089903de" providerId="LiveId" clId="{5E9D771D-F347-495F-99D7-FF4089397378}" dt="2024-09-16T07:18:43.192" v="41" actId="47"/>
        <pc:sldMkLst>
          <pc:docMk/>
          <pc:sldMk cId="2396458651" sldId="277"/>
        </pc:sldMkLst>
      </pc:sldChg>
      <pc:sldChg chg="new del">
        <pc:chgData name="Federico Blanco" userId="69bccd9d089903de" providerId="LiveId" clId="{5E9D771D-F347-495F-99D7-FF4089397378}" dt="2024-09-16T06:12:08.301" v="39" actId="47"/>
        <pc:sldMkLst>
          <pc:docMk/>
          <pc:sldMk cId="4286889423" sldId="277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359DA8-EAA8-4DF9-8AB2-039366DDA164}" type="doc">
      <dgm:prSet loTypeId="urn:microsoft.com/office/officeart/2005/8/layout/funnel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DDFD0AB-9A03-46D6-92F4-6995FCFC4479}">
      <dgm:prSet phldrT="[Tes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it-IT" dirty="0"/>
            <a:t>Quantum Computing</a:t>
          </a:r>
        </a:p>
      </dgm:t>
    </dgm:pt>
    <dgm:pt modelId="{A7DF085A-3F56-4874-A13D-1FFA79AC8F28}" type="parTrans" cxnId="{C5F746CE-E07A-4E4D-8D48-25E2E9D7D7B9}">
      <dgm:prSet/>
      <dgm:spPr/>
      <dgm:t>
        <a:bodyPr/>
        <a:lstStyle/>
        <a:p>
          <a:endParaRPr lang="it-IT"/>
        </a:p>
      </dgm:t>
    </dgm:pt>
    <dgm:pt modelId="{F354BC94-7CF4-4276-83E7-230F9315CC18}" type="sibTrans" cxnId="{C5F746CE-E07A-4E4D-8D48-25E2E9D7D7B9}">
      <dgm:prSet/>
      <dgm:spPr/>
      <dgm:t>
        <a:bodyPr/>
        <a:lstStyle/>
        <a:p>
          <a:endParaRPr lang="it-IT"/>
        </a:p>
      </dgm:t>
    </dgm:pt>
    <dgm:pt modelId="{34F6A074-6B59-4CAA-8CBE-F5CC195BE4CC}">
      <dgm:prSet phldrT="[Testo]"/>
      <dgm:spPr/>
      <dgm:t>
        <a:bodyPr/>
        <a:lstStyle/>
        <a:p>
          <a:r>
            <a:rPr lang="it-IT" b="1" dirty="0"/>
            <a:t>QML</a:t>
          </a:r>
        </a:p>
      </dgm:t>
    </dgm:pt>
    <dgm:pt modelId="{7CBC7D0B-8228-4172-8CDE-12A83E9BDE5C}" type="parTrans" cxnId="{D5E841FE-77E5-4CF5-B3DC-511F2BA0EC8F}">
      <dgm:prSet/>
      <dgm:spPr/>
      <dgm:t>
        <a:bodyPr/>
        <a:lstStyle/>
        <a:p>
          <a:endParaRPr lang="it-IT"/>
        </a:p>
      </dgm:t>
    </dgm:pt>
    <dgm:pt modelId="{0B6D56F7-BF93-40E5-8DC6-55EF75E4DDFA}" type="sibTrans" cxnId="{D5E841FE-77E5-4CF5-B3DC-511F2BA0EC8F}">
      <dgm:prSet/>
      <dgm:spPr/>
      <dgm:t>
        <a:bodyPr/>
        <a:lstStyle/>
        <a:p>
          <a:endParaRPr lang="it-IT"/>
        </a:p>
      </dgm:t>
    </dgm:pt>
    <dgm:pt modelId="{8EC0FE8B-98A6-4281-9B86-232D2DF13FFC}">
      <dgm:prSet phldrT="[Tes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it-IT" dirty="0"/>
            <a:t>Machine Learning</a:t>
          </a:r>
        </a:p>
      </dgm:t>
    </dgm:pt>
    <dgm:pt modelId="{D7D66274-259C-4143-BB6E-EAC77234D78D}" type="sibTrans" cxnId="{41E90FE4-4875-497B-93DE-FACED2F5BDA1}">
      <dgm:prSet/>
      <dgm:spPr/>
      <dgm:t>
        <a:bodyPr/>
        <a:lstStyle/>
        <a:p>
          <a:endParaRPr lang="it-IT"/>
        </a:p>
      </dgm:t>
    </dgm:pt>
    <dgm:pt modelId="{EA212F5D-9C0D-4454-95B5-873486D6DC9E}" type="parTrans" cxnId="{41E90FE4-4875-497B-93DE-FACED2F5BDA1}">
      <dgm:prSet/>
      <dgm:spPr/>
      <dgm:t>
        <a:bodyPr/>
        <a:lstStyle/>
        <a:p>
          <a:endParaRPr lang="it-IT"/>
        </a:p>
      </dgm:t>
    </dgm:pt>
    <dgm:pt modelId="{C9D8EE79-72D5-4EC7-92A3-19C3FC89884E}" type="pres">
      <dgm:prSet presAssocID="{04359DA8-EAA8-4DF9-8AB2-039366DDA164}" presName="Name0" presStyleCnt="0">
        <dgm:presLayoutVars>
          <dgm:chMax val="4"/>
          <dgm:resizeHandles val="exact"/>
        </dgm:presLayoutVars>
      </dgm:prSet>
      <dgm:spPr/>
    </dgm:pt>
    <dgm:pt modelId="{209F2683-D991-446C-8942-94B2B2AD0382}" type="pres">
      <dgm:prSet presAssocID="{04359DA8-EAA8-4DF9-8AB2-039366DDA164}" presName="ellipse" presStyleLbl="trBgShp" presStyleIdx="0" presStyleCnt="1" custLinFactNeighborX="155" custLinFactNeighborY="5649"/>
      <dgm:spPr/>
    </dgm:pt>
    <dgm:pt modelId="{F5B505CF-7187-4527-A510-1799A5CDB856}" type="pres">
      <dgm:prSet presAssocID="{04359DA8-EAA8-4DF9-8AB2-039366DDA164}" presName="arrow1" presStyleLbl="fgShp" presStyleIdx="0" presStyleCnt="1"/>
      <dgm:spPr/>
    </dgm:pt>
    <dgm:pt modelId="{3E0A99B9-9DBC-449C-A72B-A5B97BFCB578}" type="pres">
      <dgm:prSet presAssocID="{04359DA8-EAA8-4DF9-8AB2-039366DDA164}" presName="rectangle" presStyleLbl="revTx" presStyleIdx="0" presStyleCnt="1">
        <dgm:presLayoutVars>
          <dgm:bulletEnabled val="1"/>
        </dgm:presLayoutVars>
      </dgm:prSet>
      <dgm:spPr/>
    </dgm:pt>
    <dgm:pt modelId="{B51937FA-1095-424D-93E1-E699712B86EB}" type="pres">
      <dgm:prSet presAssocID="{7DDFD0AB-9A03-46D6-92F4-6995FCFC4479}" presName="item1" presStyleLbl="node1" presStyleIdx="0" presStyleCnt="2">
        <dgm:presLayoutVars>
          <dgm:bulletEnabled val="1"/>
        </dgm:presLayoutVars>
      </dgm:prSet>
      <dgm:spPr/>
    </dgm:pt>
    <dgm:pt modelId="{7D67CAD1-6CE2-4CD7-95F2-59564557D160}" type="pres">
      <dgm:prSet presAssocID="{34F6A074-6B59-4CAA-8CBE-F5CC195BE4CC}" presName="item2" presStyleLbl="node1" presStyleIdx="1" presStyleCnt="2">
        <dgm:presLayoutVars>
          <dgm:bulletEnabled val="1"/>
        </dgm:presLayoutVars>
      </dgm:prSet>
      <dgm:spPr/>
    </dgm:pt>
    <dgm:pt modelId="{2C45A4BA-B3B7-4314-AAFD-EAF6D314E961}" type="pres">
      <dgm:prSet presAssocID="{04359DA8-EAA8-4DF9-8AB2-039366DDA164}" presName="funnel" presStyleLbl="trAlignAcc1" presStyleIdx="0" presStyleCnt="1" custLinFactNeighborX="-940" custLinFactNeighborY="2436"/>
      <dgm:spPr/>
    </dgm:pt>
  </dgm:ptLst>
  <dgm:cxnLst>
    <dgm:cxn modelId="{24329708-9692-47BB-A77D-309CAEC5DA0F}" type="presOf" srcId="{7DDFD0AB-9A03-46D6-92F4-6995FCFC4479}" destId="{B51937FA-1095-424D-93E1-E699712B86EB}" srcOrd="0" destOrd="0" presId="urn:microsoft.com/office/officeart/2005/8/layout/funnel1"/>
    <dgm:cxn modelId="{D65CAA21-8C48-496F-9F66-D8A7D3679972}" type="presOf" srcId="{04359DA8-EAA8-4DF9-8AB2-039366DDA164}" destId="{C9D8EE79-72D5-4EC7-92A3-19C3FC89884E}" srcOrd="0" destOrd="0" presId="urn:microsoft.com/office/officeart/2005/8/layout/funnel1"/>
    <dgm:cxn modelId="{A1F1BB47-6DE3-4441-95FD-EF5033870C3E}" type="presOf" srcId="{34F6A074-6B59-4CAA-8CBE-F5CC195BE4CC}" destId="{3E0A99B9-9DBC-449C-A72B-A5B97BFCB578}" srcOrd="0" destOrd="0" presId="urn:microsoft.com/office/officeart/2005/8/layout/funnel1"/>
    <dgm:cxn modelId="{C5F746CE-E07A-4E4D-8D48-25E2E9D7D7B9}" srcId="{04359DA8-EAA8-4DF9-8AB2-039366DDA164}" destId="{7DDFD0AB-9A03-46D6-92F4-6995FCFC4479}" srcOrd="1" destOrd="0" parTransId="{A7DF085A-3F56-4874-A13D-1FFA79AC8F28}" sibTransId="{F354BC94-7CF4-4276-83E7-230F9315CC18}"/>
    <dgm:cxn modelId="{41E90FE4-4875-497B-93DE-FACED2F5BDA1}" srcId="{04359DA8-EAA8-4DF9-8AB2-039366DDA164}" destId="{8EC0FE8B-98A6-4281-9B86-232D2DF13FFC}" srcOrd="0" destOrd="0" parTransId="{EA212F5D-9C0D-4454-95B5-873486D6DC9E}" sibTransId="{D7D66274-259C-4143-BB6E-EAC77234D78D}"/>
    <dgm:cxn modelId="{19B8E7F8-729C-4887-847B-27F9F2728AF8}" type="presOf" srcId="{8EC0FE8B-98A6-4281-9B86-232D2DF13FFC}" destId="{7D67CAD1-6CE2-4CD7-95F2-59564557D160}" srcOrd="0" destOrd="0" presId="urn:microsoft.com/office/officeart/2005/8/layout/funnel1"/>
    <dgm:cxn modelId="{D5E841FE-77E5-4CF5-B3DC-511F2BA0EC8F}" srcId="{04359DA8-EAA8-4DF9-8AB2-039366DDA164}" destId="{34F6A074-6B59-4CAA-8CBE-F5CC195BE4CC}" srcOrd="2" destOrd="0" parTransId="{7CBC7D0B-8228-4172-8CDE-12A83E9BDE5C}" sibTransId="{0B6D56F7-BF93-40E5-8DC6-55EF75E4DDFA}"/>
    <dgm:cxn modelId="{01AA8D94-F1F6-4D8F-9240-1462FC293BA2}" type="presParOf" srcId="{C9D8EE79-72D5-4EC7-92A3-19C3FC89884E}" destId="{209F2683-D991-446C-8942-94B2B2AD0382}" srcOrd="0" destOrd="0" presId="urn:microsoft.com/office/officeart/2005/8/layout/funnel1"/>
    <dgm:cxn modelId="{9081F545-72C6-4DEA-94A3-A2B630918A35}" type="presParOf" srcId="{C9D8EE79-72D5-4EC7-92A3-19C3FC89884E}" destId="{F5B505CF-7187-4527-A510-1799A5CDB856}" srcOrd="1" destOrd="0" presId="urn:microsoft.com/office/officeart/2005/8/layout/funnel1"/>
    <dgm:cxn modelId="{E86AB657-DFE2-451C-BC66-5988C7CE4ED9}" type="presParOf" srcId="{C9D8EE79-72D5-4EC7-92A3-19C3FC89884E}" destId="{3E0A99B9-9DBC-449C-A72B-A5B97BFCB578}" srcOrd="2" destOrd="0" presId="urn:microsoft.com/office/officeart/2005/8/layout/funnel1"/>
    <dgm:cxn modelId="{BEB4F467-96B1-4AA1-9234-10FA6E6520F4}" type="presParOf" srcId="{C9D8EE79-72D5-4EC7-92A3-19C3FC89884E}" destId="{B51937FA-1095-424D-93E1-E699712B86EB}" srcOrd="3" destOrd="0" presId="urn:microsoft.com/office/officeart/2005/8/layout/funnel1"/>
    <dgm:cxn modelId="{587071BB-2347-4AAF-BA0D-24E5FB3B6872}" type="presParOf" srcId="{C9D8EE79-72D5-4EC7-92A3-19C3FC89884E}" destId="{7D67CAD1-6CE2-4CD7-95F2-59564557D160}" srcOrd="4" destOrd="0" presId="urn:microsoft.com/office/officeart/2005/8/layout/funnel1"/>
    <dgm:cxn modelId="{E1E5C18C-7C5C-442E-9A6F-B6607554C1D1}" type="presParOf" srcId="{C9D8EE79-72D5-4EC7-92A3-19C3FC89884E}" destId="{2C45A4BA-B3B7-4314-AAFD-EAF6D314E961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D2DE2D-7263-4991-B741-14F818B12FC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54B3B41-1225-4FFA-80D2-E8820CA645BF}">
      <dgm:prSet phldrT="[Tes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Rotazione (asse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x,y,z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3986D3AA-8552-43F4-B9A7-CFC0DB480FAE}" type="parTrans" cxnId="{D1372208-A6B9-4CE6-A74F-1FEE7A8B78E6}">
      <dgm:prSet/>
      <dgm:spPr/>
      <dgm:t>
        <a:bodyPr/>
        <a:lstStyle/>
        <a:p>
          <a:endParaRPr lang="it-IT"/>
        </a:p>
      </dgm:t>
    </dgm:pt>
    <dgm:pt modelId="{6315717B-EA03-4A4D-B26A-D3F0E5752F7A}" type="sibTrans" cxnId="{D1372208-A6B9-4CE6-A74F-1FEE7A8B78E6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BF9E7B3F-6238-4EAD-9E5E-484398860655}">
          <dgm:prSet phldrT="[Testo]" custT="1"/>
          <dgm:spPr>
            <a:solidFill>
              <a:schemeClr val="accent1">
                <a:lumMod val="40000"/>
                <a:lumOff val="60000"/>
              </a:schemeClr>
            </a:solidFill>
          </dgm:spPr>
          <dgm:t>
            <a:bodyPr/>
            <a:lstStyle/>
            <a:p>
              <a:r>
                <a:rPr lang="it-IT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Ruota lo stato di un qubit sulla sfera di Bloch di un angolo </a:t>
              </a:r>
              <a14:m>
                <m:oMath xmlns:m="http://schemas.openxmlformats.org/officeDocument/2006/math">
                  <m:r>
                    <a:rPr lang="it-IT" sz="18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  <a:cs typeface="Arial" panose="020B0604020202020204" pitchFamily="34" charset="0"/>
                    </a:rPr>
                    <m:t>𝜃</m:t>
                  </m:r>
                </m:oMath>
              </a14:m>
              <a:r>
                <a:rPr lang="it-IT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intorno ad uno degli assi </a:t>
              </a:r>
              <a:r>
                <a:rPr lang="it-IT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x,y,z</a:t>
              </a:r>
              <a:endPara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dgm:t>
        </dgm:pt>
      </mc:Choice>
      <mc:Fallback xmlns="">
        <dgm:pt modelId="{BF9E7B3F-6238-4EAD-9E5E-484398860655}">
          <dgm:prSet phldrT="[Testo]" custT="1"/>
          <dgm:spPr>
            <a:solidFill>
              <a:schemeClr val="accent1">
                <a:lumMod val="40000"/>
                <a:lumOff val="60000"/>
              </a:schemeClr>
            </a:solidFill>
          </dgm:spPr>
          <dgm:t>
            <a:bodyPr/>
            <a:lstStyle/>
            <a:p>
              <a:r>
                <a:rPr lang="it-IT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Ruota lo stato di un </a:t>
              </a:r>
              <a:r>
                <a:rPr lang="it-IT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qubit</a:t>
              </a:r>
              <a:r>
                <a:rPr lang="it-IT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sulla sfera di Bloch di un angolo </a:t>
              </a:r>
              <a:r>
                <a:rPr lang="it-IT" sz="1800" b="0" i="0">
                  <a:solidFill>
                    <a:schemeClr val="tx1"/>
                  </a:solidFill>
                  <a:latin typeface="Cambria Math" panose="02040503050406030204" pitchFamily="18" charset="0"/>
                  <a:cs typeface="Arial" panose="020B0604020202020204" pitchFamily="34" charset="0"/>
                </a:rPr>
                <a:t>𝜃</a:t>
              </a:r>
              <a:r>
                <a:rPr lang="it-IT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intorno ad uno degli assi </a:t>
              </a:r>
              <a:r>
                <a:rPr lang="it-IT" sz="1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x,y,z</a:t>
              </a:r>
              <a:endPara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dgm:t>
        </dgm:pt>
      </mc:Fallback>
    </mc:AlternateContent>
    <dgm:pt modelId="{D8CCB8A2-901C-481C-B3CA-37C1E39D9654}" type="parTrans" cxnId="{A68F52D8-AF2E-4230-B24B-E66082CACBC2}">
      <dgm:prSet/>
      <dgm:spPr/>
      <dgm:t>
        <a:bodyPr/>
        <a:lstStyle/>
        <a:p>
          <a:endParaRPr lang="it-IT"/>
        </a:p>
      </dgm:t>
    </dgm:pt>
    <dgm:pt modelId="{1AC44882-D2AB-4820-84EE-E8C258E1FEBD}" type="sibTrans" cxnId="{A68F52D8-AF2E-4230-B24B-E66082CACBC2}">
      <dgm:prSet/>
      <dgm:spPr/>
      <dgm:t>
        <a:bodyPr/>
        <a:lstStyle/>
        <a:p>
          <a:endParaRPr lang="it-IT"/>
        </a:p>
      </dgm:t>
    </dgm:pt>
    <dgm:pt modelId="{D3C2BF99-29B1-41A2-A8A3-59368121A29D}" type="pres">
      <dgm:prSet presAssocID="{8AD2DE2D-7263-4991-B741-14F818B12FC7}" presName="Name0" presStyleCnt="0">
        <dgm:presLayoutVars>
          <dgm:dir/>
          <dgm:resizeHandles val="exact"/>
        </dgm:presLayoutVars>
      </dgm:prSet>
      <dgm:spPr/>
    </dgm:pt>
    <dgm:pt modelId="{9F777E38-4FF8-474D-B051-DB0E38A3996C}" type="pres">
      <dgm:prSet presAssocID="{D54B3B41-1225-4FFA-80D2-E8820CA645BF}" presName="node" presStyleLbl="node1" presStyleIdx="0" presStyleCnt="2" custScaleX="199540">
        <dgm:presLayoutVars>
          <dgm:bulletEnabled val="1"/>
        </dgm:presLayoutVars>
      </dgm:prSet>
      <dgm:spPr/>
    </dgm:pt>
    <dgm:pt modelId="{DC1E9A19-3A3C-4473-A208-C3FEDB6482D0}" type="pres">
      <dgm:prSet presAssocID="{6315717B-EA03-4A4D-B26A-D3F0E5752F7A}" presName="sibTrans" presStyleLbl="sibTrans2D1" presStyleIdx="0" presStyleCnt="1"/>
      <dgm:spPr/>
    </dgm:pt>
    <dgm:pt modelId="{3C7E1810-8BFF-43F9-933C-B6DF300FF863}" type="pres">
      <dgm:prSet presAssocID="{6315717B-EA03-4A4D-B26A-D3F0E5752F7A}" presName="connectorText" presStyleLbl="sibTrans2D1" presStyleIdx="0" presStyleCnt="1"/>
      <dgm:spPr/>
    </dgm:pt>
    <dgm:pt modelId="{AB75EB67-BF1D-436F-AD3A-A982BFE829BE}" type="pres">
      <dgm:prSet presAssocID="{BF9E7B3F-6238-4EAD-9E5E-484398860655}" presName="node" presStyleLbl="node1" presStyleIdx="1" presStyleCnt="2" custScaleX="355991" custScaleY="99682" custLinFactNeighborX="-24404" custLinFactNeighborY="-549">
        <dgm:presLayoutVars>
          <dgm:bulletEnabled val="1"/>
        </dgm:presLayoutVars>
      </dgm:prSet>
      <dgm:spPr/>
    </dgm:pt>
  </dgm:ptLst>
  <dgm:cxnLst>
    <dgm:cxn modelId="{D1372208-A6B9-4CE6-A74F-1FEE7A8B78E6}" srcId="{8AD2DE2D-7263-4991-B741-14F818B12FC7}" destId="{D54B3B41-1225-4FFA-80D2-E8820CA645BF}" srcOrd="0" destOrd="0" parTransId="{3986D3AA-8552-43F4-B9A7-CFC0DB480FAE}" sibTransId="{6315717B-EA03-4A4D-B26A-D3F0E5752F7A}"/>
    <dgm:cxn modelId="{3B1EEB30-9B5C-4B51-88B1-8C5C70D12CC0}" type="presOf" srcId="{6315717B-EA03-4A4D-B26A-D3F0E5752F7A}" destId="{3C7E1810-8BFF-43F9-933C-B6DF300FF863}" srcOrd="1" destOrd="0" presId="urn:microsoft.com/office/officeart/2005/8/layout/process1"/>
    <dgm:cxn modelId="{D35D8E33-E4C5-4FBB-82C7-CD2F2AC5E9C2}" type="presOf" srcId="{6315717B-EA03-4A4D-B26A-D3F0E5752F7A}" destId="{DC1E9A19-3A3C-4473-A208-C3FEDB6482D0}" srcOrd="0" destOrd="0" presId="urn:microsoft.com/office/officeart/2005/8/layout/process1"/>
    <dgm:cxn modelId="{9CF1E09A-BE74-469F-9712-C6D1BDEA0C41}" type="presOf" srcId="{BF9E7B3F-6238-4EAD-9E5E-484398860655}" destId="{AB75EB67-BF1D-436F-AD3A-A982BFE829BE}" srcOrd="0" destOrd="0" presId="urn:microsoft.com/office/officeart/2005/8/layout/process1"/>
    <dgm:cxn modelId="{B8EF81AE-3686-4921-82F7-BE494A76C903}" type="presOf" srcId="{D54B3B41-1225-4FFA-80D2-E8820CA645BF}" destId="{9F777E38-4FF8-474D-B051-DB0E38A3996C}" srcOrd="0" destOrd="0" presId="urn:microsoft.com/office/officeart/2005/8/layout/process1"/>
    <dgm:cxn modelId="{A68F52D8-AF2E-4230-B24B-E66082CACBC2}" srcId="{8AD2DE2D-7263-4991-B741-14F818B12FC7}" destId="{BF9E7B3F-6238-4EAD-9E5E-484398860655}" srcOrd="1" destOrd="0" parTransId="{D8CCB8A2-901C-481C-B3CA-37C1E39D9654}" sibTransId="{1AC44882-D2AB-4820-84EE-E8C258E1FEBD}"/>
    <dgm:cxn modelId="{9A578FF7-D530-42B8-B112-60932B3B50B1}" type="presOf" srcId="{8AD2DE2D-7263-4991-B741-14F818B12FC7}" destId="{D3C2BF99-29B1-41A2-A8A3-59368121A29D}" srcOrd="0" destOrd="0" presId="urn:microsoft.com/office/officeart/2005/8/layout/process1"/>
    <dgm:cxn modelId="{A616FDCE-35D8-4C9E-80BC-E8D7A93166DA}" type="presParOf" srcId="{D3C2BF99-29B1-41A2-A8A3-59368121A29D}" destId="{9F777E38-4FF8-474D-B051-DB0E38A3996C}" srcOrd="0" destOrd="0" presId="urn:microsoft.com/office/officeart/2005/8/layout/process1"/>
    <dgm:cxn modelId="{D43E3EF7-6D00-460B-B901-8675C9C6C0A3}" type="presParOf" srcId="{D3C2BF99-29B1-41A2-A8A3-59368121A29D}" destId="{DC1E9A19-3A3C-4473-A208-C3FEDB6482D0}" srcOrd="1" destOrd="0" presId="urn:microsoft.com/office/officeart/2005/8/layout/process1"/>
    <dgm:cxn modelId="{E3C93934-441B-4E01-A180-C25FD7B22E8E}" type="presParOf" srcId="{DC1E9A19-3A3C-4473-A208-C3FEDB6482D0}" destId="{3C7E1810-8BFF-43F9-933C-B6DF300FF863}" srcOrd="0" destOrd="0" presId="urn:microsoft.com/office/officeart/2005/8/layout/process1"/>
    <dgm:cxn modelId="{1085AD7E-9848-4ED9-A35F-D7C99B012516}" type="presParOf" srcId="{D3C2BF99-29B1-41A2-A8A3-59368121A29D}" destId="{AB75EB67-BF1D-436F-AD3A-A982BFE829B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D2DE2D-7263-4991-B741-14F818B12FC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54B3B41-1225-4FFA-80D2-E8820CA645BF}">
      <dgm:prSet phldrT="[Tes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Rotazione (asse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x,y,z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3986D3AA-8552-43F4-B9A7-CFC0DB480FAE}" type="parTrans" cxnId="{D1372208-A6B9-4CE6-A74F-1FEE7A8B78E6}">
      <dgm:prSet/>
      <dgm:spPr/>
      <dgm:t>
        <a:bodyPr/>
        <a:lstStyle/>
        <a:p>
          <a:endParaRPr lang="it-IT"/>
        </a:p>
      </dgm:t>
    </dgm:pt>
    <dgm:pt modelId="{6315717B-EA03-4A4D-B26A-D3F0E5752F7A}" type="sibTrans" cxnId="{D1372208-A6B9-4CE6-A74F-1FEE7A8B78E6}">
      <dgm:prSet/>
      <dgm:spPr/>
      <dgm:t>
        <a:bodyPr/>
        <a:lstStyle/>
        <a:p>
          <a:endParaRPr lang="it-IT"/>
        </a:p>
      </dgm:t>
    </dgm:pt>
    <dgm:pt modelId="{BF9E7B3F-6238-4EAD-9E5E-484398860655}">
      <dgm:prSet phldrT="[Testo]" custT="1"/>
      <dgm:spPr>
        <a:blipFill>
          <a:blip xmlns:r="http://schemas.openxmlformats.org/officeDocument/2006/relationships" r:embed="rId1"/>
          <a:stretch>
            <a:fillRect b="-1563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D8CCB8A2-901C-481C-B3CA-37C1E39D9654}" type="parTrans" cxnId="{A68F52D8-AF2E-4230-B24B-E66082CACBC2}">
      <dgm:prSet/>
      <dgm:spPr/>
      <dgm:t>
        <a:bodyPr/>
        <a:lstStyle/>
        <a:p>
          <a:endParaRPr lang="it-IT"/>
        </a:p>
      </dgm:t>
    </dgm:pt>
    <dgm:pt modelId="{1AC44882-D2AB-4820-84EE-E8C258E1FEBD}" type="sibTrans" cxnId="{A68F52D8-AF2E-4230-B24B-E66082CACBC2}">
      <dgm:prSet/>
      <dgm:spPr/>
      <dgm:t>
        <a:bodyPr/>
        <a:lstStyle/>
        <a:p>
          <a:endParaRPr lang="it-IT"/>
        </a:p>
      </dgm:t>
    </dgm:pt>
    <dgm:pt modelId="{D3C2BF99-29B1-41A2-A8A3-59368121A29D}" type="pres">
      <dgm:prSet presAssocID="{8AD2DE2D-7263-4991-B741-14F818B12FC7}" presName="Name0" presStyleCnt="0">
        <dgm:presLayoutVars>
          <dgm:dir/>
          <dgm:resizeHandles val="exact"/>
        </dgm:presLayoutVars>
      </dgm:prSet>
      <dgm:spPr/>
    </dgm:pt>
    <dgm:pt modelId="{9F777E38-4FF8-474D-B051-DB0E38A3996C}" type="pres">
      <dgm:prSet presAssocID="{D54B3B41-1225-4FFA-80D2-E8820CA645BF}" presName="node" presStyleLbl="node1" presStyleIdx="0" presStyleCnt="2" custScaleX="199540">
        <dgm:presLayoutVars>
          <dgm:bulletEnabled val="1"/>
        </dgm:presLayoutVars>
      </dgm:prSet>
      <dgm:spPr/>
    </dgm:pt>
    <dgm:pt modelId="{DC1E9A19-3A3C-4473-A208-C3FEDB6482D0}" type="pres">
      <dgm:prSet presAssocID="{6315717B-EA03-4A4D-B26A-D3F0E5752F7A}" presName="sibTrans" presStyleLbl="sibTrans2D1" presStyleIdx="0" presStyleCnt="1"/>
      <dgm:spPr/>
    </dgm:pt>
    <dgm:pt modelId="{3C7E1810-8BFF-43F9-933C-B6DF300FF863}" type="pres">
      <dgm:prSet presAssocID="{6315717B-EA03-4A4D-B26A-D3F0E5752F7A}" presName="connectorText" presStyleLbl="sibTrans2D1" presStyleIdx="0" presStyleCnt="1"/>
      <dgm:spPr/>
    </dgm:pt>
    <dgm:pt modelId="{AB75EB67-BF1D-436F-AD3A-A982BFE829BE}" type="pres">
      <dgm:prSet presAssocID="{BF9E7B3F-6238-4EAD-9E5E-484398860655}" presName="node" presStyleLbl="node1" presStyleIdx="1" presStyleCnt="2" custScaleX="355991" custScaleY="99682" custLinFactNeighborX="-24404" custLinFactNeighborY="-549">
        <dgm:presLayoutVars>
          <dgm:bulletEnabled val="1"/>
        </dgm:presLayoutVars>
      </dgm:prSet>
      <dgm:spPr/>
    </dgm:pt>
  </dgm:ptLst>
  <dgm:cxnLst>
    <dgm:cxn modelId="{D1372208-A6B9-4CE6-A74F-1FEE7A8B78E6}" srcId="{8AD2DE2D-7263-4991-B741-14F818B12FC7}" destId="{D54B3B41-1225-4FFA-80D2-E8820CA645BF}" srcOrd="0" destOrd="0" parTransId="{3986D3AA-8552-43F4-B9A7-CFC0DB480FAE}" sibTransId="{6315717B-EA03-4A4D-B26A-D3F0E5752F7A}"/>
    <dgm:cxn modelId="{3B1EEB30-9B5C-4B51-88B1-8C5C70D12CC0}" type="presOf" srcId="{6315717B-EA03-4A4D-B26A-D3F0E5752F7A}" destId="{3C7E1810-8BFF-43F9-933C-B6DF300FF863}" srcOrd="1" destOrd="0" presId="urn:microsoft.com/office/officeart/2005/8/layout/process1"/>
    <dgm:cxn modelId="{D35D8E33-E4C5-4FBB-82C7-CD2F2AC5E9C2}" type="presOf" srcId="{6315717B-EA03-4A4D-B26A-D3F0E5752F7A}" destId="{DC1E9A19-3A3C-4473-A208-C3FEDB6482D0}" srcOrd="0" destOrd="0" presId="urn:microsoft.com/office/officeart/2005/8/layout/process1"/>
    <dgm:cxn modelId="{9CF1E09A-BE74-469F-9712-C6D1BDEA0C41}" type="presOf" srcId="{BF9E7B3F-6238-4EAD-9E5E-484398860655}" destId="{AB75EB67-BF1D-436F-AD3A-A982BFE829BE}" srcOrd="0" destOrd="0" presId="urn:microsoft.com/office/officeart/2005/8/layout/process1"/>
    <dgm:cxn modelId="{B8EF81AE-3686-4921-82F7-BE494A76C903}" type="presOf" srcId="{D54B3B41-1225-4FFA-80D2-E8820CA645BF}" destId="{9F777E38-4FF8-474D-B051-DB0E38A3996C}" srcOrd="0" destOrd="0" presId="urn:microsoft.com/office/officeart/2005/8/layout/process1"/>
    <dgm:cxn modelId="{A68F52D8-AF2E-4230-B24B-E66082CACBC2}" srcId="{8AD2DE2D-7263-4991-B741-14F818B12FC7}" destId="{BF9E7B3F-6238-4EAD-9E5E-484398860655}" srcOrd="1" destOrd="0" parTransId="{D8CCB8A2-901C-481C-B3CA-37C1E39D9654}" sibTransId="{1AC44882-D2AB-4820-84EE-E8C258E1FEBD}"/>
    <dgm:cxn modelId="{9A578FF7-D530-42B8-B112-60932B3B50B1}" type="presOf" srcId="{8AD2DE2D-7263-4991-B741-14F818B12FC7}" destId="{D3C2BF99-29B1-41A2-A8A3-59368121A29D}" srcOrd="0" destOrd="0" presId="urn:microsoft.com/office/officeart/2005/8/layout/process1"/>
    <dgm:cxn modelId="{A616FDCE-35D8-4C9E-80BC-E8D7A93166DA}" type="presParOf" srcId="{D3C2BF99-29B1-41A2-A8A3-59368121A29D}" destId="{9F777E38-4FF8-474D-B051-DB0E38A3996C}" srcOrd="0" destOrd="0" presId="urn:microsoft.com/office/officeart/2005/8/layout/process1"/>
    <dgm:cxn modelId="{D43E3EF7-6D00-460B-B901-8675C9C6C0A3}" type="presParOf" srcId="{D3C2BF99-29B1-41A2-A8A3-59368121A29D}" destId="{DC1E9A19-3A3C-4473-A208-C3FEDB6482D0}" srcOrd="1" destOrd="0" presId="urn:microsoft.com/office/officeart/2005/8/layout/process1"/>
    <dgm:cxn modelId="{E3C93934-441B-4E01-A180-C25FD7B22E8E}" type="presParOf" srcId="{DC1E9A19-3A3C-4473-A208-C3FEDB6482D0}" destId="{3C7E1810-8BFF-43F9-933C-B6DF300FF863}" srcOrd="0" destOrd="0" presId="urn:microsoft.com/office/officeart/2005/8/layout/process1"/>
    <dgm:cxn modelId="{1085AD7E-9848-4ED9-A35F-D7C99B012516}" type="presParOf" srcId="{D3C2BF99-29B1-41A2-A8A3-59368121A29D}" destId="{AB75EB67-BF1D-436F-AD3A-A982BFE829B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D2DE2D-7263-4991-B741-14F818B12FC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54B3B41-1225-4FFA-80D2-E8820CA645BF}">
      <dgm:prSet phldrT="[Tes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Hadamard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 gate</a:t>
          </a:r>
        </a:p>
      </dgm:t>
    </dgm:pt>
    <dgm:pt modelId="{3986D3AA-8552-43F4-B9A7-CFC0DB480FAE}" type="parTrans" cxnId="{D1372208-A6B9-4CE6-A74F-1FEE7A8B78E6}">
      <dgm:prSet/>
      <dgm:spPr/>
      <dgm:t>
        <a:bodyPr/>
        <a:lstStyle/>
        <a:p>
          <a:endParaRPr lang="it-IT"/>
        </a:p>
      </dgm:t>
    </dgm:pt>
    <dgm:pt modelId="{6315717B-EA03-4A4D-B26A-D3F0E5752F7A}" type="sibTrans" cxnId="{D1372208-A6B9-4CE6-A74F-1FEE7A8B78E6}">
      <dgm:prSet/>
      <dgm:spPr/>
      <dgm:t>
        <a:bodyPr/>
        <a:lstStyle/>
        <a:p>
          <a:endParaRPr lang="it-IT"/>
        </a:p>
      </dgm:t>
    </dgm:pt>
    <dgm:pt modelId="{BF9E7B3F-6238-4EAD-9E5E-484398860655}">
      <dgm:prSet phldrT="[Tes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it-IT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Crea sovrapposizione tra gli stati di un qubit </a:t>
          </a:r>
          <a:r>
            <a:rPr lang="it-IT" sz="2400" dirty="0">
              <a:solidFill>
                <a:schemeClr val="tx1"/>
              </a:solidFill>
            </a:rPr>
            <a:t> </a:t>
          </a:r>
        </a:p>
      </dgm:t>
    </dgm:pt>
    <dgm:pt modelId="{D8CCB8A2-901C-481C-B3CA-37C1E39D9654}" type="parTrans" cxnId="{A68F52D8-AF2E-4230-B24B-E66082CACBC2}">
      <dgm:prSet/>
      <dgm:spPr/>
      <dgm:t>
        <a:bodyPr/>
        <a:lstStyle/>
        <a:p>
          <a:endParaRPr lang="it-IT"/>
        </a:p>
      </dgm:t>
    </dgm:pt>
    <dgm:pt modelId="{1AC44882-D2AB-4820-84EE-E8C258E1FEBD}" type="sibTrans" cxnId="{A68F52D8-AF2E-4230-B24B-E66082CACBC2}">
      <dgm:prSet/>
      <dgm:spPr/>
      <dgm:t>
        <a:bodyPr/>
        <a:lstStyle/>
        <a:p>
          <a:endParaRPr lang="it-IT"/>
        </a:p>
      </dgm:t>
    </dgm:pt>
    <dgm:pt modelId="{D3C2BF99-29B1-41A2-A8A3-59368121A29D}" type="pres">
      <dgm:prSet presAssocID="{8AD2DE2D-7263-4991-B741-14F818B12FC7}" presName="Name0" presStyleCnt="0">
        <dgm:presLayoutVars>
          <dgm:dir/>
          <dgm:resizeHandles val="exact"/>
        </dgm:presLayoutVars>
      </dgm:prSet>
      <dgm:spPr/>
    </dgm:pt>
    <dgm:pt modelId="{9F777E38-4FF8-474D-B051-DB0E38A3996C}" type="pres">
      <dgm:prSet presAssocID="{D54B3B41-1225-4FFA-80D2-E8820CA645BF}" presName="node" presStyleLbl="node1" presStyleIdx="0" presStyleCnt="2" custScaleX="210471" custLinFactNeighborX="5892" custLinFactNeighborY="2788">
        <dgm:presLayoutVars>
          <dgm:bulletEnabled val="1"/>
        </dgm:presLayoutVars>
      </dgm:prSet>
      <dgm:spPr/>
    </dgm:pt>
    <dgm:pt modelId="{DC1E9A19-3A3C-4473-A208-C3FEDB6482D0}" type="pres">
      <dgm:prSet presAssocID="{6315717B-EA03-4A4D-B26A-D3F0E5752F7A}" presName="sibTrans" presStyleLbl="sibTrans2D1" presStyleIdx="0" presStyleCnt="1"/>
      <dgm:spPr/>
    </dgm:pt>
    <dgm:pt modelId="{3C7E1810-8BFF-43F9-933C-B6DF300FF863}" type="pres">
      <dgm:prSet presAssocID="{6315717B-EA03-4A4D-B26A-D3F0E5752F7A}" presName="connectorText" presStyleLbl="sibTrans2D1" presStyleIdx="0" presStyleCnt="1"/>
      <dgm:spPr/>
    </dgm:pt>
    <dgm:pt modelId="{AB75EB67-BF1D-436F-AD3A-A982BFE829BE}" type="pres">
      <dgm:prSet presAssocID="{BF9E7B3F-6238-4EAD-9E5E-484398860655}" presName="node" presStyleLbl="node1" presStyleIdx="1" presStyleCnt="2" custScaleX="372991" custLinFactNeighborX="2890" custLinFactNeighborY="4799">
        <dgm:presLayoutVars>
          <dgm:bulletEnabled val="1"/>
        </dgm:presLayoutVars>
      </dgm:prSet>
      <dgm:spPr/>
    </dgm:pt>
  </dgm:ptLst>
  <dgm:cxnLst>
    <dgm:cxn modelId="{D1372208-A6B9-4CE6-A74F-1FEE7A8B78E6}" srcId="{8AD2DE2D-7263-4991-B741-14F818B12FC7}" destId="{D54B3B41-1225-4FFA-80D2-E8820CA645BF}" srcOrd="0" destOrd="0" parTransId="{3986D3AA-8552-43F4-B9A7-CFC0DB480FAE}" sibTransId="{6315717B-EA03-4A4D-B26A-D3F0E5752F7A}"/>
    <dgm:cxn modelId="{3B1EEB30-9B5C-4B51-88B1-8C5C70D12CC0}" type="presOf" srcId="{6315717B-EA03-4A4D-B26A-D3F0E5752F7A}" destId="{3C7E1810-8BFF-43F9-933C-B6DF300FF863}" srcOrd="1" destOrd="0" presId="urn:microsoft.com/office/officeart/2005/8/layout/process1"/>
    <dgm:cxn modelId="{D35D8E33-E4C5-4FBB-82C7-CD2F2AC5E9C2}" type="presOf" srcId="{6315717B-EA03-4A4D-B26A-D3F0E5752F7A}" destId="{DC1E9A19-3A3C-4473-A208-C3FEDB6482D0}" srcOrd="0" destOrd="0" presId="urn:microsoft.com/office/officeart/2005/8/layout/process1"/>
    <dgm:cxn modelId="{9CF1E09A-BE74-469F-9712-C6D1BDEA0C41}" type="presOf" srcId="{BF9E7B3F-6238-4EAD-9E5E-484398860655}" destId="{AB75EB67-BF1D-436F-AD3A-A982BFE829BE}" srcOrd="0" destOrd="0" presId="urn:microsoft.com/office/officeart/2005/8/layout/process1"/>
    <dgm:cxn modelId="{B8EF81AE-3686-4921-82F7-BE494A76C903}" type="presOf" srcId="{D54B3B41-1225-4FFA-80D2-E8820CA645BF}" destId="{9F777E38-4FF8-474D-B051-DB0E38A3996C}" srcOrd="0" destOrd="0" presId="urn:microsoft.com/office/officeart/2005/8/layout/process1"/>
    <dgm:cxn modelId="{A68F52D8-AF2E-4230-B24B-E66082CACBC2}" srcId="{8AD2DE2D-7263-4991-B741-14F818B12FC7}" destId="{BF9E7B3F-6238-4EAD-9E5E-484398860655}" srcOrd="1" destOrd="0" parTransId="{D8CCB8A2-901C-481C-B3CA-37C1E39D9654}" sibTransId="{1AC44882-D2AB-4820-84EE-E8C258E1FEBD}"/>
    <dgm:cxn modelId="{9A578FF7-D530-42B8-B112-60932B3B50B1}" type="presOf" srcId="{8AD2DE2D-7263-4991-B741-14F818B12FC7}" destId="{D3C2BF99-29B1-41A2-A8A3-59368121A29D}" srcOrd="0" destOrd="0" presId="urn:microsoft.com/office/officeart/2005/8/layout/process1"/>
    <dgm:cxn modelId="{A616FDCE-35D8-4C9E-80BC-E8D7A93166DA}" type="presParOf" srcId="{D3C2BF99-29B1-41A2-A8A3-59368121A29D}" destId="{9F777E38-4FF8-474D-B051-DB0E38A3996C}" srcOrd="0" destOrd="0" presId="urn:microsoft.com/office/officeart/2005/8/layout/process1"/>
    <dgm:cxn modelId="{D43E3EF7-6D00-460B-B901-8675C9C6C0A3}" type="presParOf" srcId="{D3C2BF99-29B1-41A2-A8A3-59368121A29D}" destId="{DC1E9A19-3A3C-4473-A208-C3FEDB6482D0}" srcOrd="1" destOrd="0" presId="urn:microsoft.com/office/officeart/2005/8/layout/process1"/>
    <dgm:cxn modelId="{E3C93934-441B-4E01-A180-C25FD7B22E8E}" type="presParOf" srcId="{DC1E9A19-3A3C-4473-A208-C3FEDB6482D0}" destId="{3C7E1810-8BFF-43F9-933C-B6DF300FF863}" srcOrd="0" destOrd="0" presId="urn:microsoft.com/office/officeart/2005/8/layout/process1"/>
    <dgm:cxn modelId="{1085AD7E-9848-4ED9-A35F-D7C99B012516}" type="presParOf" srcId="{D3C2BF99-29B1-41A2-A8A3-59368121A29D}" destId="{AB75EB67-BF1D-436F-AD3A-A982BFE829B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D2DE2D-7263-4991-B741-14F818B12FC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54B3B41-1225-4FFA-80D2-E8820CA645BF}">
      <dgm:prSet phldrT="[Tes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Controlled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-Not </a:t>
          </a:r>
          <a:b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(CNOT)</a:t>
          </a:r>
        </a:p>
      </dgm:t>
    </dgm:pt>
    <dgm:pt modelId="{3986D3AA-8552-43F4-B9A7-CFC0DB480FAE}" type="parTrans" cxnId="{D1372208-A6B9-4CE6-A74F-1FEE7A8B78E6}">
      <dgm:prSet/>
      <dgm:spPr/>
      <dgm:t>
        <a:bodyPr/>
        <a:lstStyle/>
        <a:p>
          <a:endParaRPr lang="it-IT"/>
        </a:p>
      </dgm:t>
    </dgm:pt>
    <dgm:pt modelId="{6315717B-EA03-4A4D-B26A-D3F0E5752F7A}" type="sibTrans" cxnId="{D1372208-A6B9-4CE6-A74F-1FEE7A8B78E6}">
      <dgm:prSet/>
      <dgm:spPr/>
      <dgm:t>
        <a:bodyPr/>
        <a:lstStyle/>
        <a:p>
          <a:endParaRPr lang="it-IT"/>
        </a:p>
      </dgm:t>
    </dgm:pt>
    <dgm:pt modelId="{BF9E7B3F-6238-4EAD-9E5E-484398860655}">
      <dgm:prSet phldrT="[Tes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it-IT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Introduce entanglement tra due qubit</a:t>
          </a:r>
        </a:p>
      </dgm:t>
    </dgm:pt>
    <dgm:pt modelId="{D8CCB8A2-901C-481C-B3CA-37C1E39D9654}" type="parTrans" cxnId="{A68F52D8-AF2E-4230-B24B-E66082CACBC2}">
      <dgm:prSet/>
      <dgm:spPr/>
      <dgm:t>
        <a:bodyPr/>
        <a:lstStyle/>
        <a:p>
          <a:endParaRPr lang="it-IT"/>
        </a:p>
      </dgm:t>
    </dgm:pt>
    <dgm:pt modelId="{1AC44882-D2AB-4820-84EE-E8C258E1FEBD}" type="sibTrans" cxnId="{A68F52D8-AF2E-4230-B24B-E66082CACBC2}">
      <dgm:prSet/>
      <dgm:spPr/>
      <dgm:t>
        <a:bodyPr/>
        <a:lstStyle/>
        <a:p>
          <a:endParaRPr lang="it-IT"/>
        </a:p>
      </dgm:t>
    </dgm:pt>
    <dgm:pt modelId="{D3C2BF99-29B1-41A2-A8A3-59368121A29D}" type="pres">
      <dgm:prSet presAssocID="{8AD2DE2D-7263-4991-B741-14F818B12FC7}" presName="Name0" presStyleCnt="0">
        <dgm:presLayoutVars>
          <dgm:dir/>
          <dgm:resizeHandles val="exact"/>
        </dgm:presLayoutVars>
      </dgm:prSet>
      <dgm:spPr/>
    </dgm:pt>
    <dgm:pt modelId="{9F777E38-4FF8-474D-B051-DB0E38A3996C}" type="pres">
      <dgm:prSet presAssocID="{D54B3B41-1225-4FFA-80D2-E8820CA645BF}" presName="node" presStyleLbl="node1" presStyleIdx="0" presStyleCnt="2" custScaleX="240454">
        <dgm:presLayoutVars>
          <dgm:bulletEnabled val="1"/>
        </dgm:presLayoutVars>
      </dgm:prSet>
      <dgm:spPr/>
    </dgm:pt>
    <dgm:pt modelId="{DC1E9A19-3A3C-4473-A208-C3FEDB6482D0}" type="pres">
      <dgm:prSet presAssocID="{6315717B-EA03-4A4D-B26A-D3F0E5752F7A}" presName="sibTrans" presStyleLbl="sibTrans2D1" presStyleIdx="0" presStyleCnt="1"/>
      <dgm:spPr/>
    </dgm:pt>
    <dgm:pt modelId="{3C7E1810-8BFF-43F9-933C-B6DF300FF863}" type="pres">
      <dgm:prSet presAssocID="{6315717B-EA03-4A4D-B26A-D3F0E5752F7A}" presName="connectorText" presStyleLbl="sibTrans2D1" presStyleIdx="0" presStyleCnt="1"/>
      <dgm:spPr/>
    </dgm:pt>
    <dgm:pt modelId="{AB75EB67-BF1D-436F-AD3A-A982BFE829BE}" type="pres">
      <dgm:prSet presAssocID="{BF9E7B3F-6238-4EAD-9E5E-484398860655}" presName="node" presStyleLbl="node1" presStyleIdx="1" presStyleCnt="2" custScaleX="418875" custLinFactNeighborX="-8206" custLinFactNeighborY="1191">
        <dgm:presLayoutVars>
          <dgm:bulletEnabled val="1"/>
        </dgm:presLayoutVars>
      </dgm:prSet>
      <dgm:spPr/>
    </dgm:pt>
  </dgm:ptLst>
  <dgm:cxnLst>
    <dgm:cxn modelId="{D1372208-A6B9-4CE6-A74F-1FEE7A8B78E6}" srcId="{8AD2DE2D-7263-4991-B741-14F818B12FC7}" destId="{D54B3B41-1225-4FFA-80D2-E8820CA645BF}" srcOrd="0" destOrd="0" parTransId="{3986D3AA-8552-43F4-B9A7-CFC0DB480FAE}" sibTransId="{6315717B-EA03-4A4D-B26A-D3F0E5752F7A}"/>
    <dgm:cxn modelId="{3B1EEB30-9B5C-4B51-88B1-8C5C70D12CC0}" type="presOf" srcId="{6315717B-EA03-4A4D-B26A-D3F0E5752F7A}" destId="{3C7E1810-8BFF-43F9-933C-B6DF300FF863}" srcOrd="1" destOrd="0" presId="urn:microsoft.com/office/officeart/2005/8/layout/process1"/>
    <dgm:cxn modelId="{D35D8E33-E4C5-4FBB-82C7-CD2F2AC5E9C2}" type="presOf" srcId="{6315717B-EA03-4A4D-B26A-D3F0E5752F7A}" destId="{DC1E9A19-3A3C-4473-A208-C3FEDB6482D0}" srcOrd="0" destOrd="0" presId="urn:microsoft.com/office/officeart/2005/8/layout/process1"/>
    <dgm:cxn modelId="{9CF1E09A-BE74-469F-9712-C6D1BDEA0C41}" type="presOf" srcId="{BF9E7B3F-6238-4EAD-9E5E-484398860655}" destId="{AB75EB67-BF1D-436F-AD3A-A982BFE829BE}" srcOrd="0" destOrd="0" presId="urn:microsoft.com/office/officeart/2005/8/layout/process1"/>
    <dgm:cxn modelId="{B8EF81AE-3686-4921-82F7-BE494A76C903}" type="presOf" srcId="{D54B3B41-1225-4FFA-80D2-E8820CA645BF}" destId="{9F777E38-4FF8-474D-B051-DB0E38A3996C}" srcOrd="0" destOrd="0" presId="urn:microsoft.com/office/officeart/2005/8/layout/process1"/>
    <dgm:cxn modelId="{A68F52D8-AF2E-4230-B24B-E66082CACBC2}" srcId="{8AD2DE2D-7263-4991-B741-14F818B12FC7}" destId="{BF9E7B3F-6238-4EAD-9E5E-484398860655}" srcOrd="1" destOrd="0" parTransId="{D8CCB8A2-901C-481C-B3CA-37C1E39D9654}" sibTransId="{1AC44882-D2AB-4820-84EE-E8C258E1FEBD}"/>
    <dgm:cxn modelId="{9A578FF7-D530-42B8-B112-60932B3B50B1}" type="presOf" srcId="{8AD2DE2D-7263-4991-B741-14F818B12FC7}" destId="{D3C2BF99-29B1-41A2-A8A3-59368121A29D}" srcOrd="0" destOrd="0" presId="urn:microsoft.com/office/officeart/2005/8/layout/process1"/>
    <dgm:cxn modelId="{A616FDCE-35D8-4C9E-80BC-E8D7A93166DA}" type="presParOf" srcId="{D3C2BF99-29B1-41A2-A8A3-59368121A29D}" destId="{9F777E38-4FF8-474D-B051-DB0E38A3996C}" srcOrd="0" destOrd="0" presId="urn:microsoft.com/office/officeart/2005/8/layout/process1"/>
    <dgm:cxn modelId="{D43E3EF7-6D00-460B-B901-8675C9C6C0A3}" type="presParOf" srcId="{D3C2BF99-29B1-41A2-A8A3-59368121A29D}" destId="{DC1E9A19-3A3C-4473-A208-C3FEDB6482D0}" srcOrd="1" destOrd="0" presId="urn:microsoft.com/office/officeart/2005/8/layout/process1"/>
    <dgm:cxn modelId="{E3C93934-441B-4E01-A180-C25FD7B22E8E}" type="presParOf" srcId="{DC1E9A19-3A3C-4473-A208-C3FEDB6482D0}" destId="{3C7E1810-8BFF-43F9-933C-B6DF300FF863}" srcOrd="0" destOrd="0" presId="urn:microsoft.com/office/officeart/2005/8/layout/process1"/>
    <dgm:cxn modelId="{1085AD7E-9848-4ED9-A35F-D7C99B012516}" type="presParOf" srcId="{D3C2BF99-29B1-41A2-A8A3-59368121A29D}" destId="{AB75EB67-BF1D-436F-AD3A-A982BFE829B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91D057-B098-4152-9053-75B5A3EE12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8C675E-2269-4859-96B1-C9995B0B2D5B}">
      <dgm:prSet/>
      <dgm:spPr/>
      <dgm:t>
        <a:bodyPr/>
        <a:lstStyle/>
        <a:p>
          <a:pPr>
            <a:defRPr cap="all"/>
          </a:pPr>
          <a:r>
            <a:rPr lang="it-IT" dirty="0"/>
            <a:t>Aumentare la dimensione del dataset</a:t>
          </a:r>
          <a:endParaRPr lang="en-US" dirty="0"/>
        </a:p>
      </dgm:t>
    </dgm:pt>
    <dgm:pt modelId="{AC099230-56FC-4B5A-ADF6-9C8BF9346720}" type="parTrans" cxnId="{650321D1-A8B6-43C3-8563-95970EC83EF1}">
      <dgm:prSet/>
      <dgm:spPr/>
      <dgm:t>
        <a:bodyPr/>
        <a:lstStyle/>
        <a:p>
          <a:endParaRPr lang="en-US"/>
        </a:p>
      </dgm:t>
    </dgm:pt>
    <dgm:pt modelId="{F139EB89-DD67-4957-9250-5B63860F96EE}" type="sibTrans" cxnId="{650321D1-A8B6-43C3-8563-95970EC83EF1}">
      <dgm:prSet/>
      <dgm:spPr/>
      <dgm:t>
        <a:bodyPr/>
        <a:lstStyle/>
        <a:p>
          <a:endParaRPr lang="en-US"/>
        </a:p>
      </dgm:t>
    </dgm:pt>
    <dgm:pt modelId="{8343EC76-CCCF-4431-AB76-5CDD58DFFCE8}">
      <dgm:prSet/>
      <dgm:spPr/>
      <dgm:t>
        <a:bodyPr/>
        <a:lstStyle/>
        <a:p>
          <a:pPr>
            <a:defRPr cap="all"/>
          </a:pPr>
          <a:r>
            <a:rPr lang="it-IT" dirty="0"/>
            <a:t>Aumentare il numero di qubit nel layer quantistico</a:t>
          </a:r>
          <a:endParaRPr lang="en-US" dirty="0"/>
        </a:p>
      </dgm:t>
    </dgm:pt>
    <dgm:pt modelId="{58E0591A-77FE-4D6E-8328-22D334C2A341}" type="parTrans" cxnId="{BAC50D7C-AD7D-4C6B-A782-7C6E066D36B4}">
      <dgm:prSet/>
      <dgm:spPr/>
      <dgm:t>
        <a:bodyPr/>
        <a:lstStyle/>
        <a:p>
          <a:endParaRPr lang="en-US"/>
        </a:p>
      </dgm:t>
    </dgm:pt>
    <dgm:pt modelId="{D297218C-0F9A-41F4-B00F-559A132314DD}" type="sibTrans" cxnId="{BAC50D7C-AD7D-4C6B-A782-7C6E066D36B4}">
      <dgm:prSet/>
      <dgm:spPr/>
      <dgm:t>
        <a:bodyPr/>
        <a:lstStyle/>
        <a:p>
          <a:endParaRPr lang="en-US"/>
        </a:p>
      </dgm:t>
    </dgm:pt>
    <dgm:pt modelId="{D2843677-F540-4401-95B5-C86EE4529FD4}">
      <dgm:prSet/>
      <dgm:spPr/>
      <dgm:t>
        <a:bodyPr/>
        <a:lstStyle/>
        <a:p>
          <a:pPr>
            <a:defRPr cap="all"/>
          </a:pPr>
          <a:r>
            <a:rPr lang="it-IT" dirty="0"/>
            <a:t>Testare le reti su dataset più complessi</a:t>
          </a:r>
          <a:endParaRPr lang="en-US" dirty="0"/>
        </a:p>
      </dgm:t>
    </dgm:pt>
    <dgm:pt modelId="{D6375698-3949-4517-9345-FB92ACA9EA07}" type="parTrans" cxnId="{ACE1112A-128D-4EF8-A685-567CE35F8A8C}">
      <dgm:prSet/>
      <dgm:spPr/>
      <dgm:t>
        <a:bodyPr/>
        <a:lstStyle/>
        <a:p>
          <a:endParaRPr lang="en-US"/>
        </a:p>
      </dgm:t>
    </dgm:pt>
    <dgm:pt modelId="{55767796-EA34-4434-8FDC-A55228E933C6}" type="sibTrans" cxnId="{ACE1112A-128D-4EF8-A685-567CE35F8A8C}">
      <dgm:prSet/>
      <dgm:spPr/>
      <dgm:t>
        <a:bodyPr/>
        <a:lstStyle/>
        <a:p>
          <a:endParaRPr lang="en-US"/>
        </a:p>
      </dgm:t>
    </dgm:pt>
    <dgm:pt modelId="{0FFDEC4F-DC6D-4FB8-A64E-B6BF4771A3A1}">
      <dgm:prSet/>
      <dgm:spPr/>
      <dgm:t>
        <a:bodyPr/>
        <a:lstStyle/>
        <a:p>
          <a:pPr>
            <a:defRPr cap="all"/>
          </a:pPr>
          <a:r>
            <a:rPr lang="it-IT" dirty="0"/>
            <a:t>Testare dispositivi quantistici reali</a:t>
          </a:r>
          <a:endParaRPr lang="en-US" dirty="0"/>
        </a:p>
      </dgm:t>
    </dgm:pt>
    <dgm:pt modelId="{BCF3AB9E-ED57-462D-AEC6-AF947EB99675}" type="parTrans" cxnId="{4CA0DC1A-64B7-450B-8F4E-B792C6657FA4}">
      <dgm:prSet/>
      <dgm:spPr/>
      <dgm:t>
        <a:bodyPr/>
        <a:lstStyle/>
        <a:p>
          <a:endParaRPr lang="en-US"/>
        </a:p>
      </dgm:t>
    </dgm:pt>
    <dgm:pt modelId="{2D496DB1-271B-4063-87CF-F49940596FA0}" type="sibTrans" cxnId="{4CA0DC1A-64B7-450B-8F4E-B792C6657FA4}">
      <dgm:prSet/>
      <dgm:spPr/>
      <dgm:t>
        <a:bodyPr/>
        <a:lstStyle/>
        <a:p>
          <a:endParaRPr lang="en-US"/>
        </a:p>
      </dgm:t>
    </dgm:pt>
    <dgm:pt modelId="{8831B884-25B1-4722-A8DF-A29A6053C9E7}" type="pres">
      <dgm:prSet presAssocID="{6A91D057-B098-4152-9053-75B5A3EE12C1}" presName="root" presStyleCnt="0">
        <dgm:presLayoutVars>
          <dgm:dir/>
          <dgm:resizeHandles val="exact"/>
        </dgm:presLayoutVars>
      </dgm:prSet>
      <dgm:spPr/>
    </dgm:pt>
    <dgm:pt modelId="{83797AD2-54BF-4AB6-BA53-476E56FFAAEA}" type="pres">
      <dgm:prSet presAssocID="{538C675E-2269-4859-96B1-C9995B0B2D5B}" presName="compNode" presStyleCnt="0"/>
      <dgm:spPr/>
    </dgm:pt>
    <dgm:pt modelId="{FDF3EA35-D351-4FD7-A82E-04739754A0A1}" type="pres">
      <dgm:prSet presAssocID="{538C675E-2269-4859-96B1-C9995B0B2D5B}" presName="iconBgRect" presStyleLbl="bgShp" presStyleIdx="0" presStyleCnt="4"/>
      <dgm:spPr/>
    </dgm:pt>
    <dgm:pt modelId="{E4D927AE-895B-4C1B-AD88-851B5AFAA08C}" type="pres">
      <dgm:prSet presAssocID="{538C675E-2269-4859-96B1-C9995B0B2D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ECC9481-BF35-4813-B893-0452FEE46A3A}" type="pres">
      <dgm:prSet presAssocID="{538C675E-2269-4859-96B1-C9995B0B2D5B}" presName="spaceRect" presStyleCnt="0"/>
      <dgm:spPr/>
    </dgm:pt>
    <dgm:pt modelId="{49341AA5-66EA-43B1-A1A9-92890C89310E}" type="pres">
      <dgm:prSet presAssocID="{538C675E-2269-4859-96B1-C9995B0B2D5B}" presName="textRect" presStyleLbl="revTx" presStyleIdx="0" presStyleCnt="4">
        <dgm:presLayoutVars>
          <dgm:chMax val="1"/>
          <dgm:chPref val="1"/>
        </dgm:presLayoutVars>
      </dgm:prSet>
      <dgm:spPr/>
    </dgm:pt>
    <dgm:pt modelId="{659F99E3-DD58-49BD-B49E-B1CEE1EC92B3}" type="pres">
      <dgm:prSet presAssocID="{F139EB89-DD67-4957-9250-5B63860F96EE}" presName="sibTrans" presStyleCnt="0"/>
      <dgm:spPr/>
    </dgm:pt>
    <dgm:pt modelId="{D80D1204-8E17-4821-B6BC-A662538B7470}" type="pres">
      <dgm:prSet presAssocID="{8343EC76-CCCF-4431-AB76-5CDD58DFFCE8}" presName="compNode" presStyleCnt="0"/>
      <dgm:spPr/>
    </dgm:pt>
    <dgm:pt modelId="{38AB8E48-ED16-4A9A-8C28-F7FDBC810A45}" type="pres">
      <dgm:prSet presAssocID="{8343EC76-CCCF-4431-AB76-5CDD58DFFCE8}" presName="iconBgRect" presStyleLbl="bgShp" presStyleIdx="1" presStyleCnt="4"/>
      <dgm:spPr/>
    </dgm:pt>
    <dgm:pt modelId="{9A5E8812-CECF-4992-B82D-C53BD71E66C0}" type="pres">
      <dgm:prSet presAssocID="{8343EC76-CCCF-4431-AB76-5CDD58DFFC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Segui contorno"/>
        </a:ext>
      </dgm:extLst>
    </dgm:pt>
    <dgm:pt modelId="{E0437F72-A45C-4232-BD94-7322561A1055}" type="pres">
      <dgm:prSet presAssocID="{8343EC76-CCCF-4431-AB76-5CDD58DFFCE8}" presName="spaceRect" presStyleCnt="0"/>
      <dgm:spPr/>
    </dgm:pt>
    <dgm:pt modelId="{1BDB1401-B3B1-4302-B47D-4EE959804C49}" type="pres">
      <dgm:prSet presAssocID="{8343EC76-CCCF-4431-AB76-5CDD58DFFCE8}" presName="textRect" presStyleLbl="revTx" presStyleIdx="1" presStyleCnt="4">
        <dgm:presLayoutVars>
          <dgm:chMax val="1"/>
          <dgm:chPref val="1"/>
        </dgm:presLayoutVars>
      </dgm:prSet>
      <dgm:spPr/>
    </dgm:pt>
    <dgm:pt modelId="{03396D97-9827-4389-97A6-8BD8E9166962}" type="pres">
      <dgm:prSet presAssocID="{D297218C-0F9A-41F4-B00F-559A132314DD}" presName="sibTrans" presStyleCnt="0"/>
      <dgm:spPr/>
    </dgm:pt>
    <dgm:pt modelId="{B0579D84-40E4-4ED8-85C6-B776608DDAF9}" type="pres">
      <dgm:prSet presAssocID="{D2843677-F540-4401-95B5-C86EE4529FD4}" presName="compNode" presStyleCnt="0"/>
      <dgm:spPr/>
    </dgm:pt>
    <dgm:pt modelId="{D896BB72-6C0D-4430-B84C-981ED889CA80}" type="pres">
      <dgm:prSet presAssocID="{D2843677-F540-4401-95B5-C86EE4529FD4}" presName="iconBgRect" presStyleLbl="bgShp" presStyleIdx="2" presStyleCnt="4"/>
      <dgm:spPr/>
    </dgm:pt>
    <dgm:pt modelId="{9D3ABA51-48B6-4FDF-87CE-0401FA69B58B}" type="pres">
      <dgm:prSet presAssocID="{D2843677-F540-4401-95B5-C86EE4529F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contorno"/>
        </a:ext>
      </dgm:extLst>
    </dgm:pt>
    <dgm:pt modelId="{FE542625-1D91-4EBC-BB95-80BCFC84AA9B}" type="pres">
      <dgm:prSet presAssocID="{D2843677-F540-4401-95B5-C86EE4529FD4}" presName="spaceRect" presStyleCnt="0"/>
      <dgm:spPr/>
    </dgm:pt>
    <dgm:pt modelId="{15FB95EB-08B2-4F92-AF88-FDEBA4C9C7A4}" type="pres">
      <dgm:prSet presAssocID="{D2843677-F540-4401-95B5-C86EE4529FD4}" presName="textRect" presStyleLbl="revTx" presStyleIdx="2" presStyleCnt="4">
        <dgm:presLayoutVars>
          <dgm:chMax val="1"/>
          <dgm:chPref val="1"/>
        </dgm:presLayoutVars>
      </dgm:prSet>
      <dgm:spPr/>
    </dgm:pt>
    <dgm:pt modelId="{D8F6B437-AD92-4F56-AA51-98BB446AE539}" type="pres">
      <dgm:prSet presAssocID="{55767796-EA34-4434-8FDC-A55228E933C6}" presName="sibTrans" presStyleCnt="0"/>
      <dgm:spPr/>
    </dgm:pt>
    <dgm:pt modelId="{60045715-CEC5-4F31-A746-5AC4607D7356}" type="pres">
      <dgm:prSet presAssocID="{0FFDEC4F-DC6D-4FB8-A64E-B6BF4771A3A1}" presName="compNode" presStyleCnt="0"/>
      <dgm:spPr/>
    </dgm:pt>
    <dgm:pt modelId="{8E66098D-39BA-49EB-8D6B-9F4688C59F5A}" type="pres">
      <dgm:prSet presAssocID="{0FFDEC4F-DC6D-4FB8-A64E-B6BF4771A3A1}" presName="iconBgRect" presStyleLbl="bgShp" presStyleIdx="3" presStyleCnt="4"/>
      <dgm:spPr/>
    </dgm:pt>
    <dgm:pt modelId="{91865915-B5CB-442E-BAC6-B84C66691085}" type="pres">
      <dgm:prSet presAssocID="{0FFDEC4F-DC6D-4FB8-A64E-B6BF4771A3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 contorno"/>
        </a:ext>
      </dgm:extLst>
    </dgm:pt>
    <dgm:pt modelId="{643861D4-4C7D-47F3-AF8C-189E3E1AC985}" type="pres">
      <dgm:prSet presAssocID="{0FFDEC4F-DC6D-4FB8-A64E-B6BF4771A3A1}" presName="spaceRect" presStyleCnt="0"/>
      <dgm:spPr/>
    </dgm:pt>
    <dgm:pt modelId="{70C6BD67-2382-4331-8DC1-04DBBEB16F9C}" type="pres">
      <dgm:prSet presAssocID="{0FFDEC4F-DC6D-4FB8-A64E-B6BF4771A3A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5E52D13-729A-4451-B2DE-5FDEB1B167C7}" type="presOf" srcId="{8343EC76-CCCF-4431-AB76-5CDD58DFFCE8}" destId="{1BDB1401-B3B1-4302-B47D-4EE959804C49}" srcOrd="0" destOrd="0" presId="urn:microsoft.com/office/officeart/2018/5/layout/IconCircleLabelList"/>
    <dgm:cxn modelId="{D70E9816-5F6E-4ECB-AF6E-4A33459A38D1}" type="presOf" srcId="{538C675E-2269-4859-96B1-C9995B0B2D5B}" destId="{49341AA5-66EA-43B1-A1A9-92890C89310E}" srcOrd="0" destOrd="0" presId="urn:microsoft.com/office/officeart/2018/5/layout/IconCircleLabelList"/>
    <dgm:cxn modelId="{9A205D19-1CAE-4F2A-98E8-50E3D7BC02AB}" type="presOf" srcId="{6A91D057-B098-4152-9053-75B5A3EE12C1}" destId="{8831B884-25B1-4722-A8DF-A29A6053C9E7}" srcOrd="0" destOrd="0" presId="urn:microsoft.com/office/officeart/2018/5/layout/IconCircleLabelList"/>
    <dgm:cxn modelId="{4CA0DC1A-64B7-450B-8F4E-B792C6657FA4}" srcId="{6A91D057-B098-4152-9053-75B5A3EE12C1}" destId="{0FFDEC4F-DC6D-4FB8-A64E-B6BF4771A3A1}" srcOrd="3" destOrd="0" parTransId="{BCF3AB9E-ED57-462D-AEC6-AF947EB99675}" sibTransId="{2D496DB1-271B-4063-87CF-F49940596FA0}"/>
    <dgm:cxn modelId="{ACE1112A-128D-4EF8-A685-567CE35F8A8C}" srcId="{6A91D057-B098-4152-9053-75B5A3EE12C1}" destId="{D2843677-F540-4401-95B5-C86EE4529FD4}" srcOrd="2" destOrd="0" parTransId="{D6375698-3949-4517-9345-FB92ACA9EA07}" sibTransId="{55767796-EA34-4434-8FDC-A55228E933C6}"/>
    <dgm:cxn modelId="{49E15043-4ADF-4C8F-889F-CFAE66D2AA95}" type="presOf" srcId="{D2843677-F540-4401-95B5-C86EE4529FD4}" destId="{15FB95EB-08B2-4F92-AF88-FDEBA4C9C7A4}" srcOrd="0" destOrd="0" presId="urn:microsoft.com/office/officeart/2018/5/layout/IconCircleLabelList"/>
    <dgm:cxn modelId="{BAC50D7C-AD7D-4C6B-A782-7C6E066D36B4}" srcId="{6A91D057-B098-4152-9053-75B5A3EE12C1}" destId="{8343EC76-CCCF-4431-AB76-5CDD58DFFCE8}" srcOrd="1" destOrd="0" parTransId="{58E0591A-77FE-4D6E-8328-22D334C2A341}" sibTransId="{D297218C-0F9A-41F4-B00F-559A132314DD}"/>
    <dgm:cxn modelId="{745A3FD0-81E2-4D78-AB27-7FEF869F305D}" type="presOf" srcId="{0FFDEC4F-DC6D-4FB8-A64E-B6BF4771A3A1}" destId="{70C6BD67-2382-4331-8DC1-04DBBEB16F9C}" srcOrd="0" destOrd="0" presId="urn:microsoft.com/office/officeart/2018/5/layout/IconCircleLabelList"/>
    <dgm:cxn modelId="{650321D1-A8B6-43C3-8563-95970EC83EF1}" srcId="{6A91D057-B098-4152-9053-75B5A3EE12C1}" destId="{538C675E-2269-4859-96B1-C9995B0B2D5B}" srcOrd="0" destOrd="0" parTransId="{AC099230-56FC-4B5A-ADF6-9C8BF9346720}" sibTransId="{F139EB89-DD67-4957-9250-5B63860F96EE}"/>
    <dgm:cxn modelId="{11EF5041-8678-4CAF-9E5D-9AD996E7E41C}" type="presParOf" srcId="{8831B884-25B1-4722-A8DF-A29A6053C9E7}" destId="{83797AD2-54BF-4AB6-BA53-476E56FFAAEA}" srcOrd="0" destOrd="0" presId="urn:microsoft.com/office/officeart/2018/5/layout/IconCircleLabelList"/>
    <dgm:cxn modelId="{7D68D624-FE0D-4BBB-BECC-85687DBA4D82}" type="presParOf" srcId="{83797AD2-54BF-4AB6-BA53-476E56FFAAEA}" destId="{FDF3EA35-D351-4FD7-A82E-04739754A0A1}" srcOrd="0" destOrd="0" presId="urn:microsoft.com/office/officeart/2018/5/layout/IconCircleLabelList"/>
    <dgm:cxn modelId="{54B9A054-1BF4-4654-AC03-41AA0E697F2B}" type="presParOf" srcId="{83797AD2-54BF-4AB6-BA53-476E56FFAAEA}" destId="{E4D927AE-895B-4C1B-AD88-851B5AFAA08C}" srcOrd="1" destOrd="0" presId="urn:microsoft.com/office/officeart/2018/5/layout/IconCircleLabelList"/>
    <dgm:cxn modelId="{DD37DC0F-05B8-43D2-850D-C6A04CABE6FE}" type="presParOf" srcId="{83797AD2-54BF-4AB6-BA53-476E56FFAAEA}" destId="{8ECC9481-BF35-4813-B893-0452FEE46A3A}" srcOrd="2" destOrd="0" presId="urn:microsoft.com/office/officeart/2018/5/layout/IconCircleLabelList"/>
    <dgm:cxn modelId="{3263883D-7F29-4038-925F-D1FE3D35D223}" type="presParOf" srcId="{83797AD2-54BF-4AB6-BA53-476E56FFAAEA}" destId="{49341AA5-66EA-43B1-A1A9-92890C89310E}" srcOrd="3" destOrd="0" presId="urn:microsoft.com/office/officeart/2018/5/layout/IconCircleLabelList"/>
    <dgm:cxn modelId="{EFDBA97F-4D9B-4049-96E6-144CABF89FAA}" type="presParOf" srcId="{8831B884-25B1-4722-A8DF-A29A6053C9E7}" destId="{659F99E3-DD58-49BD-B49E-B1CEE1EC92B3}" srcOrd="1" destOrd="0" presId="urn:microsoft.com/office/officeart/2018/5/layout/IconCircleLabelList"/>
    <dgm:cxn modelId="{D62E2ADA-B4BE-42CD-8682-F7838F1C4528}" type="presParOf" srcId="{8831B884-25B1-4722-A8DF-A29A6053C9E7}" destId="{D80D1204-8E17-4821-B6BC-A662538B7470}" srcOrd="2" destOrd="0" presId="urn:microsoft.com/office/officeart/2018/5/layout/IconCircleLabelList"/>
    <dgm:cxn modelId="{07964F7E-5685-482A-B391-C1D3D0A6C43B}" type="presParOf" srcId="{D80D1204-8E17-4821-B6BC-A662538B7470}" destId="{38AB8E48-ED16-4A9A-8C28-F7FDBC810A45}" srcOrd="0" destOrd="0" presId="urn:microsoft.com/office/officeart/2018/5/layout/IconCircleLabelList"/>
    <dgm:cxn modelId="{3F07042E-7FD1-47E6-8502-66DE96A425E6}" type="presParOf" srcId="{D80D1204-8E17-4821-B6BC-A662538B7470}" destId="{9A5E8812-CECF-4992-B82D-C53BD71E66C0}" srcOrd="1" destOrd="0" presId="urn:microsoft.com/office/officeart/2018/5/layout/IconCircleLabelList"/>
    <dgm:cxn modelId="{167C05D0-EFA8-46D3-9B01-D8DC3B3B8429}" type="presParOf" srcId="{D80D1204-8E17-4821-B6BC-A662538B7470}" destId="{E0437F72-A45C-4232-BD94-7322561A1055}" srcOrd="2" destOrd="0" presId="urn:microsoft.com/office/officeart/2018/5/layout/IconCircleLabelList"/>
    <dgm:cxn modelId="{26EE2ABF-0B8F-4A13-903D-AF9441B904C7}" type="presParOf" srcId="{D80D1204-8E17-4821-B6BC-A662538B7470}" destId="{1BDB1401-B3B1-4302-B47D-4EE959804C49}" srcOrd="3" destOrd="0" presId="urn:microsoft.com/office/officeart/2018/5/layout/IconCircleLabelList"/>
    <dgm:cxn modelId="{25D620D9-2C51-4AA4-BB86-0EA1FEE139B7}" type="presParOf" srcId="{8831B884-25B1-4722-A8DF-A29A6053C9E7}" destId="{03396D97-9827-4389-97A6-8BD8E9166962}" srcOrd="3" destOrd="0" presId="urn:microsoft.com/office/officeart/2018/5/layout/IconCircleLabelList"/>
    <dgm:cxn modelId="{49E6B70C-CB08-4A88-B221-CFCAB6CAA11F}" type="presParOf" srcId="{8831B884-25B1-4722-A8DF-A29A6053C9E7}" destId="{B0579D84-40E4-4ED8-85C6-B776608DDAF9}" srcOrd="4" destOrd="0" presId="urn:microsoft.com/office/officeart/2018/5/layout/IconCircleLabelList"/>
    <dgm:cxn modelId="{8B9C393E-9961-49A4-AB57-5A3E8E38CD38}" type="presParOf" srcId="{B0579D84-40E4-4ED8-85C6-B776608DDAF9}" destId="{D896BB72-6C0D-4430-B84C-981ED889CA80}" srcOrd="0" destOrd="0" presId="urn:microsoft.com/office/officeart/2018/5/layout/IconCircleLabelList"/>
    <dgm:cxn modelId="{E13DFA26-CCD0-45F3-BB5E-B9EF4124F91D}" type="presParOf" srcId="{B0579D84-40E4-4ED8-85C6-B776608DDAF9}" destId="{9D3ABA51-48B6-4FDF-87CE-0401FA69B58B}" srcOrd="1" destOrd="0" presId="urn:microsoft.com/office/officeart/2018/5/layout/IconCircleLabelList"/>
    <dgm:cxn modelId="{FE3BAD4D-DE17-4A9E-ACCF-AFF8979EB2DA}" type="presParOf" srcId="{B0579D84-40E4-4ED8-85C6-B776608DDAF9}" destId="{FE542625-1D91-4EBC-BB95-80BCFC84AA9B}" srcOrd="2" destOrd="0" presId="urn:microsoft.com/office/officeart/2018/5/layout/IconCircleLabelList"/>
    <dgm:cxn modelId="{2855CB16-94AC-4106-8A0C-DC1B658759C3}" type="presParOf" srcId="{B0579D84-40E4-4ED8-85C6-B776608DDAF9}" destId="{15FB95EB-08B2-4F92-AF88-FDEBA4C9C7A4}" srcOrd="3" destOrd="0" presId="urn:microsoft.com/office/officeart/2018/5/layout/IconCircleLabelList"/>
    <dgm:cxn modelId="{28B2CB4F-D03F-4A20-B37B-9CAFF3F3BD34}" type="presParOf" srcId="{8831B884-25B1-4722-A8DF-A29A6053C9E7}" destId="{D8F6B437-AD92-4F56-AA51-98BB446AE539}" srcOrd="5" destOrd="0" presId="urn:microsoft.com/office/officeart/2018/5/layout/IconCircleLabelList"/>
    <dgm:cxn modelId="{88D0AB07-9204-43FE-A1CE-DFBE01915B4A}" type="presParOf" srcId="{8831B884-25B1-4722-A8DF-A29A6053C9E7}" destId="{60045715-CEC5-4F31-A746-5AC4607D7356}" srcOrd="6" destOrd="0" presId="urn:microsoft.com/office/officeart/2018/5/layout/IconCircleLabelList"/>
    <dgm:cxn modelId="{3A078D1E-4549-4D4C-8CBF-E101BBFAF338}" type="presParOf" srcId="{60045715-CEC5-4F31-A746-5AC4607D7356}" destId="{8E66098D-39BA-49EB-8D6B-9F4688C59F5A}" srcOrd="0" destOrd="0" presId="urn:microsoft.com/office/officeart/2018/5/layout/IconCircleLabelList"/>
    <dgm:cxn modelId="{4191874C-68FE-425E-87B6-F1E4298ED5AA}" type="presParOf" srcId="{60045715-CEC5-4F31-A746-5AC4607D7356}" destId="{91865915-B5CB-442E-BAC6-B84C66691085}" srcOrd="1" destOrd="0" presId="urn:microsoft.com/office/officeart/2018/5/layout/IconCircleLabelList"/>
    <dgm:cxn modelId="{2ABC40DD-0646-406A-8CD9-CAB29BE20C9B}" type="presParOf" srcId="{60045715-CEC5-4F31-A746-5AC4607D7356}" destId="{643861D4-4C7D-47F3-AF8C-189E3E1AC985}" srcOrd="2" destOrd="0" presId="urn:microsoft.com/office/officeart/2018/5/layout/IconCircleLabelList"/>
    <dgm:cxn modelId="{1458B7FF-06F5-4252-B96B-91B51769732B}" type="presParOf" srcId="{60045715-CEC5-4F31-A746-5AC4607D7356}" destId="{70C6BD67-2382-4331-8DC1-04DBBEB16F9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F2683-D991-446C-8942-94B2B2AD0382}">
      <dsp:nvSpPr>
        <dsp:cNvPr id="0" name=""/>
        <dsp:cNvSpPr/>
      </dsp:nvSpPr>
      <dsp:spPr>
        <a:xfrm>
          <a:off x="3503665" y="245599"/>
          <a:ext cx="3508266" cy="121837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505CF-7187-4527-A510-1799A5CDB856}">
      <dsp:nvSpPr>
        <dsp:cNvPr id="0" name=""/>
        <dsp:cNvSpPr/>
      </dsp:nvSpPr>
      <dsp:spPr>
        <a:xfrm>
          <a:off x="4917851" y="3160159"/>
          <a:ext cx="679896" cy="435133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3E0A99B9-9DBC-449C-A72B-A5B97BFCB578}">
      <dsp:nvSpPr>
        <dsp:cNvPr id="0" name=""/>
        <dsp:cNvSpPr/>
      </dsp:nvSpPr>
      <dsp:spPr>
        <a:xfrm>
          <a:off x="3626048" y="3508266"/>
          <a:ext cx="3263503" cy="81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QML</a:t>
          </a:r>
        </a:p>
      </dsp:txBody>
      <dsp:txXfrm>
        <a:off x="3626048" y="3508266"/>
        <a:ext cx="3263503" cy="815875"/>
      </dsp:txXfrm>
    </dsp:sp>
    <dsp:sp modelId="{B51937FA-1095-424D-93E1-E699712B86EB}">
      <dsp:nvSpPr>
        <dsp:cNvPr id="0" name=""/>
        <dsp:cNvSpPr/>
      </dsp:nvSpPr>
      <dsp:spPr>
        <a:xfrm>
          <a:off x="4773713" y="1489245"/>
          <a:ext cx="1223813" cy="1223813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Quantum Computing</a:t>
          </a:r>
        </a:p>
      </dsp:txBody>
      <dsp:txXfrm>
        <a:off x="4952936" y="1668468"/>
        <a:ext cx="865367" cy="865367"/>
      </dsp:txXfrm>
    </dsp:sp>
    <dsp:sp modelId="{7D67CAD1-6CE2-4CD7-95F2-59564557D160}">
      <dsp:nvSpPr>
        <dsp:cNvPr id="0" name=""/>
        <dsp:cNvSpPr/>
      </dsp:nvSpPr>
      <dsp:spPr>
        <a:xfrm>
          <a:off x="3898006" y="571113"/>
          <a:ext cx="1223813" cy="1223813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Machine Learning</a:t>
          </a:r>
        </a:p>
      </dsp:txBody>
      <dsp:txXfrm>
        <a:off x="4077229" y="750336"/>
        <a:ext cx="865367" cy="865367"/>
      </dsp:txXfrm>
    </dsp:sp>
    <dsp:sp modelId="{2C45A4BA-B3B7-4314-AAFD-EAF6D314E961}">
      <dsp:nvSpPr>
        <dsp:cNvPr id="0" name=""/>
        <dsp:cNvSpPr/>
      </dsp:nvSpPr>
      <dsp:spPr>
        <a:xfrm>
          <a:off x="3318299" y="101394"/>
          <a:ext cx="3807420" cy="304593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77E38-4FF8-474D-B051-DB0E38A3996C}">
      <dsp:nvSpPr>
        <dsp:cNvPr id="0" name=""/>
        <dsp:cNvSpPr/>
      </dsp:nvSpPr>
      <dsp:spPr>
        <a:xfrm>
          <a:off x="5580" y="1840"/>
          <a:ext cx="1757348" cy="115388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Rotazione (asse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x,y,z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39376" y="35636"/>
        <a:ext cx="1689756" cy="1086296"/>
      </dsp:txXfrm>
    </dsp:sp>
    <dsp:sp modelId="{DC1E9A19-3A3C-4473-A208-C3FEDB6482D0}">
      <dsp:nvSpPr>
        <dsp:cNvPr id="0" name=""/>
        <dsp:cNvSpPr/>
      </dsp:nvSpPr>
      <dsp:spPr>
        <a:xfrm rot="21595342">
          <a:off x="1829505" y="468201"/>
          <a:ext cx="141144" cy="2184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829505" y="511913"/>
        <a:ext cx="98801" cy="131047"/>
      </dsp:txXfrm>
    </dsp:sp>
    <dsp:sp modelId="{AB75EB67-BF1D-436F-AD3A-A982BFE829BE}">
      <dsp:nvSpPr>
        <dsp:cNvPr id="0" name=""/>
        <dsp:cNvSpPr/>
      </dsp:nvSpPr>
      <dsp:spPr>
        <a:xfrm>
          <a:off x="2029237" y="0"/>
          <a:ext cx="3135211" cy="115021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Ruota lo stato di un qubit sulla sfera di Bloch di un angolo </a:t>
          </a:r>
          <a14:m xmlns:a14="http://schemas.microsoft.com/office/drawing/2010/main">
            <m:oMath xmlns:m="http://schemas.openxmlformats.org/officeDocument/2006/math">
              <m:r>
                <a:rPr lang="it-IT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  <a:cs typeface="Arial" panose="020B0604020202020204" pitchFamily="34" charset="0"/>
                </a:rPr>
                <m:t>𝜃</m:t>
              </m:r>
            </m:oMath>
          </a14:m>
          <a:r>
            <a:rPr lang="it-IT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intorno ad uno degli assi </a:t>
          </a:r>
          <a:r>
            <a:rPr lang="it-IT" sz="18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x,y,z</a:t>
          </a:r>
          <a:endParaRPr lang="it-IT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62926" y="33689"/>
        <a:ext cx="3067833" cy="1082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77E38-4FF8-474D-B051-DB0E38A3996C}">
      <dsp:nvSpPr>
        <dsp:cNvPr id="0" name=""/>
        <dsp:cNvSpPr/>
      </dsp:nvSpPr>
      <dsp:spPr>
        <a:xfrm>
          <a:off x="26209" y="214451"/>
          <a:ext cx="1764629" cy="94521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Hadamard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 gate</a:t>
          </a:r>
        </a:p>
      </dsp:txBody>
      <dsp:txXfrm>
        <a:off x="53893" y="242135"/>
        <a:ext cx="1709261" cy="889846"/>
      </dsp:txXfrm>
    </dsp:sp>
    <dsp:sp modelId="{DC1E9A19-3A3C-4473-A208-C3FEDB6482D0}">
      <dsp:nvSpPr>
        <dsp:cNvPr id="0" name=""/>
        <dsp:cNvSpPr/>
      </dsp:nvSpPr>
      <dsp:spPr>
        <a:xfrm rot="23607">
          <a:off x="1871351" y="590292"/>
          <a:ext cx="170694" cy="207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kern="1200"/>
        </a:p>
      </dsp:txBody>
      <dsp:txXfrm>
        <a:off x="1871352" y="631702"/>
        <a:ext cx="119486" cy="124756"/>
      </dsp:txXfrm>
    </dsp:sp>
    <dsp:sp modelId="{AB75EB67-BF1D-436F-AD3A-A982BFE829BE}">
      <dsp:nvSpPr>
        <dsp:cNvPr id="0" name=""/>
        <dsp:cNvSpPr/>
      </dsp:nvSpPr>
      <dsp:spPr>
        <a:xfrm>
          <a:off x="2112897" y="233459"/>
          <a:ext cx="3127228" cy="945214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Crea sovrapposizione tra gli stati di un qubit </a:t>
          </a:r>
          <a:r>
            <a:rPr lang="it-IT" sz="2400" kern="1200" dirty="0">
              <a:solidFill>
                <a:schemeClr val="tx1"/>
              </a:solidFill>
            </a:rPr>
            <a:t> </a:t>
          </a:r>
        </a:p>
      </dsp:txBody>
      <dsp:txXfrm>
        <a:off x="2140581" y="261143"/>
        <a:ext cx="3071860" cy="889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77E38-4FF8-474D-B051-DB0E38A3996C}">
      <dsp:nvSpPr>
        <dsp:cNvPr id="0" name=""/>
        <dsp:cNvSpPr/>
      </dsp:nvSpPr>
      <dsp:spPr>
        <a:xfrm>
          <a:off x="5723" y="0"/>
          <a:ext cx="1803262" cy="90000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Controlled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-Not </a:t>
          </a:r>
          <a:b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(CNOT)</a:t>
          </a:r>
        </a:p>
      </dsp:txBody>
      <dsp:txXfrm>
        <a:off x="32083" y="26360"/>
        <a:ext cx="1750542" cy="847280"/>
      </dsp:txXfrm>
    </dsp:sp>
    <dsp:sp modelId="{DC1E9A19-3A3C-4473-A208-C3FEDB6482D0}">
      <dsp:nvSpPr>
        <dsp:cNvPr id="0" name=""/>
        <dsp:cNvSpPr/>
      </dsp:nvSpPr>
      <dsp:spPr>
        <a:xfrm>
          <a:off x="1877826" y="357007"/>
          <a:ext cx="145940" cy="185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700" kern="1200"/>
        </a:p>
      </dsp:txBody>
      <dsp:txXfrm>
        <a:off x="1877826" y="394204"/>
        <a:ext cx="102158" cy="111591"/>
      </dsp:txXfrm>
    </dsp:sp>
    <dsp:sp modelId="{AB75EB67-BF1D-436F-AD3A-A982BFE829BE}">
      <dsp:nvSpPr>
        <dsp:cNvPr id="0" name=""/>
        <dsp:cNvSpPr/>
      </dsp:nvSpPr>
      <dsp:spPr>
        <a:xfrm>
          <a:off x="2084346" y="0"/>
          <a:ext cx="3141314" cy="90000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Introduce entanglement tra due qubit</a:t>
          </a:r>
        </a:p>
      </dsp:txBody>
      <dsp:txXfrm>
        <a:off x="2110706" y="26360"/>
        <a:ext cx="3088594" cy="847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3EA35-D351-4FD7-A82E-04739754A0A1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927AE-895B-4C1B-AD88-851B5AFAA08C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41AA5-66EA-43B1-A1A9-92890C89310E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dirty="0"/>
            <a:t>Aumentare la dimensione del dataset</a:t>
          </a:r>
          <a:endParaRPr lang="en-US" sz="1700" kern="1200" dirty="0"/>
        </a:p>
      </dsp:txBody>
      <dsp:txXfrm>
        <a:off x="100682" y="2684598"/>
        <a:ext cx="2370489" cy="720000"/>
      </dsp:txXfrm>
    </dsp:sp>
    <dsp:sp modelId="{38AB8E48-ED16-4A9A-8C28-F7FDBC810A45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E8812-CECF-4992-B82D-C53BD71E66C0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B1401-B3B1-4302-B47D-4EE959804C49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dirty="0"/>
            <a:t>Aumentare il numero di qubit nel layer quantistico</a:t>
          </a:r>
          <a:endParaRPr lang="en-US" sz="1700" kern="1200" dirty="0"/>
        </a:p>
      </dsp:txBody>
      <dsp:txXfrm>
        <a:off x="2886007" y="2684598"/>
        <a:ext cx="2370489" cy="720000"/>
      </dsp:txXfrm>
    </dsp:sp>
    <dsp:sp modelId="{D896BB72-6C0D-4430-B84C-981ED889CA80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ABA51-48B6-4FDF-87CE-0401FA69B58B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95EB-08B2-4F92-AF88-FDEBA4C9C7A4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dirty="0"/>
            <a:t>Testare le reti su dataset più complessi</a:t>
          </a:r>
          <a:endParaRPr lang="en-US" sz="1700" kern="1200" dirty="0"/>
        </a:p>
      </dsp:txBody>
      <dsp:txXfrm>
        <a:off x="5671332" y="2684598"/>
        <a:ext cx="2370489" cy="720000"/>
      </dsp:txXfrm>
    </dsp:sp>
    <dsp:sp modelId="{8E66098D-39BA-49EB-8D6B-9F4688C59F5A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65915-B5CB-442E-BAC6-B84C66691085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6BD67-2382-4331-8DC1-04DBBEB16F9C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dirty="0"/>
            <a:t>Testare dispositivi quantistici reali</a:t>
          </a:r>
          <a:endParaRPr lang="en-US" sz="1700" kern="1200" dirty="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C25388-6588-09C5-FD9A-0A1241F72A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B4621A-3DBA-7EFE-4C81-C17D019B08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34D2-7347-4735-B3B4-477331243412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83BA67-0FE1-9266-EC91-3669A54790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B21D3B-488D-421C-CBCF-526BAE47B4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46BD5-C3B7-4794-99C2-535ED63001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7670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545C7-5FB6-4515-9B66-A3CBA589A9E3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59319-29F0-4166-A702-E0BBBE2846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96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59319-29F0-4166-A702-E0BBBE28466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14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59319-29F0-4166-A702-E0BBBE28466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51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59319-29F0-4166-A702-E0BBBE28466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2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59319-29F0-4166-A702-E0BBBE28466F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516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59319-29F0-4166-A702-E0BBBE28466F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267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B4DBC-BDF9-2C91-D65E-05C60E6EA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E6B713-6E62-D454-3513-154544B90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1EC16D-C489-7A0D-F137-5C2CF8D2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10-5975-4B3F-9EE6-B2BFD46063EA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6DF2AC-7EB4-067E-DF6D-D83F818A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225C0E-4BF0-8E80-9F27-B93DA356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5D29-40B6-4D34-96D4-B36684A66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059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524C90-2D22-5FF7-32F4-93C25C58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895404-2768-5905-FB00-27C8B353B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8CEFF6-EE95-8F84-C30F-16291DFD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10-5975-4B3F-9EE6-B2BFD46063EA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33C33E-A99D-4098-3BE1-BA543C64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F32D00-AAC2-1481-D2D7-1B658B62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5D29-40B6-4D34-96D4-B36684A66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850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3A8DCE-1E5D-AD9A-6EFF-0BA9A43C3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2D8EFD-9A41-17D8-BE25-081AC0016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3C7EF6-4392-7077-8262-003769D6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10-5975-4B3F-9EE6-B2BFD46063EA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4BB963-85C1-1BD3-4C57-ECF8EB29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17A1E9-0545-EE8B-5B1B-B7EB1976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5D29-40B6-4D34-96D4-B36684A66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65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4E1B3-0094-A301-D8F7-226C7F3E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0A492D-1453-A52D-C54E-AAB57C60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0642BB-82D3-5F15-81CD-9D6FF0BF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10-5975-4B3F-9EE6-B2BFD46063EA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367285-2092-6F92-C181-255CF120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391F27-236E-13BE-3820-CC5421F5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5D29-40B6-4D34-96D4-B36684A66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92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36D73-0573-1327-4EB9-6694F3BD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876246-5928-9142-E75E-0C03DE2CE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3C4983-FC6C-4462-A3AF-BB272FC3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10-5975-4B3F-9EE6-B2BFD46063EA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A7CBFE-EB68-367E-FCF5-1A660843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7E199D-2041-5C33-465E-86A1487F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5D29-40B6-4D34-96D4-B36684A66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705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CA9E2C-FF4A-337D-E1A7-888C972F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91BD30-C2CD-FE55-1312-9A8354605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D0F1AF-7D0C-AA94-16AF-51D2E169C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04AE56-9586-58BC-D989-ACBD8D58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10-5975-4B3F-9EE6-B2BFD46063EA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E1227A-0138-9E39-0DBD-95009F6F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FD0D73-7506-322D-1168-999437AC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5D29-40B6-4D34-96D4-B36684A66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70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CF345E-8A77-ADCB-9ED8-3E08BF1D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BCCC1D-BA1B-58FA-9BCF-010854127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F9AF3D-AFBD-B308-C66E-ECD7073DC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8079ABB-14FE-A0B1-2AA8-62C9EF5D4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AFB618-8870-2B76-47FB-946C01766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0C30232-F2F7-0126-682F-355FE7BD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10-5975-4B3F-9EE6-B2BFD46063EA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CEADE9-DE2F-FE32-7786-B8F4EA5E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FDC796F-5A26-7CD4-C5FD-9D23F296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5D29-40B6-4D34-96D4-B36684A66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81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48A6D8-7677-0209-A133-BACD644D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F0D09B-6BC0-F3C0-EE19-87BBCA34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10-5975-4B3F-9EE6-B2BFD46063EA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17644D-F7EB-DADE-6A41-645D18D9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3DCBF9-077A-87BF-E37A-E99CD668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5D29-40B6-4D34-96D4-B36684A66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08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F05B6BB-A839-3AA5-4C09-5F3AEBFE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10-5975-4B3F-9EE6-B2BFD46063EA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252689B-365C-D5B7-DC44-518AEAF1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307BB5-42C1-8ACD-A8EA-7573E5FF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5D29-40B6-4D34-96D4-B36684A66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2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286EE-976D-B3F7-1FF7-553DCF3D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0253A2-8C0E-1544-B7A7-D8CAF1E3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B4649E-9B99-53F4-71EE-357DB7CBD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5617A3-8F74-E742-C7C5-D071F42C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10-5975-4B3F-9EE6-B2BFD46063EA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60AEE0-F5DA-ADC1-8F43-D73576E6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4379BE-4325-DCC5-394C-E117875C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5D29-40B6-4D34-96D4-B36684A66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165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19DC2A-969C-C2F3-2AC9-668AF16B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6C5F177-9C3C-9FC7-A716-2E4083FF7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EF46AB-F9FC-4C0B-EBC9-C25E4DB4F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26B9B5-C6E8-FF93-6887-9DD456D0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1110-5975-4B3F-9EE6-B2BFD46063EA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5BB4C4-6E20-C366-14CB-40484056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70EEC6-7F83-374B-E57A-3CFB3FFE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5D29-40B6-4D34-96D4-B36684A66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39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73CEBA0-25C4-B112-E1CF-EB3D7D01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44044E-35D3-995E-6CA8-F339122C2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56CAFB-7BFD-35EA-8F47-DBE9B1985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9B1110-5975-4B3F-9EE6-B2BFD46063EA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94ABC4-0C22-634D-6DDB-92EE8A14E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50E73D-5EC1-61D7-BC9D-E9AEE5DA0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F5D29-40B6-4D34-96D4-B36684A66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91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image" Target="../media/image12.png"/><Relationship Id="rId21" Type="http://schemas.openxmlformats.org/officeDocument/2006/relationships/diagramColors" Target="../diagrams/colors4.xml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20.xml"/><Relationship Id="rId17" Type="http://schemas.microsoft.com/office/2007/relationships/diagramDrawing" Target="../diagrams/drawing3.xml"/><Relationship Id="rId2" Type="http://schemas.openxmlformats.org/officeDocument/2006/relationships/image" Target="../media/image11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20.xml"/><Relationship Id="rId5" Type="http://schemas.openxmlformats.org/officeDocument/2006/relationships/diagramLayout" Target="../diagrams/layout2.xml"/><Relationship Id="rId15" Type="http://schemas.openxmlformats.org/officeDocument/2006/relationships/diagramQuickStyle" Target="../diagrams/quickStyle3.xml"/><Relationship Id="rId10" Type="http://schemas.openxmlformats.org/officeDocument/2006/relationships/diagramLayout" Target="../diagrams/layout20.xml"/><Relationship Id="rId19" Type="http://schemas.openxmlformats.org/officeDocument/2006/relationships/diagramLayout" Target="../diagrams/layout4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sv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30.png"/><Relationship Id="rId10" Type="http://schemas.openxmlformats.org/officeDocument/2006/relationships/image" Target="../media/image22.png"/><Relationship Id="rId4" Type="http://schemas.openxmlformats.org/officeDocument/2006/relationships/image" Target="../media/image120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ruppo 477">
            <a:extLst>
              <a:ext uri="{FF2B5EF4-FFF2-40B4-BE49-F238E27FC236}">
                <a16:creationId xmlns:a16="http://schemas.microsoft.com/office/drawing/2014/main" id="{E6C83A46-06EE-E538-33E6-ACD7CDD63FAE}"/>
              </a:ext>
            </a:extLst>
          </p:cNvPr>
          <p:cNvGrpSpPr/>
          <p:nvPr/>
        </p:nvGrpSpPr>
        <p:grpSpPr>
          <a:xfrm>
            <a:off x="6408516" y="-266217"/>
            <a:ext cx="7197216" cy="7673273"/>
            <a:chOff x="6320666" y="0"/>
            <a:chExt cx="7197216" cy="7673273"/>
          </a:xfrm>
          <a:blipFill dpi="0" rotWithShape="1">
            <a:blip r:embed="rId2">
              <a:duotone>
                <a:prstClr val="black"/>
                <a:schemeClr val="tx1">
                  <a:lumMod val="50000"/>
                  <a:lumOff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" name="Triangolo isoscele 4">
              <a:extLst>
                <a:ext uri="{FF2B5EF4-FFF2-40B4-BE49-F238E27FC236}">
                  <a16:creationId xmlns:a16="http://schemas.microsoft.com/office/drawing/2014/main" id="{863B5DC3-573E-4DF4-9721-8B58E200ECFC}"/>
                </a:ext>
              </a:extLst>
            </p:cNvPr>
            <p:cNvSpPr/>
            <p:nvPr/>
          </p:nvSpPr>
          <p:spPr>
            <a:xfrm rot="10800000">
              <a:off x="6738912" y="3833266"/>
              <a:ext cx="629655" cy="687241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Triangolo isoscele 5">
              <a:extLst>
                <a:ext uri="{FF2B5EF4-FFF2-40B4-BE49-F238E27FC236}">
                  <a16:creationId xmlns:a16="http://schemas.microsoft.com/office/drawing/2014/main" id="{00599417-82B8-0303-17C0-C863479ACB1B}"/>
                </a:ext>
              </a:extLst>
            </p:cNvPr>
            <p:cNvSpPr/>
            <p:nvPr/>
          </p:nvSpPr>
          <p:spPr>
            <a:xfrm>
              <a:off x="6334066" y="3833266"/>
              <a:ext cx="629655" cy="687241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Triangolo isoscele 8">
              <a:extLst>
                <a:ext uri="{FF2B5EF4-FFF2-40B4-BE49-F238E27FC236}">
                  <a16:creationId xmlns:a16="http://schemas.microsoft.com/office/drawing/2014/main" id="{1C071C3C-13CE-B0C9-06AE-6951ED11C1F3}"/>
                </a:ext>
              </a:extLst>
            </p:cNvPr>
            <p:cNvSpPr/>
            <p:nvPr/>
          </p:nvSpPr>
          <p:spPr>
            <a:xfrm rot="10800000">
              <a:off x="7143758" y="3063476"/>
              <a:ext cx="629655" cy="687241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Triangolo isoscele 9">
              <a:extLst>
                <a:ext uri="{FF2B5EF4-FFF2-40B4-BE49-F238E27FC236}">
                  <a16:creationId xmlns:a16="http://schemas.microsoft.com/office/drawing/2014/main" id="{D0CB1224-E8F2-EB52-D2BB-02CD4113809D}"/>
                </a:ext>
              </a:extLst>
            </p:cNvPr>
            <p:cNvSpPr/>
            <p:nvPr/>
          </p:nvSpPr>
          <p:spPr>
            <a:xfrm>
              <a:off x="6738912" y="3063476"/>
              <a:ext cx="629655" cy="687241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41989D81-AEEC-D864-97C7-51249330997B}"/>
                </a:ext>
              </a:extLst>
            </p:cNvPr>
            <p:cNvGrpSpPr/>
            <p:nvPr/>
          </p:nvGrpSpPr>
          <p:grpSpPr>
            <a:xfrm>
              <a:off x="7130359" y="3081110"/>
              <a:ext cx="1439347" cy="1457031"/>
              <a:chOff x="6671186" y="3154344"/>
              <a:chExt cx="1975044" cy="1526483"/>
            </a:xfrm>
            <a:grpFill/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A21716FC-E478-238F-2601-470FA7718A6A}"/>
                  </a:ext>
                </a:extLst>
              </p:cNvPr>
              <p:cNvGrpSpPr/>
              <p:nvPr/>
            </p:nvGrpSpPr>
            <p:grpSpPr>
              <a:xfrm>
                <a:off x="6671186" y="3960827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17" name="Triangolo isoscele 16">
                  <a:extLst>
                    <a:ext uri="{FF2B5EF4-FFF2-40B4-BE49-F238E27FC236}">
                      <a16:creationId xmlns:a16="http://schemas.microsoft.com/office/drawing/2014/main" id="{E57D8BCE-DF97-A9FF-F97D-4127E98AA4D9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8" name="Triangolo isoscele 17">
                  <a:extLst>
                    <a:ext uri="{FF2B5EF4-FFF2-40B4-BE49-F238E27FC236}">
                      <a16:creationId xmlns:a16="http://schemas.microsoft.com/office/drawing/2014/main" id="{8C71C32A-8351-EDAA-CA42-FE5887AA1A28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4" name="Gruppo 13">
                <a:extLst>
                  <a:ext uri="{FF2B5EF4-FFF2-40B4-BE49-F238E27FC236}">
                    <a16:creationId xmlns:a16="http://schemas.microsoft.com/office/drawing/2014/main" id="{3A233758-D285-C2F5-3B36-08F30D7D8590}"/>
                  </a:ext>
                </a:extLst>
              </p:cNvPr>
              <p:cNvGrpSpPr/>
              <p:nvPr/>
            </p:nvGrpSpPr>
            <p:grpSpPr>
              <a:xfrm>
                <a:off x="7226708" y="3154344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15" name="Triangolo isoscele 14">
                  <a:extLst>
                    <a:ext uri="{FF2B5EF4-FFF2-40B4-BE49-F238E27FC236}">
                      <a16:creationId xmlns:a16="http://schemas.microsoft.com/office/drawing/2014/main" id="{392884FB-8573-3BF8-68C7-42F735975CB3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6" name="Triangolo isoscele 15">
                  <a:extLst>
                    <a:ext uri="{FF2B5EF4-FFF2-40B4-BE49-F238E27FC236}">
                      <a16:creationId xmlns:a16="http://schemas.microsoft.com/office/drawing/2014/main" id="{65FFEA4C-91A2-B08C-B081-924EFBDE375F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97205470-01E5-074D-3D18-BC91914EF67A}"/>
                </a:ext>
              </a:extLst>
            </p:cNvPr>
            <p:cNvGrpSpPr/>
            <p:nvPr/>
          </p:nvGrpSpPr>
          <p:grpSpPr>
            <a:xfrm>
              <a:off x="7130359" y="1541531"/>
              <a:ext cx="1439347" cy="1457031"/>
              <a:chOff x="6671186" y="3154344"/>
              <a:chExt cx="1975044" cy="1526483"/>
            </a:xfrm>
            <a:grpFill/>
          </p:grpSpPr>
          <p:grpSp>
            <p:nvGrpSpPr>
              <p:cNvPr id="20" name="Gruppo 19">
                <a:extLst>
                  <a:ext uri="{FF2B5EF4-FFF2-40B4-BE49-F238E27FC236}">
                    <a16:creationId xmlns:a16="http://schemas.microsoft.com/office/drawing/2014/main" id="{F069CE3E-52CE-E005-2805-CF0E8C690AC3}"/>
                  </a:ext>
                </a:extLst>
              </p:cNvPr>
              <p:cNvGrpSpPr/>
              <p:nvPr/>
            </p:nvGrpSpPr>
            <p:grpSpPr>
              <a:xfrm>
                <a:off x="6671186" y="3960827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24" name="Triangolo isoscele 23">
                  <a:extLst>
                    <a:ext uri="{FF2B5EF4-FFF2-40B4-BE49-F238E27FC236}">
                      <a16:creationId xmlns:a16="http://schemas.microsoft.com/office/drawing/2014/main" id="{756C6995-30E9-F0AF-7ACC-37A0C083FAF4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5" name="Triangolo isoscele 24">
                  <a:extLst>
                    <a:ext uri="{FF2B5EF4-FFF2-40B4-BE49-F238E27FC236}">
                      <a16:creationId xmlns:a16="http://schemas.microsoft.com/office/drawing/2014/main" id="{5E34414F-4A4D-9E81-731E-06787A61E0FB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E7174729-101D-CCD7-D4FA-11241A765D74}"/>
                  </a:ext>
                </a:extLst>
              </p:cNvPr>
              <p:cNvGrpSpPr/>
              <p:nvPr/>
            </p:nvGrpSpPr>
            <p:grpSpPr>
              <a:xfrm>
                <a:off x="7226708" y="3154344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22" name="Triangolo isoscele 21">
                  <a:extLst>
                    <a:ext uri="{FF2B5EF4-FFF2-40B4-BE49-F238E27FC236}">
                      <a16:creationId xmlns:a16="http://schemas.microsoft.com/office/drawing/2014/main" id="{1A6745F9-2EC9-D97F-96C4-C56528530325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3" name="Triangolo isoscele 22">
                  <a:extLst>
                    <a:ext uri="{FF2B5EF4-FFF2-40B4-BE49-F238E27FC236}">
                      <a16:creationId xmlns:a16="http://schemas.microsoft.com/office/drawing/2014/main" id="{3246FB9D-7337-6DE5-39B7-219F8AA1BF8F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3A7372AB-266A-C059-B2FA-03699AE6F735}"/>
                </a:ext>
              </a:extLst>
            </p:cNvPr>
            <p:cNvGrpSpPr/>
            <p:nvPr/>
          </p:nvGrpSpPr>
          <p:grpSpPr>
            <a:xfrm>
              <a:off x="7940051" y="1541531"/>
              <a:ext cx="1439347" cy="1457031"/>
              <a:chOff x="6671186" y="3154344"/>
              <a:chExt cx="1975044" cy="1526483"/>
            </a:xfrm>
            <a:grpFill/>
          </p:grpSpPr>
          <p:grpSp>
            <p:nvGrpSpPr>
              <p:cNvPr id="27" name="Gruppo 26">
                <a:extLst>
                  <a:ext uri="{FF2B5EF4-FFF2-40B4-BE49-F238E27FC236}">
                    <a16:creationId xmlns:a16="http://schemas.microsoft.com/office/drawing/2014/main" id="{091F4035-05EC-3801-2383-6FC58790734C}"/>
                  </a:ext>
                </a:extLst>
              </p:cNvPr>
              <p:cNvGrpSpPr/>
              <p:nvPr/>
            </p:nvGrpSpPr>
            <p:grpSpPr>
              <a:xfrm>
                <a:off x="6671186" y="3960827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31" name="Triangolo isoscele 30">
                  <a:extLst>
                    <a:ext uri="{FF2B5EF4-FFF2-40B4-BE49-F238E27FC236}">
                      <a16:creationId xmlns:a16="http://schemas.microsoft.com/office/drawing/2014/main" id="{5ADED9EF-4C57-AEF3-89BB-59CA8B373057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2" name="Triangolo isoscele 31">
                  <a:extLst>
                    <a:ext uri="{FF2B5EF4-FFF2-40B4-BE49-F238E27FC236}">
                      <a16:creationId xmlns:a16="http://schemas.microsoft.com/office/drawing/2014/main" id="{D4D82639-8709-9738-6915-3D089DAE6180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47C9BDBC-EAC2-892D-3F99-DC7C6D4CBAD8}"/>
                  </a:ext>
                </a:extLst>
              </p:cNvPr>
              <p:cNvGrpSpPr/>
              <p:nvPr/>
            </p:nvGrpSpPr>
            <p:grpSpPr>
              <a:xfrm>
                <a:off x="7226708" y="3154344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29" name="Triangolo isoscele 28">
                  <a:extLst>
                    <a:ext uri="{FF2B5EF4-FFF2-40B4-BE49-F238E27FC236}">
                      <a16:creationId xmlns:a16="http://schemas.microsoft.com/office/drawing/2014/main" id="{29223503-32D5-6B2B-C477-4F048C65BFE8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0" name="Triangolo isoscele 29">
                  <a:extLst>
                    <a:ext uri="{FF2B5EF4-FFF2-40B4-BE49-F238E27FC236}">
                      <a16:creationId xmlns:a16="http://schemas.microsoft.com/office/drawing/2014/main" id="{C82CDA50-16A9-9E5F-99A3-7C22D0CB49B0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946955D5-6EDA-E501-154C-583D3AB19D12}"/>
                </a:ext>
              </a:extLst>
            </p:cNvPr>
            <p:cNvGrpSpPr/>
            <p:nvPr/>
          </p:nvGrpSpPr>
          <p:grpSpPr>
            <a:xfrm>
              <a:off x="7900601" y="3122384"/>
              <a:ext cx="2249040" cy="1457031"/>
              <a:chOff x="2751815" y="3561387"/>
              <a:chExt cx="3086088" cy="1526483"/>
            </a:xfrm>
            <a:grpFill/>
          </p:grpSpPr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88A76496-A95B-53B3-4333-BBC63D7EAEAA}"/>
                  </a:ext>
                </a:extLst>
              </p:cNvPr>
              <p:cNvGrpSpPr/>
              <p:nvPr/>
            </p:nvGrpSpPr>
            <p:grpSpPr>
              <a:xfrm>
                <a:off x="2751815" y="3561387"/>
                <a:ext cx="1975044" cy="1526483"/>
                <a:chOff x="6671186" y="3154344"/>
                <a:chExt cx="1975044" cy="1526483"/>
              </a:xfrm>
              <a:grpFill/>
            </p:grpSpPr>
            <p:grpSp>
              <p:nvGrpSpPr>
                <p:cNvPr id="34" name="Gruppo 33">
                  <a:extLst>
                    <a:ext uri="{FF2B5EF4-FFF2-40B4-BE49-F238E27FC236}">
                      <a16:creationId xmlns:a16="http://schemas.microsoft.com/office/drawing/2014/main" id="{BE9342B9-6C72-AEB3-C763-B20A31F901DD}"/>
                    </a:ext>
                  </a:extLst>
                </p:cNvPr>
                <p:cNvGrpSpPr/>
                <p:nvPr/>
              </p:nvGrpSpPr>
              <p:grpSpPr>
                <a:xfrm>
                  <a:off x="6671186" y="3960827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38" name="Triangolo isoscele 37">
                    <a:extLst>
                      <a:ext uri="{FF2B5EF4-FFF2-40B4-BE49-F238E27FC236}">
                        <a16:creationId xmlns:a16="http://schemas.microsoft.com/office/drawing/2014/main" id="{B4558900-6DE4-6683-F015-9FB0BC303C0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9" name="Triangolo isoscele 38">
                    <a:extLst>
                      <a:ext uri="{FF2B5EF4-FFF2-40B4-BE49-F238E27FC236}">
                        <a16:creationId xmlns:a16="http://schemas.microsoft.com/office/drawing/2014/main" id="{A611C731-407D-1BF2-A680-5820F59DA93C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41A9C522-1329-74B4-3071-3FCC09DFBD45}"/>
                    </a:ext>
                  </a:extLst>
                </p:cNvPr>
                <p:cNvGrpSpPr/>
                <p:nvPr/>
              </p:nvGrpSpPr>
              <p:grpSpPr>
                <a:xfrm>
                  <a:off x="7226708" y="3154344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36" name="Triangolo isoscele 35">
                    <a:extLst>
                      <a:ext uri="{FF2B5EF4-FFF2-40B4-BE49-F238E27FC236}">
                        <a16:creationId xmlns:a16="http://schemas.microsoft.com/office/drawing/2014/main" id="{A0CFB32C-93A5-AF7D-64DA-4C8ACB9849C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7" name="Triangolo isoscele 36">
                    <a:extLst>
                      <a:ext uri="{FF2B5EF4-FFF2-40B4-BE49-F238E27FC236}">
                        <a16:creationId xmlns:a16="http://schemas.microsoft.com/office/drawing/2014/main" id="{5CD84E17-7B43-D5B7-4F85-7BAF01F6452C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4B6D35D9-649A-4D47-7573-017F97F8CE0D}"/>
                  </a:ext>
                </a:extLst>
              </p:cNvPr>
              <p:cNvGrpSpPr/>
              <p:nvPr/>
            </p:nvGrpSpPr>
            <p:grpSpPr>
              <a:xfrm>
                <a:off x="3862859" y="3561387"/>
                <a:ext cx="1975044" cy="1526483"/>
                <a:chOff x="6671186" y="3154344"/>
                <a:chExt cx="1975044" cy="1526483"/>
              </a:xfrm>
              <a:grpFill/>
            </p:grpSpPr>
            <p:grpSp>
              <p:nvGrpSpPr>
                <p:cNvPr id="41" name="Gruppo 40">
                  <a:extLst>
                    <a:ext uri="{FF2B5EF4-FFF2-40B4-BE49-F238E27FC236}">
                      <a16:creationId xmlns:a16="http://schemas.microsoft.com/office/drawing/2014/main" id="{6CB07642-99CE-153A-7DD0-E2597621586B}"/>
                    </a:ext>
                  </a:extLst>
                </p:cNvPr>
                <p:cNvGrpSpPr/>
                <p:nvPr/>
              </p:nvGrpSpPr>
              <p:grpSpPr>
                <a:xfrm>
                  <a:off x="6671186" y="3960827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45" name="Triangolo isoscele 44">
                    <a:extLst>
                      <a:ext uri="{FF2B5EF4-FFF2-40B4-BE49-F238E27FC236}">
                        <a16:creationId xmlns:a16="http://schemas.microsoft.com/office/drawing/2014/main" id="{A0AED1C6-168D-9C84-F554-8EA70995708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46" name="Triangolo isoscele 45">
                    <a:extLst>
                      <a:ext uri="{FF2B5EF4-FFF2-40B4-BE49-F238E27FC236}">
                        <a16:creationId xmlns:a16="http://schemas.microsoft.com/office/drawing/2014/main" id="{876613CF-F677-4009-263D-D1EA8313D6BC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2" name="Gruppo 41">
                  <a:extLst>
                    <a:ext uri="{FF2B5EF4-FFF2-40B4-BE49-F238E27FC236}">
                      <a16:creationId xmlns:a16="http://schemas.microsoft.com/office/drawing/2014/main" id="{59707481-4B5F-A303-C508-3F0D70096444}"/>
                    </a:ext>
                  </a:extLst>
                </p:cNvPr>
                <p:cNvGrpSpPr/>
                <p:nvPr/>
              </p:nvGrpSpPr>
              <p:grpSpPr>
                <a:xfrm>
                  <a:off x="7226708" y="3154344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43" name="Triangolo isoscele 42">
                    <a:extLst>
                      <a:ext uri="{FF2B5EF4-FFF2-40B4-BE49-F238E27FC236}">
                        <a16:creationId xmlns:a16="http://schemas.microsoft.com/office/drawing/2014/main" id="{2EDC0EC2-CC34-5E58-83A2-CAA2AD2462B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44" name="Triangolo isoscele 43">
                    <a:extLst>
                      <a:ext uri="{FF2B5EF4-FFF2-40B4-BE49-F238E27FC236}">
                        <a16:creationId xmlns:a16="http://schemas.microsoft.com/office/drawing/2014/main" id="{50853A72-3B62-EE79-450E-F122DCC6A010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</p:grp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BF6527D3-3CBE-4A7C-8129-C695E6DDA7C9}"/>
                </a:ext>
              </a:extLst>
            </p:cNvPr>
            <p:cNvGrpSpPr/>
            <p:nvPr/>
          </p:nvGrpSpPr>
          <p:grpSpPr>
            <a:xfrm>
              <a:off x="7940051" y="1952"/>
              <a:ext cx="1439347" cy="1457031"/>
              <a:chOff x="6671186" y="3154344"/>
              <a:chExt cx="1975044" cy="1526483"/>
            </a:xfrm>
            <a:grpFill/>
          </p:grpSpPr>
          <p:grpSp>
            <p:nvGrpSpPr>
              <p:cNvPr id="49" name="Gruppo 48">
                <a:extLst>
                  <a:ext uri="{FF2B5EF4-FFF2-40B4-BE49-F238E27FC236}">
                    <a16:creationId xmlns:a16="http://schemas.microsoft.com/office/drawing/2014/main" id="{39E893BD-5480-519C-E194-196F4E889270}"/>
                  </a:ext>
                </a:extLst>
              </p:cNvPr>
              <p:cNvGrpSpPr/>
              <p:nvPr/>
            </p:nvGrpSpPr>
            <p:grpSpPr>
              <a:xfrm>
                <a:off x="6671186" y="3960827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53" name="Triangolo isoscele 52">
                  <a:extLst>
                    <a:ext uri="{FF2B5EF4-FFF2-40B4-BE49-F238E27FC236}">
                      <a16:creationId xmlns:a16="http://schemas.microsoft.com/office/drawing/2014/main" id="{F1EE750F-99AC-35BE-D378-A3FFD06F8520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4" name="Triangolo isoscele 53">
                  <a:extLst>
                    <a:ext uri="{FF2B5EF4-FFF2-40B4-BE49-F238E27FC236}">
                      <a16:creationId xmlns:a16="http://schemas.microsoft.com/office/drawing/2014/main" id="{212B4179-6418-4BAD-6ECF-84769FA26261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0" name="Gruppo 49">
                <a:extLst>
                  <a:ext uri="{FF2B5EF4-FFF2-40B4-BE49-F238E27FC236}">
                    <a16:creationId xmlns:a16="http://schemas.microsoft.com/office/drawing/2014/main" id="{D5054A18-9453-9B38-DC55-122FA1CFF711}"/>
                  </a:ext>
                </a:extLst>
              </p:cNvPr>
              <p:cNvGrpSpPr/>
              <p:nvPr/>
            </p:nvGrpSpPr>
            <p:grpSpPr>
              <a:xfrm>
                <a:off x="7226708" y="3154344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51" name="Triangolo isoscele 50">
                  <a:extLst>
                    <a:ext uri="{FF2B5EF4-FFF2-40B4-BE49-F238E27FC236}">
                      <a16:creationId xmlns:a16="http://schemas.microsoft.com/office/drawing/2014/main" id="{72FDCBA4-6082-D0D8-4151-15B26CD9167A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2" name="Triangolo isoscele 51">
                  <a:extLst>
                    <a:ext uri="{FF2B5EF4-FFF2-40B4-BE49-F238E27FC236}">
                      <a16:creationId xmlns:a16="http://schemas.microsoft.com/office/drawing/2014/main" id="{3925F817-7BC0-3498-08DB-57542BB5C468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55" name="Gruppo 54">
              <a:extLst>
                <a:ext uri="{FF2B5EF4-FFF2-40B4-BE49-F238E27FC236}">
                  <a16:creationId xmlns:a16="http://schemas.microsoft.com/office/drawing/2014/main" id="{F1C903AF-D86F-D83B-33A5-19C699744D83}"/>
                </a:ext>
              </a:extLst>
            </p:cNvPr>
            <p:cNvGrpSpPr/>
            <p:nvPr/>
          </p:nvGrpSpPr>
          <p:grpSpPr>
            <a:xfrm>
              <a:off x="8749744" y="1952"/>
              <a:ext cx="1439347" cy="1457031"/>
              <a:chOff x="6671186" y="3154344"/>
              <a:chExt cx="1975044" cy="1526483"/>
            </a:xfrm>
            <a:grpFill/>
          </p:grpSpPr>
          <p:grpSp>
            <p:nvGrpSpPr>
              <p:cNvPr id="56" name="Gruppo 55">
                <a:extLst>
                  <a:ext uri="{FF2B5EF4-FFF2-40B4-BE49-F238E27FC236}">
                    <a16:creationId xmlns:a16="http://schemas.microsoft.com/office/drawing/2014/main" id="{BB60B840-AC0A-BBE0-527B-1EC00AA81B53}"/>
                  </a:ext>
                </a:extLst>
              </p:cNvPr>
              <p:cNvGrpSpPr/>
              <p:nvPr/>
            </p:nvGrpSpPr>
            <p:grpSpPr>
              <a:xfrm>
                <a:off x="6671186" y="3960827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60" name="Triangolo isoscele 59">
                  <a:extLst>
                    <a:ext uri="{FF2B5EF4-FFF2-40B4-BE49-F238E27FC236}">
                      <a16:creationId xmlns:a16="http://schemas.microsoft.com/office/drawing/2014/main" id="{21C91EEC-4073-CA04-D9D6-499F633C6027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1" name="Triangolo isoscele 60">
                  <a:extLst>
                    <a:ext uri="{FF2B5EF4-FFF2-40B4-BE49-F238E27FC236}">
                      <a16:creationId xmlns:a16="http://schemas.microsoft.com/office/drawing/2014/main" id="{460F0D06-23F9-88B5-B82B-5EA0C31538BB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E76BBB41-9AC9-CE30-28C9-0E098C7648D4}"/>
                  </a:ext>
                </a:extLst>
              </p:cNvPr>
              <p:cNvGrpSpPr/>
              <p:nvPr/>
            </p:nvGrpSpPr>
            <p:grpSpPr>
              <a:xfrm>
                <a:off x="7226708" y="3154344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58" name="Triangolo isoscele 57">
                  <a:extLst>
                    <a:ext uri="{FF2B5EF4-FFF2-40B4-BE49-F238E27FC236}">
                      <a16:creationId xmlns:a16="http://schemas.microsoft.com/office/drawing/2014/main" id="{ABE57B20-E1EE-E21D-533E-491F5E70B869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Triangolo isoscele 58">
                  <a:extLst>
                    <a:ext uri="{FF2B5EF4-FFF2-40B4-BE49-F238E27FC236}">
                      <a16:creationId xmlns:a16="http://schemas.microsoft.com/office/drawing/2014/main" id="{3F683A2E-5FAF-9FE1-2A52-2A329A20B7D1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5565159A-9CFB-C32D-28EA-0498796759A6}"/>
                </a:ext>
              </a:extLst>
            </p:cNvPr>
            <p:cNvGrpSpPr/>
            <p:nvPr/>
          </p:nvGrpSpPr>
          <p:grpSpPr>
            <a:xfrm>
              <a:off x="9559436" y="1951"/>
              <a:ext cx="1439347" cy="1457031"/>
              <a:chOff x="6671186" y="3154344"/>
              <a:chExt cx="1975044" cy="1526483"/>
            </a:xfrm>
            <a:grpFill/>
          </p:grpSpPr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238A144D-D29D-9072-85EA-351EC8BC6958}"/>
                  </a:ext>
                </a:extLst>
              </p:cNvPr>
              <p:cNvGrpSpPr/>
              <p:nvPr/>
            </p:nvGrpSpPr>
            <p:grpSpPr>
              <a:xfrm>
                <a:off x="6671186" y="3960827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67" name="Triangolo isoscele 66">
                  <a:extLst>
                    <a:ext uri="{FF2B5EF4-FFF2-40B4-BE49-F238E27FC236}">
                      <a16:creationId xmlns:a16="http://schemas.microsoft.com/office/drawing/2014/main" id="{86A61DA0-8FC9-673F-4D19-6EA08E35C2BC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8" name="Triangolo isoscele 67">
                  <a:extLst>
                    <a:ext uri="{FF2B5EF4-FFF2-40B4-BE49-F238E27FC236}">
                      <a16:creationId xmlns:a16="http://schemas.microsoft.com/office/drawing/2014/main" id="{FCB31555-1CBD-CB05-4746-4BE13A1A921C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4" name="Gruppo 63">
                <a:extLst>
                  <a:ext uri="{FF2B5EF4-FFF2-40B4-BE49-F238E27FC236}">
                    <a16:creationId xmlns:a16="http://schemas.microsoft.com/office/drawing/2014/main" id="{333285FC-7F9A-24F4-423A-8F5786F7C56B}"/>
                  </a:ext>
                </a:extLst>
              </p:cNvPr>
              <p:cNvGrpSpPr/>
              <p:nvPr/>
            </p:nvGrpSpPr>
            <p:grpSpPr>
              <a:xfrm>
                <a:off x="7226708" y="3154344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65" name="Triangolo isoscele 64">
                  <a:extLst>
                    <a:ext uri="{FF2B5EF4-FFF2-40B4-BE49-F238E27FC236}">
                      <a16:creationId xmlns:a16="http://schemas.microsoft.com/office/drawing/2014/main" id="{60BBDD9F-5F77-9894-2155-E24067EE4D06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Triangolo isoscele 65">
                  <a:extLst>
                    <a:ext uri="{FF2B5EF4-FFF2-40B4-BE49-F238E27FC236}">
                      <a16:creationId xmlns:a16="http://schemas.microsoft.com/office/drawing/2014/main" id="{4EB76E0A-3FE2-7D3A-A4B7-6B18B5B5E012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2916DF47-C5C5-0CEF-3EA9-6B119301077F}"/>
                </a:ext>
              </a:extLst>
            </p:cNvPr>
            <p:cNvGrpSpPr/>
            <p:nvPr/>
          </p:nvGrpSpPr>
          <p:grpSpPr>
            <a:xfrm>
              <a:off x="10369129" y="1951"/>
              <a:ext cx="1439347" cy="1457031"/>
              <a:chOff x="6671186" y="3154344"/>
              <a:chExt cx="1975044" cy="1526483"/>
            </a:xfrm>
            <a:grpFill/>
          </p:grpSpPr>
          <p:grpSp>
            <p:nvGrpSpPr>
              <p:cNvPr id="70" name="Gruppo 69">
                <a:extLst>
                  <a:ext uri="{FF2B5EF4-FFF2-40B4-BE49-F238E27FC236}">
                    <a16:creationId xmlns:a16="http://schemas.microsoft.com/office/drawing/2014/main" id="{F519B018-A52C-687C-F497-28DC4916449F}"/>
                  </a:ext>
                </a:extLst>
              </p:cNvPr>
              <p:cNvGrpSpPr/>
              <p:nvPr/>
            </p:nvGrpSpPr>
            <p:grpSpPr>
              <a:xfrm>
                <a:off x="6671186" y="3960827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74" name="Triangolo isoscele 73">
                  <a:extLst>
                    <a:ext uri="{FF2B5EF4-FFF2-40B4-BE49-F238E27FC236}">
                      <a16:creationId xmlns:a16="http://schemas.microsoft.com/office/drawing/2014/main" id="{FE682E15-EF52-A7D9-10B6-64288DD4EF83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5" name="Triangolo isoscele 74">
                  <a:extLst>
                    <a:ext uri="{FF2B5EF4-FFF2-40B4-BE49-F238E27FC236}">
                      <a16:creationId xmlns:a16="http://schemas.microsoft.com/office/drawing/2014/main" id="{28DA8D08-228F-34C8-B9A5-A0F38238422B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E4CD32AE-AF10-89C2-5C72-4CEC5828E039}"/>
                  </a:ext>
                </a:extLst>
              </p:cNvPr>
              <p:cNvGrpSpPr/>
              <p:nvPr/>
            </p:nvGrpSpPr>
            <p:grpSpPr>
              <a:xfrm>
                <a:off x="7226708" y="3154344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72" name="Triangolo isoscele 71">
                  <a:extLst>
                    <a:ext uri="{FF2B5EF4-FFF2-40B4-BE49-F238E27FC236}">
                      <a16:creationId xmlns:a16="http://schemas.microsoft.com/office/drawing/2014/main" id="{25C2828D-C404-3E97-90AF-02CA4DF5ABA9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3" name="Triangolo isoscele 72">
                  <a:extLst>
                    <a:ext uri="{FF2B5EF4-FFF2-40B4-BE49-F238E27FC236}">
                      <a16:creationId xmlns:a16="http://schemas.microsoft.com/office/drawing/2014/main" id="{3DAB3410-99C1-B1FE-DD08-7CEE1AACED16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B6965BA5-0E4C-F91C-D58F-865C418EEF9F}"/>
                </a:ext>
              </a:extLst>
            </p:cNvPr>
            <p:cNvGrpSpPr/>
            <p:nvPr/>
          </p:nvGrpSpPr>
          <p:grpSpPr>
            <a:xfrm>
              <a:off x="8800312" y="1562167"/>
              <a:ext cx="1439347" cy="1457031"/>
              <a:chOff x="6671186" y="3154344"/>
              <a:chExt cx="1975044" cy="1526483"/>
            </a:xfrm>
            <a:grpFill/>
          </p:grpSpPr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9E25569F-E019-B3A6-23B3-96CA34BBB32E}"/>
                  </a:ext>
                </a:extLst>
              </p:cNvPr>
              <p:cNvGrpSpPr/>
              <p:nvPr/>
            </p:nvGrpSpPr>
            <p:grpSpPr>
              <a:xfrm>
                <a:off x="6671186" y="3960827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81" name="Triangolo isoscele 80">
                  <a:extLst>
                    <a:ext uri="{FF2B5EF4-FFF2-40B4-BE49-F238E27FC236}">
                      <a16:creationId xmlns:a16="http://schemas.microsoft.com/office/drawing/2014/main" id="{84C2959D-ACD5-BDEE-17D5-4A6F47D297DB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82" name="Triangolo isoscele 81">
                  <a:extLst>
                    <a:ext uri="{FF2B5EF4-FFF2-40B4-BE49-F238E27FC236}">
                      <a16:creationId xmlns:a16="http://schemas.microsoft.com/office/drawing/2014/main" id="{CABD298E-F006-66CB-8C87-9F3705775555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78" name="Gruppo 77">
                <a:extLst>
                  <a:ext uri="{FF2B5EF4-FFF2-40B4-BE49-F238E27FC236}">
                    <a16:creationId xmlns:a16="http://schemas.microsoft.com/office/drawing/2014/main" id="{6982B7A4-A283-B20A-7D06-A01EBE273954}"/>
                  </a:ext>
                </a:extLst>
              </p:cNvPr>
              <p:cNvGrpSpPr/>
              <p:nvPr/>
            </p:nvGrpSpPr>
            <p:grpSpPr>
              <a:xfrm>
                <a:off x="7226708" y="3154344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79" name="Triangolo isoscele 78">
                  <a:extLst>
                    <a:ext uri="{FF2B5EF4-FFF2-40B4-BE49-F238E27FC236}">
                      <a16:creationId xmlns:a16="http://schemas.microsoft.com/office/drawing/2014/main" id="{120156E5-67DA-0A39-39A4-3D7A76C94256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80" name="Triangolo isoscele 79">
                  <a:extLst>
                    <a:ext uri="{FF2B5EF4-FFF2-40B4-BE49-F238E27FC236}">
                      <a16:creationId xmlns:a16="http://schemas.microsoft.com/office/drawing/2014/main" id="{CF069B0F-F7D0-C464-6AC9-FC9A4101A28B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11E90AA1-8A97-F594-11F8-2C9BA4F81FE6}"/>
                </a:ext>
              </a:extLst>
            </p:cNvPr>
            <p:cNvGrpSpPr/>
            <p:nvPr/>
          </p:nvGrpSpPr>
          <p:grpSpPr>
            <a:xfrm>
              <a:off x="9610005" y="1562167"/>
              <a:ext cx="1439347" cy="1457031"/>
              <a:chOff x="6671186" y="3154344"/>
              <a:chExt cx="1975044" cy="1526483"/>
            </a:xfrm>
            <a:grpFill/>
          </p:grpSpPr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121A21D8-70F4-23F1-5194-8A2626E25244}"/>
                  </a:ext>
                </a:extLst>
              </p:cNvPr>
              <p:cNvGrpSpPr/>
              <p:nvPr/>
            </p:nvGrpSpPr>
            <p:grpSpPr>
              <a:xfrm>
                <a:off x="6671186" y="3960827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88" name="Triangolo isoscele 87">
                  <a:extLst>
                    <a:ext uri="{FF2B5EF4-FFF2-40B4-BE49-F238E27FC236}">
                      <a16:creationId xmlns:a16="http://schemas.microsoft.com/office/drawing/2014/main" id="{5BEE4C0C-84E9-757E-CD78-75D014AE4BE1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89" name="Triangolo isoscele 88">
                  <a:extLst>
                    <a:ext uri="{FF2B5EF4-FFF2-40B4-BE49-F238E27FC236}">
                      <a16:creationId xmlns:a16="http://schemas.microsoft.com/office/drawing/2014/main" id="{95FB0357-6D82-4128-C268-CCA2F66234C5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776DFB15-6F3E-4159-67B0-E5DE60D464DF}"/>
                  </a:ext>
                </a:extLst>
              </p:cNvPr>
              <p:cNvGrpSpPr/>
              <p:nvPr/>
            </p:nvGrpSpPr>
            <p:grpSpPr>
              <a:xfrm>
                <a:off x="7226708" y="3154344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86" name="Triangolo isoscele 85">
                  <a:extLst>
                    <a:ext uri="{FF2B5EF4-FFF2-40B4-BE49-F238E27FC236}">
                      <a16:creationId xmlns:a16="http://schemas.microsoft.com/office/drawing/2014/main" id="{7ED7F12E-C70D-CD19-35DE-20584F5BC5CE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87" name="Triangolo isoscele 86">
                  <a:extLst>
                    <a:ext uri="{FF2B5EF4-FFF2-40B4-BE49-F238E27FC236}">
                      <a16:creationId xmlns:a16="http://schemas.microsoft.com/office/drawing/2014/main" id="{02E99FA7-95A7-9115-088C-109495577605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90" name="Gruppo 89">
              <a:extLst>
                <a:ext uri="{FF2B5EF4-FFF2-40B4-BE49-F238E27FC236}">
                  <a16:creationId xmlns:a16="http://schemas.microsoft.com/office/drawing/2014/main" id="{43F67DBA-5E4C-467C-BF92-BFF60AB39BBF}"/>
                </a:ext>
              </a:extLst>
            </p:cNvPr>
            <p:cNvGrpSpPr/>
            <p:nvPr/>
          </p:nvGrpSpPr>
          <p:grpSpPr>
            <a:xfrm>
              <a:off x="9519986" y="3122384"/>
              <a:ext cx="1439347" cy="1457031"/>
              <a:chOff x="6671186" y="3154344"/>
              <a:chExt cx="1975044" cy="1526483"/>
            </a:xfrm>
            <a:grpFill/>
          </p:grpSpPr>
          <p:grpSp>
            <p:nvGrpSpPr>
              <p:cNvPr id="91" name="Gruppo 90">
                <a:extLst>
                  <a:ext uri="{FF2B5EF4-FFF2-40B4-BE49-F238E27FC236}">
                    <a16:creationId xmlns:a16="http://schemas.microsoft.com/office/drawing/2014/main" id="{AA31E2C5-47C7-C1BF-1909-64458EA017AA}"/>
                  </a:ext>
                </a:extLst>
              </p:cNvPr>
              <p:cNvGrpSpPr/>
              <p:nvPr/>
            </p:nvGrpSpPr>
            <p:grpSpPr>
              <a:xfrm>
                <a:off x="6671186" y="3960827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95" name="Triangolo isoscele 94">
                  <a:extLst>
                    <a:ext uri="{FF2B5EF4-FFF2-40B4-BE49-F238E27FC236}">
                      <a16:creationId xmlns:a16="http://schemas.microsoft.com/office/drawing/2014/main" id="{2885260B-4A49-9C3B-E2BB-6EFB3E66F228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96" name="Triangolo isoscele 95">
                  <a:extLst>
                    <a:ext uri="{FF2B5EF4-FFF2-40B4-BE49-F238E27FC236}">
                      <a16:creationId xmlns:a16="http://schemas.microsoft.com/office/drawing/2014/main" id="{9C450094-AAAA-5033-CFEC-2F1E31AB0A4F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92" name="Gruppo 91">
                <a:extLst>
                  <a:ext uri="{FF2B5EF4-FFF2-40B4-BE49-F238E27FC236}">
                    <a16:creationId xmlns:a16="http://schemas.microsoft.com/office/drawing/2014/main" id="{FC1ED9E6-5A0E-EB2C-59BB-076F0A0D2FCC}"/>
                  </a:ext>
                </a:extLst>
              </p:cNvPr>
              <p:cNvGrpSpPr/>
              <p:nvPr/>
            </p:nvGrpSpPr>
            <p:grpSpPr>
              <a:xfrm>
                <a:off x="7226708" y="3154344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93" name="Triangolo isoscele 92">
                  <a:extLst>
                    <a:ext uri="{FF2B5EF4-FFF2-40B4-BE49-F238E27FC236}">
                      <a16:creationId xmlns:a16="http://schemas.microsoft.com/office/drawing/2014/main" id="{EA683A11-2DBE-FD8C-D047-0C3DBD138686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94" name="Triangolo isoscele 93">
                  <a:extLst>
                    <a:ext uri="{FF2B5EF4-FFF2-40B4-BE49-F238E27FC236}">
                      <a16:creationId xmlns:a16="http://schemas.microsoft.com/office/drawing/2014/main" id="{90BB5637-725D-800A-7F94-FDF5C3C5B57C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97" name="Gruppo 96">
              <a:extLst>
                <a:ext uri="{FF2B5EF4-FFF2-40B4-BE49-F238E27FC236}">
                  <a16:creationId xmlns:a16="http://schemas.microsoft.com/office/drawing/2014/main" id="{774E455D-54BD-3CFB-70EA-B9836B4CBB6C}"/>
                </a:ext>
              </a:extLst>
            </p:cNvPr>
            <p:cNvGrpSpPr/>
            <p:nvPr/>
          </p:nvGrpSpPr>
          <p:grpSpPr>
            <a:xfrm>
              <a:off x="10329678" y="3122384"/>
              <a:ext cx="1439347" cy="1457031"/>
              <a:chOff x="6671186" y="3154344"/>
              <a:chExt cx="1975044" cy="1526483"/>
            </a:xfrm>
            <a:grpFill/>
          </p:grpSpPr>
          <p:grpSp>
            <p:nvGrpSpPr>
              <p:cNvPr id="98" name="Gruppo 97">
                <a:extLst>
                  <a:ext uri="{FF2B5EF4-FFF2-40B4-BE49-F238E27FC236}">
                    <a16:creationId xmlns:a16="http://schemas.microsoft.com/office/drawing/2014/main" id="{0BCA3819-2A68-DCBD-D09C-4461745810D9}"/>
                  </a:ext>
                </a:extLst>
              </p:cNvPr>
              <p:cNvGrpSpPr/>
              <p:nvPr/>
            </p:nvGrpSpPr>
            <p:grpSpPr>
              <a:xfrm>
                <a:off x="6671186" y="3960827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102" name="Triangolo isoscele 101">
                  <a:extLst>
                    <a:ext uri="{FF2B5EF4-FFF2-40B4-BE49-F238E27FC236}">
                      <a16:creationId xmlns:a16="http://schemas.microsoft.com/office/drawing/2014/main" id="{F8527F5B-85BD-0980-5B6E-F30ED3399675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03" name="Triangolo isoscele 102">
                  <a:extLst>
                    <a:ext uri="{FF2B5EF4-FFF2-40B4-BE49-F238E27FC236}">
                      <a16:creationId xmlns:a16="http://schemas.microsoft.com/office/drawing/2014/main" id="{405EBF25-A06F-C43E-9BDE-5A0AB0AAAA8F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99" name="Gruppo 98">
                <a:extLst>
                  <a:ext uri="{FF2B5EF4-FFF2-40B4-BE49-F238E27FC236}">
                    <a16:creationId xmlns:a16="http://schemas.microsoft.com/office/drawing/2014/main" id="{7224FE84-816D-BA03-DEAA-AE7B4485C61C}"/>
                  </a:ext>
                </a:extLst>
              </p:cNvPr>
              <p:cNvGrpSpPr/>
              <p:nvPr/>
            </p:nvGrpSpPr>
            <p:grpSpPr>
              <a:xfrm>
                <a:off x="7226708" y="3154344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100" name="Triangolo isoscele 99">
                  <a:extLst>
                    <a:ext uri="{FF2B5EF4-FFF2-40B4-BE49-F238E27FC236}">
                      <a16:creationId xmlns:a16="http://schemas.microsoft.com/office/drawing/2014/main" id="{EF23B0B9-566A-B22C-280C-7B7564780212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01" name="Triangolo isoscele 100">
                  <a:extLst>
                    <a:ext uri="{FF2B5EF4-FFF2-40B4-BE49-F238E27FC236}">
                      <a16:creationId xmlns:a16="http://schemas.microsoft.com/office/drawing/2014/main" id="{B0611093-6A75-B81B-01FE-7FA104ED9F26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118" name="Gruppo 117">
              <a:extLst>
                <a:ext uri="{FF2B5EF4-FFF2-40B4-BE49-F238E27FC236}">
                  <a16:creationId xmlns:a16="http://schemas.microsoft.com/office/drawing/2014/main" id="{3CCBDD96-0FC0-2589-4DA4-C1BC8D226017}"/>
                </a:ext>
              </a:extLst>
            </p:cNvPr>
            <p:cNvGrpSpPr/>
            <p:nvPr/>
          </p:nvGrpSpPr>
          <p:grpSpPr>
            <a:xfrm flipV="1">
              <a:off x="6320666" y="4620689"/>
              <a:ext cx="2249040" cy="1456952"/>
              <a:chOff x="3288147" y="2477585"/>
              <a:chExt cx="3086088" cy="1526483"/>
            </a:xfrm>
            <a:grpFill/>
          </p:grpSpPr>
          <p:grpSp>
            <p:nvGrpSpPr>
              <p:cNvPr id="104" name="Gruppo 103">
                <a:extLst>
                  <a:ext uri="{FF2B5EF4-FFF2-40B4-BE49-F238E27FC236}">
                    <a16:creationId xmlns:a16="http://schemas.microsoft.com/office/drawing/2014/main" id="{556B9940-29E9-E873-0E47-B5FA7E82B314}"/>
                  </a:ext>
                </a:extLst>
              </p:cNvPr>
              <p:cNvGrpSpPr/>
              <p:nvPr/>
            </p:nvGrpSpPr>
            <p:grpSpPr>
              <a:xfrm>
                <a:off x="3288147" y="2477585"/>
                <a:ext cx="1975044" cy="1526483"/>
                <a:chOff x="6671186" y="3154344"/>
                <a:chExt cx="1975044" cy="1526483"/>
              </a:xfrm>
              <a:grpFill/>
            </p:grpSpPr>
            <p:grpSp>
              <p:nvGrpSpPr>
                <p:cNvPr id="105" name="Gruppo 104">
                  <a:extLst>
                    <a:ext uri="{FF2B5EF4-FFF2-40B4-BE49-F238E27FC236}">
                      <a16:creationId xmlns:a16="http://schemas.microsoft.com/office/drawing/2014/main" id="{BA7DC717-3E0A-BC42-3100-414A99E25EA8}"/>
                    </a:ext>
                  </a:extLst>
                </p:cNvPr>
                <p:cNvGrpSpPr/>
                <p:nvPr/>
              </p:nvGrpSpPr>
              <p:grpSpPr>
                <a:xfrm>
                  <a:off x="6671186" y="3960827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09" name="Triangolo isoscele 108">
                    <a:extLst>
                      <a:ext uri="{FF2B5EF4-FFF2-40B4-BE49-F238E27FC236}">
                        <a16:creationId xmlns:a16="http://schemas.microsoft.com/office/drawing/2014/main" id="{AD429756-5551-7C29-E3EC-0A3FBA955C0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0" name="Triangolo isoscele 109">
                    <a:extLst>
                      <a:ext uri="{FF2B5EF4-FFF2-40B4-BE49-F238E27FC236}">
                        <a16:creationId xmlns:a16="http://schemas.microsoft.com/office/drawing/2014/main" id="{DCEE97A1-EA19-8B84-1BAD-CC53573D676E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6" name="Gruppo 105">
                  <a:extLst>
                    <a:ext uri="{FF2B5EF4-FFF2-40B4-BE49-F238E27FC236}">
                      <a16:creationId xmlns:a16="http://schemas.microsoft.com/office/drawing/2014/main" id="{4957CC56-F14E-5ECB-F38F-52FEF5D4F8F8}"/>
                    </a:ext>
                  </a:extLst>
                </p:cNvPr>
                <p:cNvGrpSpPr/>
                <p:nvPr/>
              </p:nvGrpSpPr>
              <p:grpSpPr>
                <a:xfrm>
                  <a:off x="7226708" y="3154344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07" name="Triangolo isoscele 106">
                    <a:extLst>
                      <a:ext uri="{FF2B5EF4-FFF2-40B4-BE49-F238E27FC236}">
                        <a16:creationId xmlns:a16="http://schemas.microsoft.com/office/drawing/2014/main" id="{9EE25BB1-BA03-FB55-62F6-201E4FA67E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8" name="Triangolo isoscele 107">
                    <a:extLst>
                      <a:ext uri="{FF2B5EF4-FFF2-40B4-BE49-F238E27FC236}">
                        <a16:creationId xmlns:a16="http://schemas.microsoft.com/office/drawing/2014/main" id="{FDD6F5DC-73B3-48F7-1F3F-AE472BF17B4F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11" name="Gruppo 110">
                <a:extLst>
                  <a:ext uri="{FF2B5EF4-FFF2-40B4-BE49-F238E27FC236}">
                    <a16:creationId xmlns:a16="http://schemas.microsoft.com/office/drawing/2014/main" id="{D41A8EA8-21B2-D845-D412-A99001AB0745}"/>
                  </a:ext>
                </a:extLst>
              </p:cNvPr>
              <p:cNvGrpSpPr/>
              <p:nvPr/>
            </p:nvGrpSpPr>
            <p:grpSpPr>
              <a:xfrm>
                <a:off x="4399191" y="2477585"/>
                <a:ext cx="1975044" cy="1526483"/>
                <a:chOff x="6671186" y="3154344"/>
                <a:chExt cx="1975044" cy="1526483"/>
              </a:xfrm>
              <a:grpFill/>
            </p:grpSpPr>
            <p:grpSp>
              <p:nvGrpSpPr>
                <p:cNvPr id="112" name="Gruppo 111">
                  <a:extLst>
                    <a:ext uri="{FF2B5EF4-FFF2-40B4-BE49-F238E27FC236}">
                      <a16:creationId xmlns:a16="http://schemas.microsoft.com/office/drawing/2014/main" id="{6677B65D-98C5-7CAC-2F37-094C18FE2EDC}"/>
                    </a:ext>
                  </a:extLst>
                </p:cNvPr>
                <p:cNvGrpSpPr/>
                <p:nvPr/>
              </p:nvGrpSpPr>
              <p:grpSpPr>
                <a:xfrm>
                  <a:off x="6671186" y="3960827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16" name="Triangolo isoscele 115">
                    <a:extLst>
                      <a:ext uri="{FF2B5EF4-FFF2-40B4-BE49-F238E27FC236}">
                        <a16:creationId xmlns:a16="http://schemas.microsoft.com/office/drawing/2014/main" id="{9541ED79-1FCD-D48D-91A4-7AEE447BE72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7" name="Triangolo isoscele 116">
                    <a:extLst>
                      <a:ext uri="{FF2B5EF4-FFF2-40B4-BE49-F238E27FC236}">
                        <a16:creationId xmlns:a16="http://schemas.microsoft.com/office/drawing/2014/main" id="{9F8DEE77-DDE8-99E2-E7FE-673007FA0215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13" name="Gruppo 112">
                  <a:extLst>
                    <a:ext uri="{FF2B5EF4-FFF2-40B4-BE49-F238E27FC236}">
                      <a16:creationId xmlns:a16="http://schemas.microsoft.com/office/drawing/2014/main" id="{5324F70B-4865-7F14-F293-347EFA5B2974}"/>
                    </a:ext>
                  </a:extLst>
                </p:cNvPr>
                <p:cNvGrpSpPr/>
                <p:nvPr/>
              </p:nvGrpSpPr>
              <p:grpSpPr>
                <a:xfrm>
                  <a:off x="7226708" y="3154344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14" name="Triangolo isoscele 113">
                    <a:extLst>
                      <a:ext uri="{FF2B5EF4-FFF2-40B4-BE49-F238E27FC236}">
                        <a16:creationId xmlns:a16="http://schemas.microsoft.com/office/drawing/2014/main" id="{414633EC-7BBE-23E9-730F-1B43BE2EF0F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5" name="Triangolo isoscele 114">
                    <a:extLst>
                      <a:ext uri="{FF2B5EF4-FFF2-40B4-BE49-F238E27FC236}">
                        <a16:creationId xmlns:a16="http://schemas.microsoft.com/office/drawing/2014/main" id="{53BDE2CA-464E-E576-881B-28BD265BA5C2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</p:grpSp>
        <p:grpSp>
          <p:nvGrpSpPr>
            <p:cNvPr id="119" name="Gruppo 118">
              <a:extLst>
                <a:ext uri="{FF2B5EF4-FFF2-40B4-BE49-F238E27FC236}">
                  <a16:creationId xmlns:a16="http://schemas.microsoft.com/office/drawing/2014/main" id="{A9E4F495-EED2-7DCF-96C9-5A8EF92AFA34}"/>
                </a:ext>
              </a:extLst>
            </p:cNvPr>
            <p:cNvGrpSpPr/>
            <p:nvPr/>
          </p:nvGrpSpPr>
          <p:grpSpPr>
            <a:xfrm flipV="1">
              <a:off x="7928783" y="4638323"/>
              <a:ext cx="2249040" cy="1456952"/>
              <a:chOff x="3288147" y="2477585"/>
              <a:chExt cx="3086088" cy="1526483"/>
            </a:xfrm>
            <a:grpFill/>
          </p:grpSpPr>
          <p:grpSp>
            <p:nvGrpSpPr>
              <p:cNvPr id="120" name="Gruppo 119">
                <a:extLst>
                  <a:ext uri="{FF2B5EF4-FFF2-40B4-BE49-F238E27FC236}">
                    <a16:creationId xmlns:a16="http://schemas.microsoft.com/office/drawing/2014/main" id="{E6CC47D2-8FAA-02BD-350B-6572B629E247}"/>
                  </a:ext>
                </a:extLst>
              </p:cNvPr>
              <p:cNvGrpSpPr/>
              <p:nvPr/>
            </p:nvGrpSpPr>
            <p:grpSpPr>
              <a:xfrm>
                <a:off x="3288147" y="2477585"/>
                <a:ext cx="1975044" cy="1526483"/>
                <a:chOff x="6671186" y="3154344"/>
                <a:chExt cx="1975044" cy="1526483"/>
              </a:xfrm>
              <a:grpFill/>
            </p:grpSpPr>
            <p:grpSp>
              <p:nvGrpSpPr>
                <p:cNvPr id="128" name="Gruppo 127">
                  <a:extLst>
                    <a:ext uri="{FF2B5EF4-FFF2-40B4-BE49-F238E27FC236}">
                      <a16:creationId xmlns:a16="http://schemas.microsoft.com/office/drawing/2014/main" id="{302F0FD5-539E-2AE1-DCCA-16E9E076B63C}"/>
                    </a:ext>
                  </a:extLst>
                </p:cNvPr>
                <p:cNvGrpSpPr/>
                <p:nvPr/>
              </p:nvGrpSpPr>
              <p:grpSpPr>
                <a:xfrm>
                  <a:off x="6671186" y="3960827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32" name="Triangolo isoscele 131">
                    <a:extLst>
                      <a:ext uri="{FF2B5EF4-FFF2-40B4-BE49-F238E27FC236}">
                        <a16:creationId xmlns:a16="http://schemas.microsoft.com/office/drawing/2014/main" id="{AD491D32-8574-F9B1-A4B8-4386B9E2C2B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3" name="Triangolo isoscele 132">
                    <a:extLst>
                      <a:ext uri="{FF2B5EF4-FFF2-40B4-BE49-F238E27FC236}">
                        <a16:creationId xmlns:a16="http://schemas.microsoft.com/office/drawing/2014/main" id="{274959CB-CCD5-BB85-5248-82A58DEC67A1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9" name="Gruppo 128">
                  <a:extLst>
                    <a:ext uri="{FF2B5EF4-FFF2-40B4-BE49-F238E27FC236}">
                      <a16:creationId xmlns:a16="http://schemas.microsoft.com/office/drawing/2014/main" id="{84B2D385-D166-8170-E57C-663C9AF1D943}"/>
                    </a:ext>
                  </a:extLst>
                </p:cNvPr>
                <p:cNvGrpSpPr/>
                <p:nvPr/>
              </p:nvGrpSpPr>
              <p:grpSpPr>
                <a:xfrm>
                  <a:off x="7226708" y="3154344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30" name="Triangolo isoscele 129">
                    <a:extLst>
                      <a:ext uri="{FF2B5EF4-FFF2-40B4-BE49-F238E27FC236}">
                        <a16:creationId xmlns:a16="http://schemas.microsoft.com/office/drawing/2014/main" id="{F238E9C2-6B96-B098-B3B5-64BA627CA9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1" name="Triangolo isoscele 130">
                    <a:extLst>
                      <a:ext uri="{FF2B5EF4-FFF2-40B4-BE49-F238E27FC236}">
                        <a16:creationId xmlns:a16="http://schemas.microsoft.com/office/drawing/2014/main" id="{1C72625D-1FE6-958C-8F29-141B224726E2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21" name="Gruppo 120">
                <a:extLst>
                  <a:ext uri="{FF2B5EF4-FFF2-40B4-BE49-F238E27FC236}">
                    <a16:creationId xmlns:a16="http://schemas.microsoft.com/office/drawing/2014/main" id="{6C1DA4EC-16FD-68BB-4F59-A109065606CD}"/>
                  </a:ext>
                </a:extLst>
              </p:cNvPr>
              <p:cNvGrpSpPr/>
              <p:nvPr/>
            </p:nvGrpSpPr>
            <p:grpSpPr>
              <a:xfrm>
                <a:off x="4399191" y="2477585"/>
                <a:ext cx="1975044" cy="1526483"/>
                <a:chOff x="6671186" y="3154344"/>
                <a:chExt cx="1975044" cy="1526483"/>
              </a:xfrm>
              <a:grpFill/>
            </p:grpSpPr>
            <p:grpSp>
              <p:nvGrpSpPr>
                <p:cNvPr id="122" name="Gruppo 121">
                  <a:extLst>
                    <a:ext uri="{FF2B5EF4-FFF2-40B4-BE49-F238E27FC236}">
                      <a16:creationId xmlns:a16="http://schemas.microsoft.com/office/drawing/2014/main" id="{179651D9-B8DF-A2F0-C964-7571F481018F}"/>
                    </a:ext>
                  </a:extLst>
                </p:cNvPr>
                <p:cNvGrpSpPr/>
                <p:nvPr/>
              </p:nvGrpSpPr>
              <p:grpSpPr>
                <a:xfrm>
                  <a:off x="6671186" y="3960827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26" name="Triangolo isoscele 125">
                    <a:extLst>
                      <a:ext uri="{FF2B5EF4-FFF2-40B4-BE49-F238E27FC236}">
                        <a16:creationId xmlns:a16="http://schemas.microsoft.com/office/drawing/2014/main" id="{33BBB94D-C12E-B8BB-99B0-F1B80B3A66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7" name="Triangolo isoscele 126">
                    <a:extLst>
                      <a:ext uri="{FF2B5EF4-FFF2-40B4-BE49-F238E27FC236}">
                        <a16:creationId xmlns:a16="http://schemas.microsoft.com/office/drawing/2014/main" id="{061881AA-7597-682B-02BF-B6DD013AA5EC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3" name="Gruppo 122">
                  <a:extLst>
                    <a:ext uri="{FF2B5EF4-FFF2-40B4-BE49-F238E27FC236}">
                      <a16:creationId xmlns:a16="http://schemas.microsoft.com/office/drawing/2014/main" id="{91114B43-C0EC-4F40-9626-267083FE0F8D}"/>
                    </a:ext>
                  </a:extLst>
                </p:cNvPr>
                <p:cNvGrpSpPr/>
                <p:nvPr/>
              </p:nvGrpSpPr>
              <p:grpSpPr>
                <a:xfrm>
                  <a:off x="7226708" y="3154344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24" name="Triangolo isoscele 123">
                    <a:extLst>
                      <a:ext uri="{FF2B5EF4-FFF2-40B4-BE49-F238E27FC236}">
                        <a16:creationId xmlns:a16="http://schemas.microsoft.com/office/drawing/2014/main" id="{5EA5C5F7-F1C0-FC4A-0A9C-F57A1F42F2F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5" name="Triangolo isoscele 124">
                    <a:extLst>
                      <a:ext uri="{FF2B5EF4-FFF2-40B4-BE49-F238E27FC236}">
                        <a16:creationId xmlns:a16="http://schemas.microsoft.com/office/drawing/2014/main" id="{624541A9-0AFB-70FA-D853-13C85DCC9616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</p:grpSp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55DAA2CE-42F4-972B-76BE-0DAB81D8E807}"/>
                </a:ext>
              </a:extLst>
            </p:cNvPr>
            <p:cNvGrpSpPr/>
            <p:nvPr/>
          </p:nvGrpSpPr>
          <p:grpSpPr>
            <a:xfrm flipV="1">
              <a:off x="7158659" y="6136549"/>
              <a:ext cx="2249040" cy="1456952"/>
              <a:chOff x="3288147" y="2477585"/>
              <a:chExt cx="3086088" cy="1526483"/>
            </a:xfrm>
            <a:grpFill/>
          </p:grpSpPr>
          <p:grpSp>
            <p:nvGrpSpPr>
              <p:cNvPr id="135" name="Gruppo 134">
                <a:extLst>
                  <a:ext uri="{FF2B5EF4-FFF2-40B4-BE49-F238E27FC236}">
                    <a16:creationId xmlns:a16="http://schemas.microsoft.com/office/drawing/2014/main" id="{E5956216-D5B7-1BEE-AE38-B281B8B51F7B}"/>
                  </a:ext>
                </a:extLst>
              </p:cNvPr>
              <p:cNvGrpSpPr/>
              <p:nvPr/>
            </p:nvGrpSpPr>
            <p:grpSpPr>
              <a:xfrm>
                <a:off x="3288147" y="2477585"/>
                <a:ext cx="1975044" cy="1526483"/>
                <a:chOff x="6671186" y="3154344"/>
                <a:chExt cx="1975044" cy="1526483"/>
              </a:xfrm>
              <a:grpFill/>
            </p:grpSpPr>
            <p:grpSp>
              <p:nvGrpSpPr>
                <p:cNvPr id="143" name="Gruppo 142">
                  <a:extLst>
                    <a:ext uri="{FF2B5EF4-FFF2-40B4-BE49-F238E27FC236}">
                      <a16:creationId xmlns:a16="http://schemas.microsoft.com/office/drawing/2014/main" id="{2D6348A2-B457-DFE3-BBC3-14533E12E5F4}"/>
                    </a:ext>
                  </a:extLst>
                </p:cNvPr>
                <p:cNvGrpSpPr/>
                <p:nvPr/>
              </p:nvGrpSpPr>
              <p:grpSpPr>
                <a:xfrm>
                  <a:off x="6671186" y="3960827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47" name="Triangolo isoscele 146">
                    <a:extLst>
                      <a:ext uri="{FF2B5EF4-FFF2-40B4-BE49-F238E27FC236}">
                        <a16:creationId xmlns:a16="http://schemas.microsoft.com/office/drawing/2014/main" id="{73F86841-409A-7C83-A20E-217A6EFE0FA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8" name="Triangolo isoscele 147">
                    <a:extLst>
                      <a:ext uri="{FF2B5EF4-FFF2-40B4-BE49-F238E27FC236}">
                        <a16:creationId xmlns:a16="http://schemas.microsoft.com/office/drawing/2014/main" id="{A2F6F6BD-2969-A36E-6C08-6B56EAFA7ED7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44" name="Gruppo 143">
                  <a:extLst>
                    <a:ext uri="{FF2B5EF4-FFF2-40B4-BE49-F238E27FC236}">
                      <a16:creationId xmlns:a16="http://schemas.microsoft.com/office/drawing/2014/main" id="{827477E7-48B0-30AD-16A1-A6CA4D18828B}"/>
                    </a:ext>
                  </a:extLst>
                </p:cNvPr>
                <p:cNvGrpSpPr/>
                <p:nvPr/>
              </p:nvGrpSpPr>
              <p:grpSpPr>
                <a:xfrm>
                  <a:off x="7226708" y="3154344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45" name="Triangolo isoscele 144">
                    <a:extLst>
                      <a:ext uri="{FF2B5EF4-FFF2-40B4-BE49-F238E27FC236}">
                        <a16:creationId xmlns:a16="http://schemas.microsoft.com/office/drawing/2014/main" id="{95D5556B-AE11-269A-6A49-1CF25E0FFD1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6" name="Triangolo isoscele 145">
                    <a:extLst>
                      <a:ext uri="{FF2B5EF4-FFF2-40B4-BE49-F238E27FC236}">
                        <a16:creationId xmlns:a16="http://schemas.microsoft.com/office/drawing/2014/main" id="{CDE91191-8A99-01BF-44EF-E785DC56CAC0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36" name="Gruppo 135">
                <a:extLst>
                  <a:ext uri="{FF2B5EF4-FFF2-40B4-BE49-F238E27FC236}">
                    <a16:creationId xmlns:a16="http://schemas.microsoft.com/office/drawing/2014/main" id="{4D0E9D8E-74EE-7513-DEEE-8866E1E5D677}"/>
                  </a:ext>
                </a:extLst>
              </p:cNvPr>
              <p:cNvGrpSpPr/>
              <p:nvPr/>
            </p:nvGrpSpPr>
            <p:grpSpPr>
              <a:xfrm>
                <a:off x="4399191" y="2477585"/>
                <a:ext cx="1975044" cy="1526483"/>
                <a:chOff x="6671186" y="3154344"/>
                <a:chExt cx="1975044" cy="1526483"/>
              </a:xfrm>
              <a:grpFill/>
            </p:grpSpPr>
            <p:grpSp>
              <p:nvGrpSpPr>
                <p:cNvPr id="137" name="Gruppo 136">
                  <a:extLst>
                    <a:ext uri="{FF2B5EF4-FFF2-40B4-BE49-F238E27FC236}">
                      <a16:creationId xmlns:a16="http://schemas.microsoft.com/office/drawing/2014/main" id="{529895A9-9336-C737-F93F-B44C3790179B}"/>
                    </a:ext>
                  </a:extLst>
                </p:cNvPr>
                <p:cNvGrpSpPr/>
                <p:nvPr/>
              </p:nvGrpSpPr>
              <p:grpSpPr>
                <a:xfrm>
                  <a:off x="6671186" y="3960827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41" name="Triangolo isoscele 140">
                    <a:extLst>
                      <a:ext uri="{FF2B5EF4-FFF2-40B4-BE49-F238E27FC236}">
                        <a16:creationId xmlns:a16="http://schemas.microsoft.com/office/drawing/2014/main" id="{4208E77C-05E2-53E0-9A9F-ACB591FBCFB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2" name="Triangolo isoscele 141">
                    <a:extLst>
                      <a:ext uri="{FF2B5EF4-FFF2-40B4-BE49-F238E27FC236}">
                        <a16:creationId xmlns:a16="http://schemas.microsoft.com/office/drawing/2014/main" id="{80F66D2D-513F-A17B-5114-3C5D6FDD648F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38" name="Gruppo 137">
                  <a:extLst>
                    <a:ext uri="{FF2B5EF4-FFF2-40B4-BE49-F238E27FC236}">
                      <a16:creationId xmlns:a16="http://schemas.microsoft.com/office/drawing/2014/main" id="{CFA0CD64-2E13-B8A5-E2C0-FE4FDADC534B}"/>
                    </a:ext>
                  </a:extLst>
                </p:cNvPr>
                <p:cNvGrpSpPr/>
                <p:nvPr/>
              </p:nvGrpSpPr>
              <p:grpSpPr>
                <a:xfrm>
                  <a:off x="7226708" y="3154344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39" name="Triangolo isoscele 138">
                    <a:extLst>
                      <a:ext uri="{FF2B5EF4-FFF2-40B4-BE49-F238E27FC236}">
                        <a16:creationId xmlns:a16="http://schemas.microsoft.com/office/drawing/2014/main" id="{06A95160-82A7-7CE0-AFFE-BEDCDFBB16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0" name="Triangolo isoscele 139">
                    <a:extLst>
                      <a:ext uri="{FF2B5EF4-FFF2-40B4-BE49-F238E27FC236}">
                        <a16:creationId xmlns:a16="http://schemas.microsoft.com/office/drawing/2014/main" id="{3598BE54-B395-C89E-F49A-9B621734A062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</p:grpSp>
        <p:grpSp>
          <p:nvGrpSpPr>
            <p:cNvPr id="149" name="Gruppo 148">
              <a:extLst>
                <a:ext uri="{FF2B5EF4-FFF2-40B4-BE49-F238E27FC236}">
                  <a16:creationId xmlns:a16="http://schemas.microsoft.com/office/drawing/2014/main" id="{BC582B63-4191-E24B-2614-818E75ADE7D1}"/>
                </a:ext>
              </a:extLst>
            </p:cNvPr>
            <p:cNvGrpSpPr/>
            <p:nvPr/>
          </p:nvGrpSpPr>
          <p:grpSpPr>
            <a:xfrm flipV="1">
              <a:off x="9535453" y="4662833"/>
              <a:ext cx="2249040" cy="1456952"/>
              <a:chOff x="3288147" y="2477585"/>
              <a:chExt cx="3086088" cy="1526483"/>
            </a:xfrm>
            <a:grpFill/>
          </p:grpSpPr>
          <p:grpSp>
            <p:nvGrpSpPr>
              <p:cNvPr id="150" name="Gruppo 149">
                <a:extLst>
                  <a:ext uri="{FF2B5EF4-FFF2-40B4-BE49-F238E27FC236}">
                    <a16:creationId xmlns:a16="http://schemas.microsoft.com/office/drawing/2014/main" id="{2C16D8C6-A516-C206-3037-EC93080BB97A}"/>
                  </a:ext>
                </a:extLst>
              </p:cNvPr>
              <p:cNvGrpSpPr/>
              <p:nvPr/>
            </p:nvGrpSpPr>
            <p:grpSpPr>
              <a:xfrm>
                <a:off x="3288147" y="2477585"/>
                <a:ext cx="1975044" cy="1526483"/>
                <a:chOff x="6671186" y="3154344"/>
                <a:chExt cx="1975044" cy="1526483"/>
              </a:xfrm>
              <a:grpFill/>
            </p:grpSpPr>
            <p:grpSp>
              <p:nvGrpSpPr>
                <p:cNvPr id="158" name="Gruppo 157">
                  <a:extLst>
                    <a:ext uri="{FF2B5EF4-FFF2-40B4-BE49-F238E27FC236}">
                      <a16:creationId xmlns:a16="http://schemas.microsoft.com/office/drawing/2014/main" id="{F79C3850-1944-CDBA-CE00-544467BCF761}"/>
                    </a:ext>
                  </a:extLst>
                </p:cNvPr>
                <p:cNvGrpSpPr/>
                <p:nvPr/>
              </p:nvGrpSpPr>
              <p:grpSpPr>
                <a:xfrm>
                  <a:off x="6671186" y="3960827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62" name="Triangolo isoscele 161">
                    <a:extLst>
                      <a:ext uri="{FF2B5EF4-FFF2-40B4-BE49-F238E27FC236}">
                        <a16:creationId xmlns:a16="http://schemas.microsoft.com/office/drawing/2014/main" id="{5C282A3D-C995-D4EA-2D88-124273FE188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3" name="Triangolo isoscele 162">
                    <a:extLst>
                      <a:ext uri="{FF2B5EF4-FFF2-40B4-BE49-F238E27FC236}">
                        <a16:creationId xmlns:a16="http://schemas.microsoft.com/office/drawing/2014/main" id="{CA547267-D2C9-AB3B-A8F9-A1428FDC4BD7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9" name="Gruppo 158">
                  <a:extLst>
                    <a:ext uri="{FF2B5EF4-FFF2-40B4-BE49-F238E27FC236}">
                      <a16:creationId xmlns:a16="http://schemas.microsoft.com/office/drawing/2014/main" id="{3F422C2B-2292-AA42-898C-2517EA679377}"/>
                    </a:ext>
                  </a:extLst>
                </p:cNvPr>
                <p:cNvGrpSpPr/>
                <p:nvPr/>
              </p:nvGrpSpPr>
              <p:grpSpPr>
                <a:xfrm>
                  <a:off x="7226708" y="3154344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60" name="Triangolo isoscele 159">
                    <a:extLst>
                      <a:ext uri="{FF2B5EF4-FFF2-40B4-BE49-F238E27FC236}">
                        <a16:creationId xmlns:a16="http://schemas.microsoft.com/office/drawing/2014/main" id="{DE3899CA-109A-2EB4-3D4A-D3CF95BB20E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1" name="Triangolo isoscele 160">
                    <a:extLst>
                      <a:ext uri="{FF2B5EF4-FFF2-40B4-BE49-F238E27FC236}">
                        <a16:creationId xmlns:a16="http://schemas.microsoft.com/office/drawing/2014/main" id="{139EF8F1-5002-F521-5961-DB213ADAAF96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51" name="Gruppo 150">
                <a:extLst>
                  <a:ext uri="{FF2B5EF4-FFF2-40B4-BE49-F238E27FC236}">
                    <a16:creationId xmlns:a16="http://schemas.microsoft.com/office/drawing/2014/main" id="{FFC4A0E8-C665-71E0-9E73-9BA032BD7B5B}"/>
                  </a:ext>
                </a:extLst>
              </p:cNvPr>
              <p:cNvGrpSpPr/>
              <p:nvPr/>
            </p:nvGrpSpPr>
            <p:grpSpPr>
              <a:xfrm>
                <a:off x="4399191" y="2477585"/>
                <a:ext cx="1975044" cy="1526483"/>
                <a:chOff x="6671186" y="3154344"/>
                <a:chExt cx="1975044" cy="1526483"/>
              </a:xfrm>
              <a:grpFill/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5F529951-B6EC-0B11-F508-7AF6739343FF}"/>
                    </a:ext>
                  </a:extLst>
                </p:cNvPr>
                <p:cNvGrpSpPr/>
                <p:nvPr/>
              </p:nvGrpSpPr>
              <p:grpSpPr>
                <a:xfrm>
                  <a:off x="6671186" y="3960827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56" name="Triangolo isoscele 155">
                    <a:extLst>
                      <a:ext uri="{FF2B5EF4-FFF2-40B4-BE49-F238E27FC236}">
                        <a16:creationId xmlns:a16="http://schemas.microsoft.com/office/drawing/2014/main" id="{1387B148-694C-10CA-68CC-3104C899B76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7" name="Triangolo isoscele 156">
                    <a:extLst>
                      <a:ext uri="{FF2B5EF4-FFF2-40B4-BE49-F238E27FC236}">
                        <a16:creationId xmlns:a16="http://schemas.microsoft.com/office/drawing/2014/main" id="{D923AEC8-21F5-1716-4D74-633769FCB2C0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EDF42577-EDB0-84F1-C87D-58C52DFBCA5E}"/>
                    </a:ext>
                  </a:extLst>
                </p:cNvPr>
                <p:cNvGrpSpPr/>
                <p:nvPr/>
              </p:nvGrpSpPr>
              <p:grpSpPr>
                <a:xfrm>
                  <a:off x="7226708" y="3154344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54" name="Triangolo isoscele 153">
                    <a:extLst>
                      <a:ext uri="{FF2B5EF4-FFF2-40B4-BE49-F238E27FC236}">
                        <a16:creationId xmlns:a16="http://schemas.microsoft.com/office/drawing/2014/main" id="{F4D6CF1F-B38B-DAF0-B542-830F62B1D3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5" name="Triangolo isoscele 154">
                    <a:extLst>
                      <a:ext uri="{FF2B5EF4-FFF2-40B4-BE49-F238E27FC236}">
                        <a16:creationId xmlns:a16="http://schemas.microsoft.com/office/drawing/2014/main" id="{7158FA75-A6C2-3F50-9ECB-DA9F87D1643E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</p:grpSp>
        <p:grpSp>
          <p:nvGrpSpPr>
            <p:cNvPr id="164" name="Gruppo 163">
              <a:extLst>
                <a:ext uri="{FF2B5EF4-FFF2-40B4-BE49-F238E27FC236}">
                  <a16:creationId xmlns:a16="http://schemas.microsoft.com/office/drawing/2014/main" id="{2D7676BF-95F6-8790-15E9-7CB5A34314F1}"/>
                </a:ext>
              </a:extLst>
            </p:cNvPr>
            <p:cNvGrpSpPr/>
            <p:nvPr/>
          </p:nvGrpSpPr>
          <p:grpSpPr>
            <a:xfrm flipV="1">
              <a:off x="8831291" y="6216320"/>
              <a:ext cx="2249040" cy="1456952"/>
              <a:chOff x="3288147" y="2477585"/>
              <a:chExt cx="3086088" cy="1526483"/>
            </a:xfrm>
            <a:grpFill/>
          </p:grpSpPr>
          <p:grpSp>
            <p:nvGrpSpPr>
              <p:cNvPr id="165" name="Gruppo 164">
                <a:extLst>
                  <a:ext uri="{FF2B5EF4-FFF2-40B4-BE49-F238E27FC236}">
                    <a16:creationId xmlns:a16="http://schemas.microsoft.com/office/drawing/2014/main" id="{175A1B5E-1FE4-366C-9B59-ED7D7B1FF906}"/>
                  </a:ext>
                </a:extLst>
              </p:cNvPr>
              <p:cNvGrpSpPr/>
              <p:nvPr/>
            </p:nvGrpSpPr>
            <p:grpSpPr>
              <a:xfrm>
                <a:off x="3288147" y="2477585"/>
                <a:ext cx="1975044" cy="1526483"/>
                <a:chOff x="6671186" y="3154344"/>
                <a:chExt cx="1975044" cy="1526483"/>
              </a:xfrm>
              <a:grpFill/>
            </p:grpSpPr>
            <p:grpSp>
              <p:nvGrpSpPr>
                <p:cNvPr id="173" name="Gruppo 172">
                  <a:extLst>
                    <a:ext uri="{FF2B5EF4-FFF2-40B4-BE49-F238E27FC236}">
                      <a16:creationId xmlns:a16="http://schemas.microsoft.com/office/drawing/2014/main" id="{97B872C3-3948-34B6-67EE-4BA8AB984721}"/>
                    </a:ext>
                  </a:extLst>
                </p:cNvPr>
                <p:cNvGrpSpPr/>
                <p:nvPr/>
              </p:nvGrpSpPr>
              <p:grpSpPr>
                <a:xfrm>
                  <a:off x="6671186" y="3960827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77" name="Triangolo isoscele 176">
                    <a:extLst>
                      <a:ext uri="{FF2B5EF4-FFF2-40B4-BE49-F238E27FC236}">
                        <a16:creationId xmlns:a16="http://schemas.microsoft.com/office/drawing/2014/main" id="{31B103E4-3FDF-93C7-0DA1-4D50E03D552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8" name="Triangolo isoscele 177">
                    <a:extLst>
                      <a:ext uri="{FF2B5EF4-FFF2-40B4-BE49-F238E27FC236}">
                        <a16:creationId xmlns:a16="http://schemas.microsoft.com/office/drawing/2014/main" id="{39D4D73E-F216-415D-1964-CDE31274F3DA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74" name="Gruppo 173">
                  <a:extLst>
                    <a:ext uri="{FF2B5EF4-FFF2-40B4-BE49-F238E27FC236}">
                      <a16:creationId xmlns:a16="http://schemas.microsoft.com/office/drawing/2014/main" id="{37F91B4E-0F68-532A-0679-9FAFF17080DA}"/>
                    </a:ext>
                  </a:extLst>
                </p:cNvPr>
                <p:cNvGrpSpPr/>
                <p:nvPr/>
              </p:nvGrpSpPr>
              <p:grpSpPr>
                <a:xfrm>
                  <a:off x="7226708" y="3154344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75" name="Triangolo isoscele 174">
                    <a:extLst>
                      <a:ext uri="{FF2B5EF4-FFF2-40B4-BE49-F238E27FC236}">
                        <a16:creationId xmlns:a16="http://schemas.microsoft.com/office/drawing/2014/main" id="{C56EA16A-C309-9371-EF7F-BFA8D14E9CD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6" name="Triangolo isoscele 175">
                    <a:extLst>
                      <a:ext uri="{FF2B5EF4-FFF2-40B4-BE49-F238E27FC236}">
                        <a16:creationId xmlns:a16="http://schemas.microsoft.com/office/drawing/2014/main" id="{21A609E0-2BC5-59DB-CC9E-672B07EF569B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66" name="Gruppo 165">
                <a:extLst>
                  <a:ext uri="{FF2B5EF4-FFF2-40B4-BE49-F238E27FC236}">
                    <a16:creationId xmlns:a16="http://schemas.microsoft.com/office/drawing/2014/main" id="{22603983-D578-3314-B956-AD1AE26D0CD2}"/>
                  </a:ext>
                </a:extLst>
              </p:cNvPr>
              <p:cNvGrpSpPr/>
              <p:nvPr/>
            </p:nvGrpSpPr>
            <p:grpSpPr>
              <a:xfrm>
                <a:off x="4399191" y="2477585"/>
                <a:ext cx="1975044" cy="1526483"/>
                <a:chOff x="6671186" y="3154344"/>
                <a:chExt cx="1975044" cy="1526483"/>
              </a:xfrm>
              <a:grpFill/>
            </p:grpSpPr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6607B446-1880-133F-A8B8-7CA11E45A436}"/>
                    </a:ext>
                  </a:extLst>
                </p:cNvPr>
                <p:cNvGrpSpPr/>
                <p:nvPr/>
              </p:nvGrpSpPr>
              <p:grpSpPr>
                <a:xfrm>
                  <a:off x="6671186" y="3960827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71" name="Triangolo isoscele 170">
                    <a:extLst>
                      <a:ext uri="{FF2B5EF4-FFF2-40B4-BE49-F238E27FC236}">
                        <a16:creationId xmlns:a16="http://schemas.microsoft.com/office/drawing/2014/main" id="{0E3F8682-F0DA-94C7-B7C6-79AA5053984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2" name="Triangolo isoscele 171">
                    <a:extLst>
                      <a:ext uri="{FF2B5EF4-FFF2-40B4-BE49-F238E27FC236}">
                        <a16:creationId xmlns:a16="http://schemas.microsoft.com/office/drawing/2014/main" id="{1E0293B8-9CD8-F656-ACA3-C677193C26F5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8" name="Gruppo 167">
                  <a:extLst>
                    <a:ext uri="{FF2B5EF4-FFF2-40B4-BE49-F238E27FC236}">
                      <a16:creationId xmlns:a16="http://schemas.microsoft.com/office/drawing/2014/main" id="{CD706CFB-BA47-56E5-D669-400873CDCAC6}"/>
                    </a:ext>
                  </a:extLst>
                </p:cNvPr>
                <p:cNvGrpSpPr/>
                <p:nvPr/>
              </p:nvGrpSpPr>
              <p:grpSpPr>
                <a:xfrm>
                  <a:off x="7226708" y="3154344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169" name="Triangolo isoscele 168">
                    <a:extLst>
                      <a:ext uri="{FF2B5EF4-FFF2-40B4-BE49-F238E27FC236}">
                        <a16:creationId xmlns:a16="http://schemas.microsoft.com/office/drawing/2014/main" id="{9A302593-DFC4-9634-1D67-FA75BE484D5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0" name="Triangolo isoscele 169">
                    <a:extLst>
                      <a:ext uri="{FF2B5EF4-FFF2-40B4-BE49-F238E27FC236}">
                        <a16:creationId xmlns:a16="http://schemas.microsoft.com/office/drawing/2014/main" id="{95F4E368-BCD6-3A9C-D2CD-DA670E3B9C82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</p:grpSp>
        <p:grpSp>
          <p:nvGrpSpPr>
            <p:cNvPr id="180" name="Gruppo 179">
              <a:extLst>
                <a:ext uri="{FF2B5EF4-FFF2-40B4-BE49-F238E27FC236}">
                  <a16:creationId xmlns:a16="http://schemas.microsoft.com/office/drawing/2014/main" id="{7E819A58-8E1C-4F78-BC73-3FFB13A6E387}"/>
                </a:ext>
              </a:extLst>
            </p:cNvPr>
            <p:cNvGrpSpPr/>
            <p:nvPr/>
          </p:nvGrpSpPr>
          <p:grpSpPr>
            <a:xfrm>
              <a:off x="10450676" y="1582804"/>
              <a:ext cx="1439347" cy="1457031"/>
              <a:chOff x="6671186" y="3154344"/>
              <a:chExt cx="1975044" cy="1526483"/>
            </a:xfrm>
            <a:grpFill/>
          </p:grpSpPr>
          <p:grpSp>
            <p:nvGrpSpPr>
              <p:cNvPr id="181" name="Gruppo 180">
                <a:extLst>
                  <a:ext uri="{FF2B5EF4-FFF2-40B4-BE49-F238E27FC236}">
                    <a16:creationId xmlns:a16="http://schemas.microsoft.com/office/drawing/2014/main" id="{A9C1F6D7-A451-E06C-0DCF-44445B06320F}"/>
                  </a:ext>
                </a:extLst>
              </p:cNvPr>
              <p:cNvGrpSpPr/>
              <p:nvPr/>
            </p:nvGrpSpPr>
            <p:grpSpPr>
              <a:xfrm>
                <a:off x="6671186" y="3960827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185" name="Triangolo isoscele 184">
                  <a:extLst>
                    <a:ext uri="{FF2B5EF4-FFF2-40B4-BE49-F238E27FC236}">
                      <a16:creationId xmlns:a16="http://schemas.microsoft.com/office/drawing/2014/main" id="{160E2061-13CA-17EA-0E9E-AA69D2E9111A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86" name="Triangolo isoscele 185">
                  <a:extLst>
                    <a:ext uri="{FF2B5EF4-FFF2-40B4-BE49-F238E27FC236}">
                      <a16:creationId xmlns:a16="http://schemas.microsoft.com/office/drawing/2014/main" id="{11D8E326-C222-1DC2-2AA7-B3374A4B5963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82" name="Gruppo 181">
                <a:extLst>
                  <a:ext uri="{FF2B5EF4-FFF2-40B4-BE49-F238E27FC236}">
                    <a16:creationId xmlns:a16="http://schemas.microsoft.com/office/drawing/2014/main" id="{D3390D7C-EF30-21ED-3303-32B3466399A3}"/>
                  </a:ext>
                </a:extLst>
              </p:cNvPr>
              <p:cNvGrpSpPr/>
              <p:nvPr/>
            </p:nvGrpSpPr>
            <p:grpSpPr>
              <a:xfrm>
                <a:off x="7226708" y="3154344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183" name="Triangolo isoscele 182">
                  <a:extLst>
                    <a:ext uri="{FF2B5EF4-FFF2-40B4-BE49-F238E27FC236}">
                      <a16:creationId xmlns:a16="http://schemas.microsoft.com/office/drawing/2014/main" id="{E851EDCC-4661-E55D-6FB5-19E55FBF4F7C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84" name="Triangolo isoscele 183">
                  <a:extLst>
                    <a:ext uri="{FF2B5EF4-FFF2-40B4-BE49-F238E27FC236}">
                      <a16:creationId xmlns:a16="http://schemas.microsoft.com/office/drawing/2014/main" id="{1C1DAD5D-687F-EFE9-E684-78B86D1DED71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187" name="Gruppo 186">
              <a:extLst>
                <a:ext uri="{FF2B5EF4-FFF2-40B4-BE49-F238E27FC236}">
                  <a16:creationId xmlns:a16="http://schemas.microsoft.com/office/drawing/2014/main" id="{2EDC2EF1-9888-F2DA-5777-6FC66CA4A76E}"/>
                </a:ext>
              </a:extLst>
            </p:cNvPr>
            <p:cNvGrpSpPr/>
            <p:nvPr/>
          </p:nvGrpSpPr>
          <p:grpSpPr>
            <a:xfrm>
              <a:off x="11260369" y="0"/>
              <a:ext cx="1439347" cy="1457031"/>
              <a:chOff x="6671186" y="3154344"/>
              <a:chExt cx="1975044" cy="1526483"/>
            </a:xfrm>
            <a:grpFill/>
          </p:grpSpPr>
          <p:grpSp>
            <p:nvGrpSpPr>
              <p:cNvPr id="188" name="Gruppo 187">
                <a:extLst>
                  <a:ext uri="{FF2B5EF4-FFF2-40B4-BE49-F238E27FC236}">
                    <a16:creationId xmlns:a16="http://schemas.microsoft.com/office/drawing/2014/main" id="{860EDA78-2630-1CD3-A90C-9E8AE15CA93B}"/>
                  </a:ext>
                </a:extLst>
              </p:cNvPr>
              <p:cNvGrpSpPr/>
              <p:nvPr/>
            </p:nvGrpSpPr>
            <p:grpSpPr>
              <a:xfrm>
                <a:off x="6671186" y="3960827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192" name="Triangolo isoscele 191">
                  <a:extLst>
                    <a:ext uri="{FF2B5EF4-FFF2-40B4-BE49-F238E27FC236}">
                      <a16:creationId xmlns:a16="http://schemas.microsoft.com/office/drawing/2014/main" id="{EB740232-8085-7BF6-700B-416CDB6EA892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3" name="Triangolo isoscele 192">
                  <a:extLst>
                    <a:ext uri="{FF2B5EF4-FFF2-40B4-BE49-F238E27FC236}">
                      <a16:creationId xmlns:a16="http://schemas.microsoft.com/office/drawing/2014/main" id="{AD32A029-6651-C76F-CB3D-879A679B9F4E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89" name="Gruppo 188">
                <a:extLst>
                  <a:ext uri="{FF2B5EF4-FFF2-40B4-BE49-F238E27FC236}">
                    <a16:creationId xmlns:a16="http://schemas.microsoft.com/office/drawing/2014/main" id="{B8475621-AD07-61CB-7DC8-E631547F08BD}"/>
                  </a:ext>
                </a:extLst>
              </p:cNvPr>
              <p:cNvGrpSpPr/>
              <p:nvPr/>
            </p:nvGrpSpPr>
            <p:grpSpPr>
              <a:xfrm>
                <a:off x="7226708" y="3154344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190" name="Triangolo isoscele 189">
                  <a:extLst>
                    <a:ext uri="{FF2B5EF4-FFF2-40B4-BE49-F238E27FC236}">
                      <a16:creationId xmlns:a16="http://schemas.microsoft.com/office/drawing/2014/main" id="{6547EE84-BE24-EF44-DE37-DECB6D2794ED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1" name="Triangolo isoscele 190">
                  <a:extLst>
                    <a:ext uri="{FF2B5EF4-FFF2-40B4-BE49-F238E27FC236}">
                      <a16:creationId xmlns:a16="http://schemas.microsoft.com/office/drawing/2014/main" id="{665BEB2B-A5B0-58D5-FEF3-0A8E1C945BA5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194" name="Gruppo 193">
              <a:extLst>
                <a:ext uri="{FF2B5EF4-FFF2-40B4-BE49-F238E27FC236}">
                  <a16:creationId xmlns:a16="http://schemas.microsoft.com/office/drawing/2014/main" id="{5F0270B6-8429-E9F9-1240-783017C1484A}"/>
                </a:ext>
              </a:extLst>
            </p:cNvPr>
            <p:cNvGrpSpPr/>
            <p:nvPr/>
          </p:nvGrpSpPr>
          <p:grpSpPr>
            <a:xfrm>
              <a:off x="11139370" y="3136416"/>
              <a:ext cx="1439347" cy="1457031"/>
              <a:chOff x="6671186" y="3154344"/>
              <a:chExt cx="1975044" cy="1526483"/>
            </a:xfrm>
            <a:grpFill/>
          </p:grpSpPr>
          <p:grpSp>
            <p:nvGrpSpPr>
              <p:cNvPr id="195" name="Gruppo 194">
                <a:extLst>
                  <a:ext uri="{FF2B5EF4-FFF2-40B4-BE49-F238E27FC236}">
                    <a16:creationId xmlns:a16="http://schemas.microsoft.com/office/drawing/2014/main" id="{3C39F1E5-86B5-105E-1075-2F861B63BB77}"/>
                  </a:ext>
                </a:extLst>
              </p:cNvPr>
              <p:cNvGrpSpPr/>
              <p:nvPr/>
            </p:nvGrpSpPr>
            <p:grpSpPr>
              <a:xfrm>
                <a:off x="6671186" y="3960827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199" name="Triangolo isoscele 198">
                  <a:extLst>
                    <a:ext uri="{FF2B5EF4-FFF2-40B4-BE49-F238E27FC236}">
                      <a16:creationId xmlns:a16="http://schemas.microsoft.com/office/drawing/2014/main" id="{EE8C62B8-680C-3FFC-02BD-0FF877BC18CC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00" name="Triangolo isoscele 199">
                  <a:extLst>
                    <a:ext uri="{FF2B5EF4-FFF2-40B4-BE49-F238E27FC236}">
                      <a16:creationId xmlns:a16="http://schemas.microsoft.com/office/drawing/2014/main" id="{CBF6792D-7AB0-323C-ACD4-95DC28E65AE5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96" name="Gruppo 195">
                <a:extLst>
                  <a:ext uri="{FF2B5EF4-FFF2-40B4-BE49-F238E27FC236}">
                    <a16:creationId xmlns:a16="http://schemas.microsoft.com/office/drawing/2014/main" id="{5BE1C091-C769-2287-5F7F-64EA6698628E}"/>
                  </a:ext>
                </a:extLst>
              </p:cNvPr>
              <p:cNvGrpSpPr/>
              <p:nvPr/>
            </p:nvGrpSpPr>
            <p:grpSpPr>
              <a:xfrm>
                <a:off x="7226708" y="3154344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197" name="Triangolo isoscele 196">
                  <a:extLst>
                    <a:ext uri="{FF2B5EF4-FFF2-40B4-BE49-F238E27FC236}">
                      <a16:creationId xmlns:a16="http://schemas.microsoft.com/office/drawing/2014/main" id="{5693B8F6-993C-CBF9-A518-6F3F18B34ADE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8" name="Triangolo isoscele 197">
                  <a:extLst>
                    <a:ext uri="{FF2B5EF4-FFF2-40B4-BE49-F238E27FC236}">
                      <a16:creationId xmlns:a16="http://schemas.microsoft.com/office/drawing/2014/main" id="{23368886-83BD-E3EE-96AD-8531C9600AA1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01" name="Gruppo 200">
              <a:extLst>
                <a:ext uri="{FF2B5EF4-FFF2-40B4-BE49-F238E27FC236}">
                  <a16:creationId xmlns:a16="http://schemas.microsoft.com/office/drawing/2014/main" id="{71F4A73E-19A9-2AE6-9796-3EA3C6F6C5B5}"/>
                </a:ext>
              </a:extLst>
            </p:cNvPr>
            <p:cNvGrpSpPr/>
            <p:nvPr/>
          </p:nvGrpSpPr>
          <p:grpSpPr>
            <a:xfrm>
              <a:off x="11281837" y="1555706"/>
              <a:ext cx="1439347" cy="1457031"/>
              <a:chOff x="6671186" y="3154344"/>
              <a:chExt cx="1975044" cy="1526483"/>
            </a:xfrm>
            <a:grpFill/>
          </p:grpSpPr>
          <p:grpSp>
            <p:nvGrpSpPr>
              <p:cNvPr id="202" name="Gruppo 201">
                <a:extLst>
                  <a:ext uri="{FF2B5EF4-FFF2-40B4-BE49-F238E27FC236}">
                    <a16:creationId xmlns:a16="http://schemas.microsoft.com/office/drawing/2014/main" id="{C47FAEE8-855D-5688-F729-BC777F672B07}"/>
                  </a:ext>
                </a:extLst>
              </p:cNvPr>
              <p:cNvGrpSpPr/>
              <p:nvPr/>
            </p:nvGrpSpPr>
            <p:grpSpPr>
              <a:xfrm>
                <a:off x="6671186" y="3960827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206" name="Triangolo isoscele 205">
                  <a:extLst>
                    <a:ext uri="{FF2B5EF4-FFF2-40B4-BE49-F238E27FC236}">
                      <a16:creationId xmlns:a16="http://schemas.microsoft.com/office/drawing/2014/main" id="{F5184879-6783-A7AE-449A-07D05EE8FB78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07" name="Triangolo isoscele 206">
                  <a:extLst>
                    <a:ext uri="{FF2B5EF4-FFF2-40B4-BE49-F238E27FC236}">
                      <a16:creationId xmlns:a16="http://schemas.microsoft.com/office/drawing/2014/main" id="{7BF97AAD-7B52-F7F1-66AD-C0192EAC683C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03" name="Gruppo 202">
                <a:extLst>
                  <a:ext uri="{FF2B5EF4-FFF2-40B4-BE49-F238E27FC236}">
                    <a16:creationId xmlns:a16="http://schemas.microsoft.com/office/drawing/2014/main" id="{04753870-368D-2362-6AE2-F1E59EBC1919}"/>
                  </a:ext>
                </a:extLst>
              </p:cNvPr>
              <p:cNvGrpSpPr/>
              <p:nvPr/>
            </p:nvGrpSpPr>
            <p:grpSpPr>
              <a:xfrm>
                <a:off x="7226708" y="3154344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204" name="Triangolo isoscele 203">
                  <a:extLst>
                    <a:ext uri="{FF2B5EF4-FFF2-40B4-BE49-F238E27FC236}">
                      <a16:creationId xmlns:a16="http://schemas.microsoft.com/office/drawing/2014/main" id="{37144007-AE16-8035-AED0-70E8EB13D235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05" name="Triangolo isoscele 204">
                  <a:extLst>
                    <a:ext uri="{FF2B5EF4-FFF2-40B4-BE49-F238E27FC236}">
                      <a16:creationId xmlns:a16="http://schemas.microsoft.com/office/drawing/2014/main" id="{A49874A8-36AF-331D-8363-E29C87A9CF5E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08" name="Gruppo 207">
              <a:extLst>
                <a:ext uri="{FF2B5EF4-FFF2-40B4-BE49-F238E27FC236}">
                  <a16:creationId xmlns:a16="http://schemas.microsoft.com/office/drawing/2014/main" id="{13F60708-D283-502F-E9A2-8940E23B10BC}"/>
                </a:ext>
              </a:extLst>
            </p:cNvPr>
            <p:cNvGrpSpPr/>
            <p:nvPr/>
          </p:nvGrpSpPr>
          <p:grpSpPr>
            <a:xfrm>
              <a:off x="12078535" y="15168"/>
              <a:ext cx="1439347" cy="1457031"/>
              <a:chOff x="6671186" y="3154344"/>
              <a:chExt cx="1975044" cy="1526483"/>
            </a:xfrm>
            <a:grpFill/>
          </p:grpSpPr>
          <p:grpSp>
            <p:nvGrpSpPr>
              <p:cNvPr id="209" name="Gruppo 208">
                <a:extLst>
                  <a:ext uri="{FF2B5EF4-FFF2-40B4-BE49-F238E27FC236}">
                    <a16:creationId xmlns:a16="http://schemas.microsoft.com/office/drawing/2014/main" id="{EE74DA71-BEBB-52B8-F91D-DEEB6B8EF13A}"/>
                  </a:ext>
                </a:extLst>
              </p:cNvPr>
              <p:cNvGrpSpPr/>
              <p:nvPr/>
            </p:nvGrpSpPr>
            <p:grpSpPr>
              <a:xfrm>
                <a:off x="6671186" y="3960827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213" name="Triangolo isoscele 212">
                  <a:extLst>
                    <a:ext uri="{FF2B5EF4-FFF2-40B4-BE49-F238E27FC236}">
                      <a16:creationId xmlns:a16="http://schemas.microsoft.com/office/drawing/2014/main" id="{DF10568D-E5F9-0CFE-1C2C-AB6CD0C295F7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14" name="Triangolo isoscele 213">
                  <a:extLst>
                    <a:ext uri="{FF2B5EF4-FFF2-40B4-BE49-F238E27FC236}">
                      <a16:creationId xmlns:a16="http://schemas.microsoft.com/office/drawing/2014/main" id="{17755A29-3CD7-CD5C-2842-39B03F4C90FF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10" name="Gruppo 209">
                <a:extLst>
                  <a:ext uri="{FF2B5EF4-FFF2-40B4-BE49-F238E27FC236}">
                    <a16:creationId xmlns:a16="http://schemas.microsoft.com/office/drawing/2014/main" id="{84B69023-6D8C-C805-ECFF-229484304E40}"/>
                  </a:ext>
                </a:extLst>
              </p:cNvPr>
              <p:cNvGrpSpPr/>
              <p:nvPr/>
            </p:nvGrpSpPr>
            <p:grpSpPr>
              <a:xfrm>
                <a:off x="7226708" y="3154344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211" name="Triangolo isoscele 210">
                  <a:extLst>
                    <a:ext uri="{FF2B5EF4-FFF2-40B4-BE49-F238E27FC236}">
                      <a16:creationId xmlns:a16="http://schemas.microsoft.com/office/drawing/2014/main" id="{5D6470D8-F243-909C-94E5-93CCA090DD1E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12" name="Triangolo isoscele 211">
                  <a:extLst>
                    <a:ext uri="{FF2B5EF4-FFF2-40B4-BE49-F238E27FC236}">
                      <a16:creationId xmlns:a16="http://schemas.microsoft.com/office/drawing/2014/main" id="{334D0769-3D36-4770-9595-D7415287B496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sp>
          <p:nvSpPr>
            <p:cNvPr id="215" name="Triangolo isoscele 214">
              <a:extLst>
                <a:ext uri="{FF2B5EF4-FFF2-40B4-BE49-F238E27FC236}">
                  <a16:creationId xmlns:a16="http://schemas.microsoft.com/office/drawing/2014/main" id="{2ECE5BD7-B813-2B45-D6D5-156B4BB0D0F0}"/>
                </a:ext>
              </a:extLst>
            </p:cNvPr>
            <p:cNvSpPr/>
            <p:nvPr/>
          </p:nvSpPr>
          <p:spPr>
            <a:xfrm>
              <a:off x="12089997" y="2319328"/>
              <a:ext cx="629655" cy="687241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6" name="Triangolo isoscele 215">
              <a:extLst>
                <a:ext uri="{FF2B5EF4-FFF2-40B4-BE49-F238E27FC236}">
                  <a16:creationId xmlns:a16="http://schemas.microsoft.com/office/drawing/2014/main" id="{1C3AED26-1F4B-A464-1BB7-1ABD1CA7613C}"/>
                </a:ext>
              </a:extLst>
            </p:cNvPr>
            <p:cNvSpPr/>
            <p:nvPr/>
          </p:nvSpPr>
          <p:spPr>
            <a:xfrm rot="14468167">
              <a:off x="12318954" y="1865590"/>
              <a:ext cx="824690" cy="524712"/>
            </a:xfrm>
            <a:prstGeom prst="triangle">
              <a:avLst/>
            </a:prstGeom>
            <a:grp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17" name="Gruppo 216">
              <a:extLst>
                <a:ext uri="{FF2B5EF4-FFF2-40B4-BE49-F238E27FC236}">
                  <a16:creationId xmlns:a16="http://schemas.microsoft.com/office/drawing/2014/main" id="{6619DEB7-A455-5709-B28F-FC1CE4DE38BC}"/>
                </a:ext>
              </a:extLst>
            </p:cNvPr>
            <p:cNvGrpSpPr/>
            <p:nvPr/>
          </p:nvGrpSpPr>
          <p:grpSpPr>
            <a:xfrm flipV="1">
              <a:off x="10465586" y="6216321"/>
              <a:ext cx="2249041" cy="1456952"/>
              <a:chOff x="3288147" y="2477585"/>
              <a:chExt cx="3086088" cy="1526483"/>
            </a:xfrm>
            <a:grpFill/>
          </p:grpSpPr>
          <p:grpSp>
            <p:nvGrpSpPr>
              <p:cNvPr id="218" name="Gruppo 217">
                <a:extLst>
                  <a:ext uri="{FF2B5EF4-FFF2-40B4-BE49-F238E27FC236}">
                    <a16:creationId xmlns:a16="http://schemas.microsoft.com/office/drawing/2014/main" id="{06AE69B2-1CD8-23CD-B2E8-DCDFEAA02B9E}"/>
                  </a:ext>
                </a:extLst>
              </p:cNvPr>
              <p:cNvGrpSpPr/>
              <p:nvPr/>
            </p:nvGrpSpPr>
            <p:grpSpPr>
              <a:xfrm>
                <a:off x="3288147" y="2477585"/>
                <a:ext cx="1975044" cy="1526483"/>
                <a:chOff x="6671186" y="3154344"/>
                <a:chExt cx="1975044" cy="1526483"/>
              </a:xfrm>
              <a:grpFill/>
            </p:grpSpPr>
            <p:grpSp>
              <p:nvGrpSpPr>
                <p:cNvPr id="226" name="Gruppo 225">
                  <a:extLst>
                    <a:ext uri="{FF2B5EF4-FFF2-40B4-BE49-F238E27FC236}">
                      <a16:creationId xmlns:a16="http://schemas.microsoft.com/office/drawing/2014/main" id="{D5A31C92-8ECF-ED30-2EB4-A86A1D24EE43}"/>
                    </a:ext>
                  </a:extLst>
                </p:cNvPr>
                <p:cNvGrpSpPr/>
                <p:nvPr/>
              </p:nvGrpSpPr>
              <p:grpSpPr>
                <a:xfrm>
                  <a:off x="6671186" y="3960827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230" name="Triangolo isoscele 229">
                    <a:extLst>
                      <a:ext uri="{FF2B5EF4-FFF2-40B4-BE49-F238E27FC236}">
                        <a16:creationId xmlns:a16="http://schemas.microsoft.com/office/drawing/2014/main" id="{0DE64145-0F69-BA25-C2FD-F80ED4E7CEC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31" name="Triangolo isoscele 230">
                    <a:extLst>
                      <a:ext uri="{FF2B5EF4-FFF2-40B4-BE49-F238E27FC236}">
                        <a16:creationId xmlns:a16="http://schemas.microsoft.com/office/drawing/2014/main" id="{E0B90637-D135-EDA7-1121-1C800B047413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27" name="Gruppo 226">
                  <a:extLst>
                    <a:ext uri="{FF2B5EF4-FFF2-40B4-BE49-F238E27FC236}">
                      <a16:creationId xmlns:a16="http://schemas.microsoft.com/office/drawing/2014/main" id="{65C680B1-E7FD-B7C3-68EF-DCFA160DF31D}"/>
                    </a:ext>
                  </a:extLst>
                </p:cNvPr>
                <p:cNvGrpSpPr/>
                <p:nvPr/>
              </p:nvGrpSpPr>
              <p:grpSpPr>
                <a:xfrm>
                  <a:off x="7226708" y="3154344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228" name="Triangolo isoscele 227">
                    <a:extLst>
                      <a:ext uri="{FF2B5EF4-FFF2-40B4-BE49-F238E27FC236}">
                        <a16:creationId xmlns:a16="http://schemas.microsoft.com/office/drawing/2014/main" id="{BEE84839-ADD6-922B-D064-121133E7E82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29" name="Triangolo isoscele 228">
                    <a:extLst>
                      <a:ext uri="{FF2B5EF4-FFF2-40B4-BE49-F238E27FC236}">
                        <a16:creationId xmlns:a16="http://schemas.microsoft.com/office/drawing/2014/main" id="{69DAAFC2-3B07-BD21-F5B4-720CFD5EFB97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219" name="Gruppo 218">
                <a:extLst>
                  <a:ext uri="{FF2B5EF4-FFF2-40B4-BE49-F238E27FC236}">
                    <a16:creationId xmlns:a16="http://schemas.microsoft.com/office/drawing/2014/main" id="{50EE7629-97E0-E893-66C3-E441FF3E86C2}"/>
                  </a:ext>
                </a:extLst>
              </p:cNvPr>
              <p:cNvGrpSpPr/>
              <p:nvPr/>
            </p:nvGrpSpPr>
            <p:grpSpPr>
              <a:xfrm>
                <a:off x="4399191" y="2477585"/>
                <a:ext cx="1975044" cy="1526483"/>
                <a:chOff x="6671186" y="3154344"/>
                <a:chExt cx="1975044" cy="1526483"/>
              </a:xfrm>
              <a:grpFill/>
            </p:grpSpPr>
            <p:grpSp>
              <p:nvGrpSpPr>
                <p:cNvPr id="220" name="Gruppo 219">
                  <a:extLst>
                    <a:ext uri="{FF2B5EF4-FFF2-40B4-BE49-F238E27FC236}">
                      <a16:creationId xmlns:a16="http://schemas.microsoft.com/office/drawing/2014/main" id="{A409286B-178E-557F-E8C9-5A98557523F0}"/>
                    </a:ext>
                  </a:extLst>
                </p:cNvPr>
                <p:cNvGrpSpPr/>
                <p:nvPr/>
              </p:nvGrpSpPr>
              <p:grpSpPr>
                <a:xfrm>
                  <a:off x="6671186" y="3960827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224" name="Triangolo isoscele 223">
                    <a:extLst>
                      <a:ext uri="{FF2B5EF4-FFF2-40B4-BE49-F238E27FC236}">
                        <a16:creationId xmlns:a16="http://schemas.microsoft.com/office/drawing/2014/main" id="{12D401C5-C915-036F-269D-A98455901E3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25" name="Triangolo isoscele 224">
                    <a:extLst>
                      <a:ext uri="{FF2B5EF4-FFF2-40B4-BE49-F238E27FC236}">
                        <a16:creationId xmlns:a16="http://schemas.microsoft.com/office/drawing/2014/main" id="{CFA61A66-C09C-8044-1D25-EFECCCF08D11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21" name="Gruppo 220">
                  <a:extLst>
                    <a:ext uri="{FF2B5EF4-FFF2-40B4-BE49-F238E27FC236}">
                      <a16:creationId xmlns:a16="http://schemas.microsoft.com/office/drawing/2014/main" id="{B2221A8C-841F-2227-A39A-1BFEBC45E846}"/>
                    </a:ext>
                  </a:extLst>
                </p:cNvPr>
                <p:cNvGrpSpPr/>
                <p:nvPr/>
              </p:nvGrpSpPr>
              <p:grpSpPr>
                <a:xfrm>
                  <a:off x="7226708" y="3154344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222" name="Triangolo isoscele 221">
                    <a:extLst>
                      <a:ext uri="{FF2B5EF4-FFF2-40B4-BE49-F238E27FC236}">
                        <a16:creationId xmlns:a16="http://schemas.microsoft.com/office/drawing/2014/main" id="{48DAE304-BFCF-0F45-C59E-C8F7B2E57C1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23" name="Triangolo isoscele 222">
                    <a:extLst>
                      <a:ext uri="{FF2B5EF4-FFF2-40B4-BE49-F238E27FC236}">
                        <a16:creationId xmlns:a16="http://schemas.microsoft.com/office/drawing/2014/main" id="{EFE78CD6-CC7D-2640-38FA-397707AB4562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</p:grpSp>
        <p:grpSp>
          <p:nvGrpSpPr>
            <p:cNvPr id="456" name="Gruppo 455">
              <a:extLst>
                <a:ext uri="{FF2B5EF4-FFF2-40B4-BE49-F238E27FC236}">
                  <a16:creationId xmlns:a16="http://schemas.microsoft.com/office/drawing/2014/main" id="{AA0E1A4C-9813-4446-EEC4-83602D99F7F2}"/>
                </a:ext>
              </a:extLst>
            </p:cNvPr>
            <p:cNvGrpSpPr/>
            <p:nvPr/>
          </p:nvGrpSpPr>
          <p:grpSpPr>
            <a:xfrm flipV="1">
              <a:off x="11154838" y="4668692"/>
              <a:ext cx="2249041" cy="1456952"/>
              <a:chOff x="3288147" y="2477585"/>
              <a:chExt cx="3086088" cy="1526483"/>
            </a:xfrm>
            <a:grpFill/>
          </p:grpSpPr>
          <p:grpSp>
            <p:nvGrpSpPr>
              <p:cNvPr id="457" name="Gruppo 456">
                <a:extLst>
                  <a:ext uri="{FF2B5EF4-FFF2-40B4-BE49-F238E27FC236}">
                    <a16:creationId xmlns:a16="http://schemas.microsoft.com/office/drawing/2014/main" id="{B44C535F-662C-2EAE-A002-B1FC50E3FD1F}"/>
                  </a:ext>
                </a:extLst>
              </p:cNvPr>
              <p:cNvGrpSpPr/>
              <p:nvPr/>
            </p:nvGrpSpPr>
            <p:grpSpPr>
              <a:xfrm>
                <a:off x="3288147" y="2477585"/>
                <a:ext cx="1975044" cy="1526483"/>
                <a:chOff x="6671186" y="3154344"/>
                <a:chExt cx="1975044" cy="1526483"/>
              </a:xfrm>
              <a:grpFill/>
            </p:grpSpPr>
            <p:grpSp>
              <p:nvGrpSpPr>
                <p:cNvPr id="465" name="Gruppo 464">
                  <a:extLst>
                    <a:ext uri="{FF2B5EF4-FFF2-40B4-BE49-F238E27FC236}">
                      <a16:creationId xmlns:a16="http://schemas.microsoft.com/office/drawing/2014/main" id="{A9B6F239-5811-C37A-F030-8ED641D2EC91}"/>
                    </a:ext>
                  </a:extLst>
                </p:cNvPr>
                <p:cNvGrpSpPr/>
                <p:nvPr/>
              </p:nvGrpSpPr>
              <p:grpSpPr>
                <a:xfrm>
                  <a:off x="6671186" y="3960827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469" name="Triangolo isoscele 468">
                    <a:extLst>
                      <a:ext uri="{FF2B5EF4-FFF2-40B4-BE49-F238E27FC236}">
                        <a16:creationId xmlns:a16="http://schemas.microsoft.com/office/drawing/2014/main" id="{7DE4D876-C633-4A33-262A-62A8214EC40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470" name="Triangolo isoscele 469">
                    <a:extLst>
                      <a:ext uri="{FF2B5EF4-FFF2-40B4-BE49-F238E27FC236}">
                        <a16:creationId xmlns:a16="http://schemas.microsoft.com/office/drawing/2014/main" id="{27B8A07D-8E9D-FE7B-CE93-2B6D1BFBC4F6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66" name="Gruppo 465">
                  <a:extLst>
                    <a:ext uri="{FF2B5EF4-FFF2-40B4-BE49-F238E27FC236}">
                      <a16:creationId xmlns:a16="http://schemas.microsoft.com/office/drawing/2014/main" id="{DFB82827-B5F9-9034-229D-06282A860AD9}"/>
                    </a:ext>
                  </a:extLst>
                </p:cNvPr>
                <p:cNvGrpSpPr/>
                <p:nvPr/>
              </p:nvGrpSpPr>
              <p:grpSpPr>
                <a:xfrm>
                  <a:off x="7226708" y="3154344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467" name="Triangolo isoscele 466">
                    <a:extLst>
                      <a:ext uri="{FF2B5EF4-FFF2-40B4-BE49-F238E27FC236}">
                        <a16:creationId xmlns:a16="http://schemas.microsoft.com/office/drawing/2014/main" id="{0FB0C0CD-62BE-238B-8EB3-18D4ECBDC5F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468" name="Triangolo isoscele 467">
                    <a:extLst>
                      <a:ext uri="{FF2B5EF4-FFF2-40B4-BE49-F238E27FC236}">
                        <a16:creationId xmlns:a16="http://schemas.microsoft.com/office/drawing/2014/main" id="{E8AA046D-087F-EE88-FBE1-76FB101AB25C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458" name="Gruppo 457">
                <a:extLst>
                  <a:ext uri="{FF2B5EF4-FFF2-40B4-BE49-F238E27FC236}">
                    <a16:creationId xmlns:a16="http://schemas.microsoft.com/office/drawing/2014/main" id="{8B9D3C0A-A145-5796-9D83-BB087B23AC38}"/>
                  </a:ext>
                </a:extLst>
              </p:cNvPr>
              <p:cNvGrpSpPr/>
              <p:nvPr/>
            </p:nvGrpSpPr>
            <p:grpSpPr>
              <a:xfrm>
                <a:off x="4399191" y="2477585"/>
                <a:ext cx="1975044" cy="1526483"/>
                <a:chOff x="6671186" y="3154344"/>
                <a:chExt cx="1975044" cy="1526483"/>
              </a:xfrm>
              <a:grpFill/>
            </p:grpSpPr>
            <p:grpSp>
              <p:nvGrpSpPr>
                <p:cNvPr id="459" name="Gruppo 458">
                  <a:extLst>
                    <a:ext uri="{FF2B5EF4-FFF2-40B4-BE49-F238E27FC236}">
                      <a16:creationId xmlns:a16="http://schemas.microsoft.com/office/drawing/2014/main" id="{5279CDF7-68F6-8EB7-0654-AE9D1767FC58}"/>
                    </a:ext>
                  </a:extLst>
                </p:cNvPr>
                <p:cNvGrpSpPr/>
                <p:nvPr/>
              </p:nvGrpSpPr>
              <p:grpSpPr>
                <a:xfrm>
                  <a:off x="6671186" y="3960827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463" name="Triangolo isoscele 462">
                    <a:extLst>
                      <a:ext uri="{FF2B5EF4-FFF2-40B4-BE49-F238E27FC236}">
                        <a16:creationId xmlns:a16="http://schemas.microsoft.com/office/drawing/2014/main" id="{006DD301-F9C8-94A3-5D47-3C325533667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464" name="Triangolo isoscele 463">
                    <a:extLst>
                      <a:ext uri="{FF2B5EF4-FFF2-40B4-BE49-F238E27FC236}">
                        <a16:creationId xmlns:a16="http://schemas.microsoft.com/office/drawing/2014/main" id="{AC9177F0-AB1C-7D1A-D307-241B6C0E1445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60" name="Gruppo 459">
                  <a:extLst>
                    <a:ext uri="{FF2B5EF4-FFF2-40B4-BE49-F238E27FC236}">
                      <a16:creationId xmlns:a16="http://schemas.microsoft.com/office/drawing/2014/main" id="{28B2D3D6-C952-C2EF-9EFA-63723D026585}"/>
                    </a:ext>
                  </a:extLst>
                </p:cNvPr>
                <p:cNvGrpSpPr/>
                <p:nvPr/>
              </p:nvGrpSpPr>
              <p:grpSpPr>
                <a:xfrm>
                  <a:off x="7226708" y="3154344"/>
                  <a:ext cx="1419522" cy="720000"/>
                  <a:chOff x="6671187" y="3918155"/>
                  <a:chExt cx="1419522" cy="720000"/>
                </a:xfrm>
                <a:grpFill/>
              </p:grpSpPr>
              <p:sp>
                <p:nvSpPr>
                  <p:cNvPr id="461" name="Triangolo isoscele 460">
                    <a:extLst>
                      <a:ext uri="{FF2B5EF4-FFF2-40B4-BE49-F238E27FC236}">
                        <a16:creationId xmlns:a16="http://schemas.microsoft.com/office/drawing/2014/main" id="{9D7E23CB-1C31-CD72-8030-09E0E21351B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26709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462" name="Triangolo isoscele 461">
                    <a:extLst>
                      <a:ext uri="{FF2B5EF4-FFF2-40B4-BE49-F238E27FC236}">
                        <a16:creationId xmlns:a16="http://schemas.microsoft.com/office/drawing/2014/main" id="{DDEAB545-960B-C587-69E8-A11A1D5D87E8}"/>
                      </a:ext>
                    </a:extLst>
                  </p:cNvPr>
                  <p:cNvSpPr/>
                  <p:nvPr/>
                </p:nvSpPr>
                <p:spPr>
                  <a:xfrm>
                    <a:off x="6671187" y="3918155"/>
                    <a:ext cx="864000" cy="720000"/>
                  </a:xfrm>
                  <a:prstGeom prst="triangle">
                    <a:avLst/>
                  </a:prstGeom>
                  <a:grp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</p:grpSp>
        <p:grpSp>
          <p:nvGrpSpPr>
            <p:cNvPr id="471" name="Gruppo 470">
              <a:extLst>
                <a:ext uri="{FF2B5EF4-FFF2-40B4-BE49-F238E27FC236}">
                  <a16:creationId xmlns:a16="http://schemas.microsoft.com/office/drawing/2014/main" id="{1D46F35C-1A72-1131-E506-7BE4328DA99C}"/>
                </a:ext>
              </a:extLst>
            </p:cNvPr>
            <p:cNvGrpSpPr/>
            <p:nvPr/>
          </p:nvGrpSpPr>
          <p:grpSpPr>
            <a:xfrm>
              <a:off x="11949062" y="3155708"/>
              <a:ext cx="1439347" cy="1457031"/>
              <a:chOff x="6671186" y="3154344"/>
              <a:chExt cx="1975044" cy="1526483"/>
            </a:xfrm>
            <a:grpFill/>
          </p:grpSpPr>
          <p:grpSp>
            <p:nvGrpSpPr>
              <p:cNvPr id="472" name="Gruppo 471">
                <a:extLst>
                  <a:ext uri="{FF2B5EF4-FFF2-40B4-BE49-F238E27FC236}">
                    <a16:creationId xmlns:a16="http://schemas.microsoft.com/office/drawing/2014/main" id="{EAC7784A-458C-312E-6858-8871916F9F2A}"/>
                  </a:ext>
                </a:extLst>
              </p:cNvPr>
              <p:cNvGrpSpPr/>
              <p:nvPr/>
            </p:nvGrpSpPr>
            <p:grpSpPr>
              <a:xfrm>
                <a:off x="6671186" y="3960827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476" name="Triangolo isoscele 475">
                  <a:extLst>
                    <a:ext uri="{FF2B5EF4-FFF2-40B4-BE49-F238E27FC236}">
                      <a16:creationId xmlns:a16="http://schemas.microsoft.com/office/drawing/2014/main" id="{51CFFF0A-7EA4-DC64-25FB-1CDFCD5A75DC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77" name="Triangolo isoscele 476">
                  <a:extLst>
                    <a:ext uri="{FF2B5EF4-FFF2-40B4-BE49-F238E27FC236}">
                      <a16:creationId xmlns:a16="http://schemas.microsoft.com/office/drawing/2014/main" id="{A4259CE0-197D-8158-FB22-383E44836909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73" name="Gruppo 472">
                <a:extLst>
                  <a:ext uri="{FF2B5EF4-FFF2-40B4-BE49-F238E27FC236}">
                    <a16:creationId xmlns:a16="http://schemas.microsoft.com/office/drawing/2014/main" id="{8DCEBA9F-FB86-1FAB-75C5-7480A8215269}"/>
                  </a:ext>
                </a:extLst>
              </p:cNvPr>
              <p:cNvGrpSpPr/>
              <p:nvPr/>
            </p:nvGrpSpPr>
            <p:grpSpPr>
              <a:xfrm>
                <a:off x="7226708" y="3154344"/>
                <a:ext cx="1419522" cy="720000"/>
                <a:chOff x="6671187" y="3918155"/>
                <a:chExt cx="1419522" cy="720000"/>
              </a:xfrm>
              <a:grpFill/>
            </p:grpSpPr>
            <p:sp>
              <p:nvSpPr>
                <p:cNvPr id="474" name="Triangolo isoscele 473">
                  <a:extLst>
                    <a:ext uri="{FF2B5EF4-FFF2-40B4-BE49-F238E27FC236}">
                      <a16:creationId xmlns:a16="http://schemas.microsoft.com/office/drawing/2014/main" id="{56344C48-B644-86D9-FD8B-09894B91A840}"/>
                    </a:ext>
                  </a:extLst>
                </p:cNvPr>
                <p:cNvSpPr/>
                <p:nvPr/>
              </p:nvSpPr>
              <p:spPr>
                <a:xfrm rot="10800000">
                  <a:off x="7226709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75" name="Triangolo isoscele 474">
                  <a:extLst>
                    <a:ext uri="{FF2B5EF4-FFF2-40B4-BE49-F238E27FC236}">
                      <a16:creationId xmlns:a16="http://schemas.microsoft.com/office/drawing/2014/main" id="{D7838624-E65A-1BCF-70F9-A9E84A225027}"/>
                    </a:ext>
                  </a:extLst>
                </p:cNvPr>
                <p:cNvSpPr/>
                <p:nvPr/>
              </p:nvSpPr>
              <p:spPr>
                <a:xfrm>
                  <a:off x="6671187" y="3918155"/>
                  <a:ext cx="864000" cy="720000"/>
                </a:xfrm>
                <a:prstGeom prst="triangl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</p:grpSp>
      <p:sp>
        <p:nvSpPr>
          <p:cNvPr id="480" name="CasellaDiTesto 479">
            <a:extLst>
              <a:ext uri="{FF2B5EF4-FFF2-40B4-BE49-F238E27FC236}">
                <a16:creationId xmlns:a16="http://schemas.microsoft.com/office/drawing/2014/main" id="{6CA43CCB-7B50-5D39-4F7B-43AAB176A30F}"/>
              </a:ext>
            </a:extLst>
          </p:cNvPr>
          <p:cNvSpPr txBox="1"/>
          <p:nvPr/>
        </p:nvSpPr>
        <p:spPr>
          <a:xfrm>
            <a:off x="-70435" y="1407298"/>
            <a:ext cx="77663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Classificazione</a:t>
            </a:r>
            <a:r>
              <a:rPr lang="it-IT" sz="3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di Dispositivi Quantistici </a:t>
            </a:r>
          </a:p>
          <a:p>
            <a:pPr algn="ctr"/>
            <a:r>
              <a:rPr lang="it-IT" sz="3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Tramite Reti Neurali Ibride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149325-7CDB-4742-5DE5-CC7FFE9723FC}"/>
              </a:ext>
            </a:extLst>
          </p:cNvPr>
          <p:cNvSpPr txBox="1"/>
          <p:nvPr/>
        </p:nvSpPr>
        <p:spPr>
          <a:xfrm>
            <a:off x="201925" y="4692122"/>
            <a:ext cx="2664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Relatore: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Prof. Andrea Giachero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Correlatore: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Dr. Roberto Moretti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CAD82B-D81F-1F9C-E333-7E25F52CECC5}"/>
              </a:ext>
            </a:extLst>
          </p:cNvPr>
          <p:cNvSpPr txBox="1"/>
          <p:nvPr/>
        </p:nvSpPr>
        <p:spPr>
          <a:xfrm>
            <a:off x="2874844" y="2500815"/>
            <a:ext cx="264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18 Settembre 2024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05E66-F17E-E39F-F64D-DC4CA1A50188}"/>
              </a:ext>
            </a:extLst>
          </p:cNvPr>
          <p:cNvSpPr txBox="1"/>
          <p:nvPr/>
        </p:nvSpPr>
        <p:spPr>
          <a:xfrm>
            <a:off x="4568946" y="5829058"/>
            <a:ext cx="274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Federico Blanco</a:t>
            </a:r>
          </a:p>
        </p:txBody>
      </p:sp>
    </p:spTree>
    <p:extLst>
      <p:ext uri="{BB962C8B-B14F-4D97-AF65-F5344CB8AC3E}">
        <p14:creationId xmlns:p14="http://schemas.microsoft.com/office/powerpoint/2010/main" val="310704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ttangolo 171">
            <a:extLst>
              <a:ext uri="{FF2B5EF4-FFF2-40B4-BE49-F238E27FC236}">
                <a16:creationId xmlns:a16="http://schemas.microsoft.com/office/drawing/2014/main" id="{B6DB1434-2783-93DD-47A6-2B2C4C1CD759}"/>
              </a:ext>
            </a:extLst>
          </p:cNvPr>
          <p:cNvSpPr/>
          <p:nvPr/>
        </p:nvSpPr>
        <p:spPr>
          <a:xfrm>
            <a:off x="7881937" y="5539244"/>
            <a:ext cx="3254477" cy="757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DB1C0A8C-B3C2-A51C-EF2C-4A5E6FA7B3B4}"/>
              </a:ext>
            </a:extLst>
          </p:cNvPr>
          <p:cNvSpPr/>
          <p:nvPr/>
        </p:nvSpPr>
        <p:spPr>
          <a:xfrm>
            <a:off x="7883388" y="3221162"/>
            <a:ext cx="3254477" cy="20398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31C94E-63B7-C516-595F-3FFAD947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1559" y="493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Machine learning e Rete Neurale Classica 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BEBAA5AA-67A9-79C1-4009-DFFB65D7ABA2}"/>
              </a:ext>
            </a:extLst>
          </p:cNvPr>
          <p:cNvSpPr/>
          <p:nvPr/>
        </p:nvSpPr>
        <p:spPr>
          <a:xfrm>
            <a:off x="7846142" y="1857836"/>
            <a:ext cx="3254477" cy="757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32668938-9511-C476-2728-B54FD1E4CACB}"/>
              </a:ext>
            </a:extLst>
          </p:cNvPr>
          <p:cNvGrpSpPr/>
          <p:nvPr/>
        </p:nvGrpSpPr>
        <p:grpSpPr>
          <a:xfrm rot="5400000">
            <a:off x="7388942" y="2679291"/>
            <a:ext cx="4198836" cy="2772234"/>
            <a:chOff x="1573161" y="2772697"/>
            <a:chExt cx="3752980" cy="2296880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BD41BEA4-6293-E312-4EDD-23A2A1149358}"/>
                </a:ext>
              </a:extLst>
            </p:cNvPr>
            <p:cNvSpPr/>
            <p:nvPr/>
          </p:nvSpPr>
          <p:spPr>
            <a:xfrm>
              <a:off x="1573161" y="277269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1A02DFF4-0264-B83F-E0EC-32033970D9E7}"/>
                </a:ext>
              </a:extLst>
            </p:cNvPr>
            <p:cNvSpPr/>
            <p:nvPr/>
          </p:nvSpPr>
          <p:spPr>
            <a:xfrm>
              <a:off x="1573161" y="3383304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52BDDF69-FDA5-3572-C05E-8CB9B1806132}"/>
                </a:ext>
              </a:extLst>
            </p:cNvPr>
            <p:cNvSpPr/>
            <p:nvPr/>
          </p:nvSpPr>
          <p:spPr>
            <a:xfrm>
              <a:off x="1573161" y="3990970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1C5A64C3-8501-EC5E-81A9-9A5E78C974D3}"/>
                </a:ext>
              </a:extLst>
            </p:cNvPr>
            <p:cNvSpPr/>
            <p:nvPr/>
          </p:nvSpPr>
          <p:spPr>
            <a:xfrm>
              <a:off x="1573161" y="460157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257E2F79-6800-41DB-C443-419EC4D6CC3A}"/>
                </a:ext>
              </a:extLst>
            </p:cNvPr>
            <p:cNvSpPr/>
            <p:nvPr/>
          </p:nvSpPr>
          <p:spPr>
            <a:xfrm>
              <a:off x="2875935" y="277269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474F65D0-CDE8-8C26-A942-D7BC1EA2B48C}"/>
                </a:ext>
              </a:extLst>
            </p:cNvPr>
            <p:cNvSpPr/>
            <p:nvPr/>
          </p:nvSpPr>
          <p:spPr>
            <a:xfrm>
              <a:off x="2875935" y="3383304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DE1310AE-433C-9CF4-3616-A86ACF125B0C}"/>
                </a:ext>
              </a:extLst>
            </p:cNvPr>
            <p:cNvSpPr/>
            <p:nvPr/>
          </p:nvSpPr>
          <p:spPr>
            <a:xfrm>
              <a:off x="2875935" y="3990970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3D32099B-C984-0069-9040-F1B96F8CEB8B}"/>
                </a:ext>
              </a:extLst>
            </p:cNvPr>
            <p:cNvSpPr/>
            <p:nvPr/>
          </p:nvSpPr>
          <p:spPr>
            <a:xfrm>
              <a:off x="2875935" y="460157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09BB0111-8B8C-7E4F-A6A2-B7EAD1F8F8BE}"/>
                </a:ext>
              </a:extLst>
            </p:cNvPr>
            <p:cNvCxnSpPr>
              <a:cxnSpLocks/>
              <a:stCxn id="3" idx="6"/>
              <a:endCxn id="7" idx="2"/>
            </p:cNvCxnSpPr>
            <p:nvPr/>
          </p:nvCxnSpPr>
          <p:spPr>
            <a:xfrm>
              <a:off x="2041161" y="3006697"/>
              <a:ext cx="834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2EE43E37-B984-74D3-CD10-8F962049E7CD}"/>
                </a:ext>
              </a:extLst>
            </p:cNvPr>
            <p:cNvCxnSpPr>
              <a:cxnSpLocks/>
              <a:stCxn id="3" idx="6"/>
              <a:endCxn id="8" idx="2"/>
            </p:cNvCxnSpPr>
            <p:nvPr/>
          </p:nvCxnSpPr>
          <p:spPr>
            <a:xfrm>
              <a:off x="2041161" y="3006697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06F164F7-73FC-78E0-2DDA-DE2461F6C41C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2041161" y="3006697"/>
              <a:ext cx="834774" cy="1204452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E96454FA-E1CC-0F26-14A8-A97F9BFE08FC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2041161" y="3006697"/>
              <a:ext cx="834774" cy="179438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608DD27E-6973-392F-58BF-FE1F3F7BEC2A}"/>
                </a:ext>
              </a:extLst>
            </p:cNvPr>
            <p:cNvGrpSpPr/>
            <p:nvPr/>
          </p:nvGrpSpPr>
          <p:grpSpPr>
            <a:xfrm flipV="1">
              <a:off x="2041161" y="3042777"/>
              <a:ext cx="834774" cy="1792800"/>
              <a:chOff x="4661458" y="3422150"/>
              <a:chExt cx="834774" cy="1794387"/>
            </a:xfrm>
          </p:grpSpPr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40A8CD37-4100-A7E2-CC22-B51910E333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0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08E9CA68-A576-DBC1-3314-0F34ACA0A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610607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ttore diritto 23">
                <a:extLst>
                  <a:ext uri="{FF2B5EF4-FFF2-40B4-BE49-F238E27FC236}">
                    <a16:creationId xmlns:a16="http://schemas.microsoft.com/office/drawing/2014/main" id="{E22CD2C6-B9C8-5206-6145-063860DDF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120445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ttore diritto 24">
                <a:extLst>
                  <a:ext uri="{FF2B5EF4-FFF2-40B4-BE49-F238E27FC236}">
                    <a16:creationId xmlns:a16="http://schemas.microsoft.com/office/drawing/2014/main" id="{AE6CD0CA-FEC5-DEA7-4CC6-ED1A3686F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1794387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22D5440F-7334-5DB6-41DF-24FCA4A5E18E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2041161" y="3006697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6BFD96C0-77E4-5063-6E67-C3F64D784A37}"/>
                </a:ext>
              </a:extLst>
            </p:cNvPr>
            <p:cNvCxnSpPr/>
            <p:nvPr/>
          </p:nvCxnSpPr>
          <p:spPr>
            <a:xfrm flipV="1">
              <a:off x="2041161" y="3619900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4158B77A-7DBB-EFCF-8443-6EC15751B1AF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2041161" y="3617304"/>
              <a:ext cx="834774" cy="121827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3D0DCDD7-EBEC-A55D-B4BE-4D7B753AC2DC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>
              <a:off x="2041161" y="3617304"/>
              <a:ext cx="834774" cy="60766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D6142CDC-5434-5985-3D4C-FB4E80A88E99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>
              <a:off x="2041161" y="3617304"/>
              <a:ext cx="834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2696B587-F079-F55D-CF6F-079DA9E47044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2041161" y="3006697"/>
              <a:ext cx="834774" cy="121827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34EDB70A-1E98-7569-9996-869A151388A0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2041161" y="4224970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CE2AC0E0-380F-BCBE-9C79-E9E07F584A8A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2041161" y="4224970"/>
              <a:ext cx="834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e 51">
              <a:extLst>
                <a:ext uri="{FF2B5EF4-FFF2-40B4-BE49-F238E27FC236}">
                  <a16:creationId xmlns:a16="http://schemas.microsoft.com/office/drawing/2014/main" id="{169BBC63-45AA-6805-DB3F-20B45E293896}"/>
                </a:ext>
              </a:extLst>
            </p:cNvPr>
            <p:cNvSpPr/>
            <p:nvPr/>
          </p:nvSpPr>
          <p:spPr>
            <a:xfrm>
              <a:off x="3944709" y="3383304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Ovale 52">
              <a:extLst>
                <a:ext uri="{FF2B5EF4-FFF2-40B4-BE49-F238E27FC236}">
                  <a16:creationId xmlns:a16="http://schemas.microsoft.com/office/drawing/2014/main" id="{F68D0465-6929-AB3F-9E99-A25DC13C0C1B}"/>
                </a:ext>
              </a:extLst>
            </p:cNvPr>
            <p:cNvSpPr/>
            <p:nvPr/>
          </p:nvSpPr>
          <p:spPr>
            <a:xfrm>
              <a:off x="3944709" y="3993911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7EE032C5-405D-EE2B-4108-BD4271C645B1}"/>
                </a:ext>
              </a:extLst>
            </p:cNvPr>
            <p:cNvSpPr/>
            <p:nvPr/>
          </p:nvSpPr>
          <p:spPr>
            <a:xfrm>
              <a:off x="4858141" y="3740208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E4715022-398D-CAF6-211A-54219773FB77}"/>
                </a:ext>
              </a:extLst>
            </p:cNvPr>
            <p:cNvCxnSpPr>
              <a:stCxn id="7" idx="6"/>
              <a:endCxn id="52" idx="2"/>
            </p:cNvCxnSpPr>
            <p:nvPr/>
          </p:nvCxnSpPr>
          <p:spPr>
            <a:xfrm>
              <a:off x="3343935" y="3006697"/>
              <a:ext cx="600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F4B0EF65-4176-81BD-2320-80A46DE97795}"/>
                </a:ext>
              </a:extLst>
            </p:cNvPr>
            <p:cNvCxnSpPr>
              <a:cxnSpLocks/>
              <a:stCxn id="8" idx="6"/>
              <a:endCxn id="53" idx="2"/>
            </p:cNvCxnSpPr>
            <p:nvPr/>
          </p:nvCxnSpPr>
          <p:spPr>
            <a:xfrm>
              <a:off x="3343935" y="3617304"/>
              <a:ext cx="600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7C2DB69B-9994-AEE4-AB18-B3FA24FAF58B}"/>
                </a:ext>
              </a:extLst>
            </p:cNvPr>
            <p:cNvCxnSpPr>
              <a:cxnSpLocks/>
              <a:stCxn id="9" idx="6"/>
              <a:endCxn id="52" idx="2"/>
            </p:cNvCxnSpPr>
            <p:nvPr/>
          </p:nvCxnSpPr>
          <p:spPr>
            <a:xfrm flipV="1">
              <a:off x="3343935" y="3617304"/>
              <a:ext cx="600774" cy="60766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AC6A6D85-4ABF-C53B-57D8-D7FA9846B968}"/>
                </a:ext>
              </a:extLst>
            </p:cNvPr>
            <p:cNvCxnSpPr>
              <a:cxnSpLocks/>
              <a:stCxn id="7" idx="6"/>
              <a:endCxn id="53" idx="2"/>
            </p:cNvCxnSpPr>
            <p:nvPr/>
          </p:nvCxnSpPr>
          <p:spPr>
            <a:xfrm>
              <a:off x="3343935" y="3006697"/>
              <a:ext cx="600774" cy="1221214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ttore diritto 65">
              <a:extLst>
                <a:ext uri="{FF2B5EF4-FFF2-40B4-BE49-F238E27FC236}">
                  <a16:creationId xmlns:a16="http://schemas.microsoft.com/office/drawing/2014/main" id="{FABE08B2-73AE-AD7D-F52C-F8F4EA68458F}"/>
                </a:ext>
              </a:extLst>
            </p:cNvPr>
            <p:cNvCxnSpPr>
              <a:cxnSpLocks/>
              <a:stCxn id="8" idx="6"/>
              <a:endCxn id="52" idx="2"/>
            </p:cNvCxnSpPr>
            <p:nvPr/>
          </p:nvCxnSpPr>
          <p:spPr>
            <a:xfrm>
              <a:off x="3343935" y="3617304"/>
              <a:ext cx="600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B340C419-D921-6C58-1392-B0452CAD5C88}"/>
                </a:ext>
              </a:extLst>
            </p:cNvPr>
            <p:cNvCxnSpPr>
              <a:cxnSpLocks/>
              <a:stCxn id="9" idx="6"/>
              <a:endCxn id="53" idx="2"/>
            </p:cNvCxnSpPr>
            <p:nvPr/>
          </p:nvCxnSpPr>
          <p:spPr>
            <a:xfrm>
              <a:off x="3343935" y="4224970"/>
              <a:ext cx="600774" cy="2941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8D7F69C5-3D01-31E0-2E80-264696C890DD}"/>
                </a:ext>
              </a:extLst>
            </p:cNvPr>
            <p:cNvCxnSpPr>
              <a:cxnSpLocks/>
              <a:stCxn id="10" idx="6"/>
              <a:endCxn id="52" idx="2"/>
            </p:cNvCxnSpPr>
            <p:nvPr/>
          </p:nvCxnSpPr>
          <p:spPr>
            <a:xfrm flipV="1">
              <a:off x="3343935" y="3617304"/>
              <a:ext cx="600774" cy="121827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ttore diritto 74">
              <a:extLst>
                <a:ext uri="{FF2B5EF4-FFF2-40B4-BE49-F238E27FC236}">
                  <a16:creationId xmlns:a16="http://schemas.microsoft.com/office/drawing/2014/main" id="{28ACDC4D-38E5-457C-D8C8-87C795A8BEDB}"/>
                </a:ext>
              </a:extLst>
            </p:cNvPr>
            <p:cNvCxnSpPr>
              <a:cxnSpLocks/>
              <a:stCxn id="10" idx="6"/>
              <a:endCxn id="53" idx="2"/>
            </p:cNvCxnSpPr>
            <p:nvPr/>
          </p:nvCxnSpPr>
          <p:spPr>
            <a:xfrm flipV="1">
              <a:off x="3343935" y="4227911"/>
              <a:ext cx="600774" cy="60766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49A34CE4-B7E4-DA6E-7E87-0812B6CD2B77}"/>
                </a:ext>
              </a:extLst>
            </p:cNvPr>
            <p:cNvCxnSpPr>
              <a:cxnSpLocks/>
              <a:stCxn id="54" idx="2"/>
              <a:endCxn id="52" idx="6"/>
            </p:cNvCxnSpPr>
            <p:nvPr/>
          </p:nvCxnSpPr>
          <p:spPr>
            <a:xfrm flipH="1" flipV="1">
              <a:off x="4412709" y="3617304"/>
              <a:ext cx="445432" cy="356904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6303548F-EF3D-2F4B-397E-B522CD5D05E4}"/>
                </a:ext>
              </a:extLst>
            </p:cNvPr>
            <p:cNvCxnSpPr>
              <a:cxnSpLocks/>
              <a:stCxn id="54" idx="2"/>
              <a:endCxn id="53" idx="6"/>
            </p:cNvCxnSpPr>
            <p:nvPr/>
          </p:nvCxnSpPr>
          <p:spPr>
            <a:xfrm flipH="1">
              <a:off x="4412709" y="3974208"/>
              <a:ext cx="445432" cy="25370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63B9FAFC-EABA-BA6A-B58A-3240A49E6EA7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V="1">
            <a:off x="5558350" y="2236608"/>
            <a:ext cx="2287792" cy="5305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Ovale 102">
            <a:extLst>
              <a:ext uri="{FF2B5EF4-FFF2-40B4-BE49-F238E27FC236}">
                <a16:creationId xmlns:a16="http://schemas.microsoft.com/office/drawing/2014/main" id="{18B915C2-9877-4F35-5AA0-8FAEC5550CE3}"/>
              </a:ext>
            </a:extLst>
          </p:cNvPr>
          <p:cNvSpPr/>
          <p:nvPr/>
        </p:nvSpPr>
        <p:spPr>
          <a:xfrm rot="5400000">
            <a:off x="2630002" y="2381056"/>
            <a:ext cx="2880000" cy="2880000"/>
          </a:xfrm>
          <a:prstGeom prst="ellipse">
            <a:avLst/>
          </a:prstGeom>
          <a:gradFill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694596A2-2F92-AF40-CB0E-8601DE833278}"/>
              </a:ext>
            </a:extLst>
          </p:cNvPr>
          <p:cNvCxnSpPr/>
          <p:nvPr/>
        </p:nvCxnSpPr>
        <p:spPr>
          <a:xfrm rot="10800000">
            <a:off x="3480620" y="1347020"/>
            <a:ext cx="4748981" cy="2338315"/>
          </a:xfrm>
          <a:prstGeom prst="bentConnector3">
            <a:avLst>
              <a:gd name="adj1" fmla="val 12733"/>
            </a:avLst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AF360C9E-AF1F-6868-C259-2F128B8EFDBE}"/>
              </a:ext>
            </a:extLst>
          </p:cNvPr>
          <p:cNvCxnSpPr/>
          <p:nvPr/>
        </p:nvCxnSpPr>
        <p:spPr>
          <a:xfrm>
            <a:off x="3480620" y="1336727"/>
            <a:ext cx="0" cy="79264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46A03070-24DF-5C0F-18C0-D4C73899445B}"/>
              </a:ext>
            </a:extLst>
          </p:cNvPr>
          <p:cNvCxnSpPr>
            <a:cxnSpLocks/>
          </p:cNvCxnSpPr>
          <p:nvPr/>
        </p:nvCxnSpPr>
        <p:spPr>
          <a:xfrm>
            <a:off x="843025" y="2767166"/>
            <a:ext cx="1787552" cy="103190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nettore diritto 114">
            <a:extLst>
              <a:ext uri="{FF2B5EF4-FFF2-40B4-BE49-F238E27FC236}">
                <a16:creationId xmlns:a16="http://schemas.microsoft.com/office/drawing/2014/main" id="{517097C5-0527-3602-2EF4-E73D3A31A68A}"/>
              </a:ext>
            </a:extLst>
          </p:cNvPr>
          <p:cNvCxnSpPr>
            <a:cxnSpLocks/>
          </p:cNvCxnSpPr>
          <p:nvPr/>
        </p:nvCxnSpPr>
        <p:spPr>
          <a:xfrm>
            <a:off x="1023666" y="3773478"/>
            <a:ext cx="1602786" cy="3667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Connettore diritto 118">
            <a:extLst>
              <a:ext uri="{FF2B5EF4-FFF2-40B4-BE49-F238E27FC236}">
                <a16:creationId xmlns:a16="http://schemas.microsoft.com/office/drawing/2014/main" id="{19F44A8D-86F0-A0C8-4727-E20246F9A8F1}"/>
              </a:ext>
            </a:extLst>
          </p:cNvPr>
          <p:cNvCxnSpPr>
            <a:cxnSpLocks/>
          </p:cNvCxnSpPr>
          <p:nvPr/>
        </p:nvCxnSpPr>
        <p:spPr>
          <a:xfrm flipV="1">
            <a:off x="1133907" y="3773478"/>
            <a:ext cx="1474706" cy="11247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nettore diritto 122">
            <a:extLst>
              <a:ext uri="{FF2B5EF4-FFF2-40B4-BE49-F238E27FC236}">
                <a16:creationId xmlns:a16="http://schemas.microsoft.com/office/drawing/2014/main" id="{B5214D23-394A-F481-72C9-B52B1A44097F}"/>
              </a:ext>
            </a:extLst>
          </p:cNvPr>
          <p:cNvCxnSpPr>
            <a:cxnSpLocks/>
          </p:cNvCxnSpPr>
          <p:nvPr/>
        </p:nvCxnSpPr>
        <p:spPr>
          <a:xfrm flipV="1">
            <a:off x="1219371" y="3809846"/>
            <a:ext cx="1385072" cy="19352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nettore diritto 127">
            <a:extLst>
              <a:ext uri="{FF2B5EF4-FFF2-40B4-BE49-F238E27FC236}">
                <a16:creationId xmlns:a16="http://schemas.microsoft.com/office/drawing/2014/main" id="{801C4946-CBB6-C45E-754D-AC087EB8842B}"/>
              </a:ext>
            </a:extLst>
          </p:cNvPr>
          <p:cNvCxnSpPr>
            <a:cxnSpLocks/>
          </p:cNvCxnSpPr>
          <p:nvPr/>
        </p:nvCxnSpPr>
        <p:spPr>
          <a:xfrm>
            <a:off x="5558350" y="3834376"/>
            <a:ext cx="173718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CasellaDiTesto 130">
            <a:extLst>
              <a:ext uri="{FF2B5EF4-FFF2-40B4-BE49-F238E27FC236}">
                <a16:creationId xmlns:a16="http://schemas.microsoft.com/office/drawing/2014/main" id="{FC937387-A45A-D26D-3128-0C9B0880CFB9}"/>
              </a:ext>
            </a:extLst>
          </p:cNvPr>
          <p:cNvSpPr txBox="1"/>
          <p:nvPr/>
        </p:nvSpPr>
        <p:spPr>
          <a:xfrm>
            <a:off x="943390" y="2489588"/>
            <a:ext cx="676201" cy="41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sellaDiTesto 145">
                <a:extLst>
                  <a:ext uri="{FF2B5EF4-FFF2-40B4-BE49-F238E27FC236}">
                    <a16:creationId xmlns:a16="http://schemas.microsoft.com/office/drawing/2014/main" id="{5EF79699-2B9C-9AD0-5FE8-2386752EA20F}"/>
                  </a:ext>
                </a:extLst>
              </p:cNvPr>
              <p:cNvSpPr txBox="1"/>
              <p:nvPr/>
            </p:nvSpPr>
            <p:spPr>
              <a:xfrm>
                <a:off x="894426" y="2410318"/>
                <a:ext cx="736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146" name="CasellaDiTesto 145">
                <a:extLst>
                  <a:ext uri="{FF2B5EF4-FFF2-40B4-BE49-F238E27FC236}">
                    <a16:creationId xmlns:a16="http://schemas.microsoft.com/office/drawing/2014/main" id="{5EF79699-2B9C-9AD0-5FE8-2386752EA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26" y="2410318"/>
                <a:ext cx="736063" cy="461665"/>
              </a:xfrm>
              <a:prstGeom prst="rect">
                <a:avLst/>
              </a:prstGeom>
              <a:blipFill>
                <a:blip r:embed="rId2"/>
                <a:stretch>
                  <a:fillRect r="-19167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CasellaDiTesto 146">
                <a:extLst>
                  <a:ext uri="{FF2B5EF4-FFF2-40B4-BE49-F238E27FC236}">
                    <a16:creationId xmlns:a16="http://schemas.microsoft.com/office/drawing/2014/main" id="{EBDE7DC1-432A-D4E9-5115-B334FA7D139A}"/>
                  </a:ext>
                </a:extLst>
              </p:cNvPr>
              <p:cNvSpPr txBox="1"/>
              <p:nvPr/>
            </p:nvSpPr>
            <p:spPr>
              <a:xfrm>
                <a:off x="862106" y="3262069"/>
                <a:ext cx="736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147" name="CasellaDiTesto 146">
                <a:extLst>
                  <a:ext uri="{FF2B5EF4-FFF2-40B4-BE49-F238E27FC236}">
                    <a16:creationId xmlns:a16="http://schemas.microsoft.com/office/drawing/2014/main" id="{EBDE7DC1-432A-D4E9-5115-B334FA7D1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06" y="3262069"/>
                <a:ext cx="736063" cy="461665"/>
              </a:xfrm>
              <a:prstGeom prst="rect">
                <a:avLst/>
              </a:prstGeom>
              <a:blipFill>
                <a:blip r:embed="rId3"/>
                <a:stretch>
                  <a:fillRect r="-18182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asellaDiTesto 147">
                <a:extLst>
                  <a:ext uri="{FF2B5EF4-FFF2-40B4-BE49-F238E27FC236}">
                    <a16:creationId xmlns:a16="http://schemas.microsoft.com/office/drawing/2014/main" id="{9A26AB54-9DCE-0EB3-E2AE-C2D81D629A9C}"/>
                  </a:ext>
                </a:extLst>
              </p:cNvPr>
              <p:cNvSpPr txBox="1"/>
              <p:nvPr/>
            </p:nvSpPr>
            <p:spPr>
              <a:xfrm>
                <a:off x="851340" y="4100685"/>
                <a:ext cx="736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148" name="CasellaDiTesto 147">
                <a:extLst>
                  <a:ext uri="{FF2B5EF4-FFF2-40B4-BE49-F238E27FC236}">
                    <a16:creationId xmlns:a16="http://schemas.microsoft.com/office/drawing/2014/main" id="{9A26AB54-9DCE-0EB3-E2AE-C2D81D629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40" y="4100685"/>
                <a:ext cx="736063" cy="461665"/>
              </a:xfrm>
              <a:prstGeom prst="rect">
                <a:avLst/>
              </a:prstGeom>
              <a:blipFill>
                <a:blip r:embed="rId4"/>
                <a:stretch>
                  <a:fillRect r="-19167"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asellaDiTesto 148">
                <a:extLst>
                  <a:ext uri="{FF2B5EF4-FFF2-40B4-BE49-F238E27FC236}">
                    <a16:creationId xmlns:a16="http://schemas.microsoft.com/office/drawing/2014/main" id="{9FC873B9-9B43-4FA4-17A6-358906BD0967}"/>
                  </a:ext>
                </a:extLst>
              </p:cNvPr>
              <p:cNvSpPr txBox="1"/>
              <p:nvPr/>
            </p:nvSpPr>
            <p:spPr>
              <a:xfrm>
                <a:off x="943390" y="5751639"/>
                <a:ext cx="736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149" name="CasellaDiTesto 148">
                <a:extLst>
                  <a:ext uri="{FF2B5EF4-FFF2-40B4-BE49-F238E27FC236}">
                    <a16:creationId xmlns:a16="http://schemas.microsoft.com/office/drawing/2014/main" id="{9FC873B9-9B43-4FA4-17A6-358906BD0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90" y="5751639"/>
                <a:ext cx="736063" cy="461665"/>
              </a:xfrm>
              <a:prstGeom prst="rect">
                <a:avLst/>
              </a:prstGeom>
              <a:blipFill>
                <a:blip r:embed="rId5"/>
                <a:stretch>
                  <a:fillRect r="-18182"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uppo 164">
            <a:extLst>
              <a:ext uri="{FF2B5EF4-FFF2-40B4-BE49-F238E27FC236}">
                <a16:creationId xmlns:a16="http://schemas.microsoft.com/office/drawing/2014/main" id="{A8E6AE06-D059-F47C-7CDD-010B10F60F35}"/>
              </a:ext>
            </a:extLst>
          </p:cNvPr>
          <p:cNvGrpSpPr/>
          <p:nvPr/>
        </p:nvGrpSpPr>
        <p:grpSpPr>
          <a:xfrm>
            <a:off x="791549" y="1650663"/>
            <a:ext cx="4670322" cy="4014028"/>
            <a:chOff x="6946489" y="1567785"/>
            <a:chExt cx="4670322" cy="4014028"/>
          </a:xfrm>
        </p:grpSpPr>
        <p:grpSp>
          <p:nvGrpSpPr>
            <p:cNvPr id="166" name="Gruppo 165">
              <a:extLst>
                <a:ext uri="{FF2B5EF4-FFF2-40B4-BE49-F238E27FC236}">
                  <a16:creationId xmlns:a16="http://schemas.microsoft.com/office/drawing/2014/main" id="{0ED1C4D5-F3F2-C847-18DA-9731C4F556FE}"/>
                </a:ext>
              </a:extLst>
            </p:cNvPr>
            <p:cNvGrpSpPr/>
            <p:nvPr/>
          </p:nvGrpSpPr>
          <p:grpSpPr>
            <a:xfrm>
              <a:off x="6946489" y="1567785"/>
              <a:ext cx="4670322" cy="4014028"/>
              <a:chOff x="6794092" y="1690687"/>
              <a:chExt cx="4670322" cy="5035215"/>
            </a:xfrm>
          </p:grpSpPr>
          <p:sp>
            <p:nvSpPr>
              <p:cNvPr id="168" name="Rettangolo con angoli arrotondati 167">
                <a:extLst>
                  <a:ext uri="{FF2B5EF4-FFF2-40B4-BE49-F238E27FC236}">
                    <a16:creationId xmlns:a16="http://schemas.microsoft.com/office/drawing/2014/main" id="{466E9692-D3D5-5E97-2EE7-5C7894D157BC}"/>
                  </a:ext>
                </a:extLst>
              </p:cNvPr>
              <p:cNvSpPr/>
              <p:nvPr/>
            </p:nvSpPr>
            <p:spPr>
              <a:xfrm>
                <a:off x="6794092" y="1937132"/>
                <a:ext cx="4670322" cy="4788770"/>
              </a:xfrm>
              <a:custGeom>
                <a:avLst/>
                <a:gdLst>
                  <a:gd name="connsiteX0" fmla="*/ 0 w 4670322"/>
                  <a:gd name="connsiteY0" fmla="*/ 778403 h 4788770"/>
                  <a:gd name="connsiteX1" fmla="*/ 778403 w 4670322"/>
                  <a:gd name="connsiteY1" fmla="*/ 0 h 4788770"/>
                  <a:gd name="connsiteX2" fmla="*/ 1369971 w 4670322"/>
                  <a:gd name="connsiteY2" fmla="*/ 0 h 4788770"/>
                  <a:gd name="connsiteX3" fmla="*/ 2054945 w 4670322"/>
                  <a:gd name="connsiteY3" fmla="*/ 0 h 4788770"/>
                  <a:gd name="connsiteX4" fmla="*/ 2646513 w 4670322"/>
                  <a:gd name="connsiteY4" fmla="*/ 0 h 4788770"/>
                  <a:gd name="connsiteX5" fmla="*/ 3300351 w 4670322"/>
                  <a:gd name="connsiteY5" fmla="*/ 0 h 4788770"/>
                  <a:gd name="connsiteX6" fmla="*/ 3891919 w 4670322"/>
                  <a:gd name="connsiteY6" fmla="*/ 0 h 4788770"/>
                  <a:gd name="connsiteX7" fmla="*/ 4670322 w 4670322"/>
                  <a:gd name="connsiteY7" fmla="*/ 778403 h 4788770"/>
                  <a:gd name="connsiteX8" fmla="*/ 4670322 w 4670322"/>
                  <a:gd name="connsiteY8" fmla="*/ 1327837 h 4788770"/>
                  <a:gd name="connsiteX9" fmla="*/ 4670322 w 4670322"/>
                  <a:gd name="connsiteY9" fmla="*/ 2038869 h 4788770"/>
                  <a:gd name="connsiteX10" fmla="*/ 4670322 w 4670322"/>
                  <a:gd name="connsiteY10" fmla="*/ 2717581 h 4788770"/>
                  <a:gd name="connsiteX11" fmla="*/ 4670322 w 4670322"/>
                  <a:gd name="connsiteY11" fmla="*/ 3363974 h 4788770"/>
                  <a:gd name="connsiteX12" fmla="*/ 4670322 w 4670322"/>
                  <a:gd name="connsiteY12" fmla="*/ 4010367 h 4788770"/>
                  <a:gd name="connsiteX13" fmla="*/ 3891919 w 4670322"/>
                  <a:gd name="connsiteY13" fmla="*/ 4788770 h 4788770"/>
                  <a:gd name="connsiteX14" fmla="*/ 3206945 w 4670322"/>
                  <a:gd name="connsiteY14" fmla="*/ 4788770 h 4788770"/>
                  <a:gd name="connsiteX15" fmla="*/ 2615377 w 4670322"/>
                  <a:gd name="connsiteY15" fmla="*/ 4788770 h 4788770"/>
                  <a:gd name="connsiteX16" fmla="*/ 2086080 w 4670322"/>
                  <a:gd name="connsiteY16" fmla="*/ 4788770 h 4788770"/>
                  <a:gd name="connsiteX17" fmla="*/ 1463377 w 4670322"/>
                  <a:gd name="connsiteY17" fmla="*/ 4788770 h 4788770"/>
                  <a:gd name="connsiteX18" fmla="*/ 778403 w 4670322"/>
                  <a:gd name="connsiteY18" fmla="*/ 4788770 h 4788770"/>
                  <a:gd name="connsiteX19" fmla="*/ 0 w 4670322"/>
                  <a:gd name="connsiteY19" fmla="*/ 4010367 h 4788770"/>
                  <a:gd name="connsiteX20" fmla="*/ 0 w 4670322"/>
                  <a:gd name="connsiteY20" fmla="*/ 3460933 h 4788770"/>
                  <a:gd name="connsiteX21" fmla="*/ 0 w 4670322"/>
                  <a:gd name="connsiteY21" fmla="*/ 2814540 h 4788770"/>
                  <a:gd name="connsiteX22" fmla="*/ 0 w 4670322"/>
                  <a:gd name="connsiteY22" fmla="*/ 2168148 h 4788770"/>
                  <a:gd name="connsiteX23" fmla="*/ 0 w 4670322"/>
                  <a:gd name="connsiteY23" fmla="*/ 1554074 h 4788770"/>
                  <a:gd name="connsiteX24" fmla="*/ 0 w 4670322"/>
                  <a:gd name="connsiteY24" fmla="*/ 778403 h 478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70322" h="4788770" fill="none" extrusionOk="0">
                    <a:moveTo>
                      <a:pt x="0" y="778403"/>
                    </a:moveTo>
                    <a:cubicBezTo>
                      <a:pt x="13075" y="363846"/>
                      <a:pt x="267236" y="22972"/>
                      <a:pt x="778403" y="0"/>
                    </a:cubicBezTo>
                    <a:cubicBezTo>
                      <a:pt x="1012062" y="-17530"/>
                      <a:pt x="1156399" y="19678"/>
                      <a:pt x="1369971" y="0"/>
                    </a:cubicBezTo>
                    <a:cubicBezTo>
                      <a:pt x="1583543" y="-19678"/>
                      <a:pt x="1779989" y="25492"/>
                      <a:pt x="2054945" y="0"/>
                    </a:cubicBezTo>
                    <a:cubicBezTo>
                      <a:pt x="2329901" y="-25492"/>
                      <a:pt x="2366335" y="5563"/>
                      <a:pt x="2646513" y="0"/>
                    </a:cubicBezTo>
                    <a:cubicBezTo>
                      <a:pt x="2926691" y="-5563"/>
                      <a:pt x="3126485" y="12775"/>
                      <a:pt x="3300351" y="0"/>
                    </a:cubicBezTo>
                    <a:cubicBezTo>
                      <a:pt x="3474217" y="-12775"/>
                      <a:pt x="3718586" y="-20811"/>
                      <a:pt x="3891919" y="0"/>
                    </a:cubicBezTo>
                    <a:cubicBezTo>
                      <a:pt x="4322357" y="-65217"/>
                      <a:pt x="4693681" y="351043"/>
                      <a:pt x="4670322" y="778403"/>
                    </a:cubicBezTo>
                    <a:cubicBezTo>
                      <a:pt x="4667838" y="957443"/>
                      <a:pt x="4647123" y="1151496"/>
                      <a:pt x="4670322" y="1327837"/>
                    </a:cubicBezTo>
                    <a:cubicBezTo>
                      <a:pt x="4693521" y="1504178"/>
                      <a:pt x="4694587" y="1820576"/>
                      <a:pt x="4670322" y="2038869"/>
                    </a:cubicBezTo>
                    <a:cubicBezTo>
                      <a:pt x="4646057" y="2257162"/>
                      <a:pt x="4695154" y="2464962"/>
                      <a:pt x="4670322" y="2717581"/>
                    </a:cubicBezTo>
                    <a:cubicBezTo>
                      <a:pt x="4645490" y="2970200"/>
                      <a:pt x="4667218" y="3143950"/>
                      <a:pt x="4670322" y="3363974"/>
                    </a:cubicBezTo>
                    <a:cubicBezTo>
                      <a:pt x="4673426" y="3583998"/>
                      <a:pt x="4672061" y="3765636"/>
                      <a:pt x="4670322" y="4010367"/>
                    </a:cubicBezTo>
                    <a:cubicBezTo>
                      <a:pt x="4663155" y="4474442"/>
                      <a:pt x="4347945" y="4753056"/>
                      <a:pt x="3891919" y="4788770"/>
                    </a:cubicBezTo>
                    <a:cubicBezTo>
                      <a:pt x="3601318" y="4810040"/>
                      <a:pt x="3360255" y="4798517"/>
                      <a:pt x="3206945" y="4788770"/>
                    </a:cubicBezTo>
                    <a:cubicBezTo>
                      <a:pt x="3053635" y="4779023"/>
                      <a:pt x="2816039" y="4796366"/>
                      <a:pt x="2615377" y="4788770"/>
                    </a:cubicBezTo>
                    <a:cubicBezTo>
                      <a:pt x="2414715" y="4781174"/>
                      <a:pt x="2299975" y="4789602"/>
                      <a:pt x="2086080" y="4788770"/>
                    </a:cubicBezTo>
                    <a:cubicBezTo>
                      <a:pt x="1872185" y="4787938"/>
                      <a:pt x="1681283" y="4770928"/>
                      <a:pt x="1463377" y="4788770"/>
                    </a:cubicBezTo>
                    <a:cubicBezTo>
                      <a:pt x="1245471" y="4806612"/>
                      <a:pt x="956156" y="4798249"/>
                      <a:pt x="778403" y="4788770"/>
                    </a:cubicBezTo>
                    <a:cubicBezTo>
                      <a:pt x="380362" y="4717693"/>
                      <a:pt x="63088" y="4450019"/>
                      <a:pt x="0" y="4010367"/>
                    </a:cubicBezTo>
                    <a:cubicBezTo>
                      <a:pt x="4188" y="3761401"/>
                      <a:pt x="-25370" y="3682305"/>
                      <a:pt x="0" y="3460933"/>
                    </a:cubicBezTo>
                    <a:cubicBezTo>
                      <a:pt x="25370" y="3239561"/>
                      <a:pt x="-14115" y="3013279"/>
                      <a:pt x="0" y="2814540"/>
                    </a:cubicBezTo>
                    <a:cubicBezTo>
                      <a:pt x="14115" y="2615801"/>
                      <a:pt x="30953" y="2472072"/>
                      <a:pt x="0" y="2168148"/>
                    </a:cubicBezTo>
                    <a:cubicBezTo>
                      <a:pt x="-30953" y="1864224"/>
                      <a:pt x="29838" y="1800041"/>
                      <a:pt x="0" y="1554074"/>
                    </a:cubicBezTo>
                    <a:cubicBezTo>
                      <a:pt x="-29838" y="1308107"/>
                      <a:pt x="-37766" y="1018583"/>
                      <a:pt x="0" y="778403"/>
                    </a:cubicBezTo>
                    <a:close/>
                  </a:path>
                  <a:path w="4670322" h="4788770" stroke="0" extrusionOk="0">
                    <a:moveTo>
                      <a:pt x="0" y="778403"/>
                    </a:moveTo>
                    <a:cubicBezTo>
                      <a:pt x="-57527" y="306992"/>
                      <a:pt x="345600" y="24360"/>
                      <a:pt x="778403" y="0"/>
                    </a:cubicBezTo>
                    <a:cubicBezTo>
                      <a:pt x="1034347" y="14775"/>
                      <a:pt x="1116193" y="-311"/>
                      <a:pt x="1338836" y="0"/>
                    </a:cubicBezTo>
                    <a:cubicBezTo>
                      <a:pt x="1561479" y="311"/>
                      <a:pt x="1787885" y="-30426"/>
                      <a:pt x="1961539" y="0"/>
                    </a:cubicBezTo>
                    <a:cubicBezTo>
                      <a:pt x="2135193" y="30426"/>
                      <a:pt x="2407118" y="10534"/>
                      <a:pt x="2521972" y="0"/>
                    </a:cubicBezTo>
                    <a:cubicBezTo>
                      <a:pt x="2636826" y="-10534"/>
                      <a:pt x="2897947" y="17031"/>
                      <a:pt x="3175810" y="0"/>
                    </a:cubicBezTo>
                    <a:cubicBezTo>
                      <a:pt x="3453673" y="-17031"/>
                      <a:pt x="3686988" y="18971"/>
                      <a:pt x="3891919" y="0"/>
                    </a:cubicBezTo>
                    <a:cubicBezTo>
                      <a:pt x="4355915" y="7601"/>
                      <a:pt x="4643406" y="285218"/>
                      <a:pt x="4670322" y="778403"/>
                    </a:cubicBezTo>
                    <a:cubicBezTo>
                      <a:pt x="4643443" y="907580"/>
                      <a:pt x="4654454" y="1109046"/>
                      <a:pt x="4670322" y="1392476"/>
                    </a:cubicBezTo>
                    <a:cubicBezTo>
                      <a:pt x="4686190" y="1675906"/>
                      <a:pt x="4679851" y="1877378"/>
                      <a:pt x="4670322" y="2038869"/>
                    </a:cubicBezTo>
                    <a:cubicBezTo>
                      <a:pt x="4660793" y="2200360"/>
                      <a:pt x="4680306" y="2511049"/>
                      <a:pt x="4670322" y="2685262"/>
                    </a:cubicBezTo>
                    <a:cubicBezTo>
                      <a:pt x="4660338" y="2859475"/>
                      <a:pt x="4644166" y="3147903"/>
                      <a:pt x="4670322" y="3267015"/>
                    </a:cubicBezTo>
                    <a:cubicBezTo>
                      <a:pt x="4696478" y="3386127"/>
                      <a:pt x="4703227" y="3826520"/>
                      <a:pt x="4670322" y="4010367"/>
                    </a:cubicBezTo>
                    <a:cubicBezTo>
                      <a:pt x="4613049" y="4385927"/>
                      <a:pt x="4307245" y="4752260"/>
                      <a:pt x="3891919" y="4788770"/>
                    </a:cubicBezTo>
                    <a:cubicBezTo>
                      <a:pt x="3701779" y="4783189"/>
                      <a:pt x="3570117" y="4802299"/>
                      <a:pt x="3269216" y="4788770"/>
                    </a:cubicBezTo>
                    <a:cubicBezTo>
                      <a:pt x="2968315" y="4775241"/>
                      <a:pt x="2945830" y="4806762"/>
                      <a:pt x="2677648" y="4788770"/>
                    </a:cubicBezTo>
                    <a:cubicBezTo>
                      <a:pt x="2409466" y="4770778"/>
                      <a:pt x="2363048" y="4777392"/>
                      <a:pt x="2148350" y="4788770"/>
                    </a:cubicBezTo>
                    <a:cubicBezTo>
                      <a:pt x="1933652" y="4800148"/>
                      <a:pt x="1739146" y="4802670"/>
                      <a:pt x="1619052" y="4788770"/>
                    </a:cubicBezTo>
                    <a:cubicBezTo>
                      <a:pt x="1498958" y="4774870"/>
                      <a:pt x="1167928" y="4821631"/>
                      <a:pt x="778403" y="4788770"/>
                    </a:cubicBezTo>
                    <a:cubicBezTo>
                      <a:pt x="309819" y="4828291"/>
                      <a:pt x="56083" y="4396691"/>
                      <a:pt x="0" y="4010367"/>
                    </a:cubicBezTo>
                    <a:cubicBezTo>
                      <a:pt x="24919" y="3818669"/>
                      <a:pt x="3582" y="3588462"/>
                      <a:pt x="0" y="3363974"/>
                    </a:cubicBezTo>
                    <a:cubicBezTo>
                      <a:pt x="-3582" y="3139486"/>
                      <a:pt x="-15650" y="2952746"/>
                      <a:pt x="0" y="2814540"/>
                    </a:cubicBezTo>
                    <a:cubicBezTo>
                      <a:pt x="15650" y="2676334"/>
                      <a:pt x="-25201" y="2483001"/>
                      <a:pt x="0" y="2168148"/>
                    </a:cubicBezTo>
                    <a:cubicBezTo>
                      <a:pt x="25201" y="1853295"/>
                      <a:pt x="-5184" y="1686928"/>
                      <a:pt x="0" y="1457115"/>
                    </a:cubicBezTo>
                    <a:cubicBezTo>
                      <a:pt x="5184" y="1227302"/>
                      <a:pt x="-2542" y="1108622"/>
                      <a:pt x="0" y="778403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499452614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9" name="Rettangolo con angoli arrotondati 168">
                <a:extLst>
                  <a:ext uri="{FF2B5EF4-FFF2-40B4-BE49-F238E27FC236}">
                    <a16:creationId xmlns:a16="http://schemas.microsoft.com/office/drawing/2014/main" id="{21062C29-1188-4E0A-E62E-FADA16F91CA5}"/>
                  </a:ext>
                </a:extLst>
              </p:cNvPr>
              <p:cNvSpPr/>
              <p:nvPr/>
            </p:nvSpPr>
            <p:spPr>
              <a:xfrm>
                <a:off x="7825248" y="1690687"/>
                <a:ext cx="2625213" cy="757545"/>
              </a:xfrm>
              <a:custGeom>
                <a:avLst/>
                <a:gdLst>
                  <a:gd name="connsiteX0" fmla="*/ 0 w 2625213"/>
                  <a:gd name="connsiteY0" fmla="*/ 126260 h 757545"/>
                  <a:gd name="connsiteX1" fmla="*/ 126260 w 2625213"/>
                  <a:gd name="connsiteY1" fmla="*/ 0 h 757545"/>
                  <a:gd name="connsiteX2" fmla="*/ 648252 w 2625213"/>
                  <a:gd name="connsiteY2" fmla="*/ 0 h 757545"/>
                  <a:gd name="connsiteX3" fmla="*/ 1241426 w 2625213"/>
                  <a:gd name="connsiteY3" fmla="*/ 0 h 757545"/>
                  <a:gd name="connsiteX4" fmla="*/ 1858326 w 2625213"/>
                  <a:gd name="connsiteY4" fmla="*/ 0 h 757545"/>
                  <a:gd name="connsiteX5" fmla="*/ 2498953 w 2625213"/>
                  <a:gd name="connsiteY5" fmla="*/ 0 h 757545"/>
                  <a:gd name="connsiteX6" fmla="*/ 2625213 w 2625213"/>
                  <a:gd name="connsiteY6" fmla="*/ 126260 h 757545"/>
                  <a:gd name="connsiteX7" fmla="*/ 2625213 w 2625213"/>
                  <a:gd name="connsiteY7" fmla="*/ 631285 h 757545"/>
                  <a:gd name="connsiteX8" fmla="*/ 2498953 w 2625213"/>
                  <a:gd name="connsiteY8" fmla="*/ 757545 h 757545"/>
                  <a:gd name="connsiteX9" fmla="*/ 1905780 w 2625213"/>
                  <a:gd name="connsiteY9" fmla="*/ 757545 h 757545"/>
                  <a:gd name="connsiteX10" fmla="*/ 1336333 w 2625213"/>
                  <a:gd name="connsiteY10" fmla="*/ 757545 h 757545"/>
                  <a:gd name="connsiteX11" fmla="*/ 790614 w 2625213"/>
                  <a:gd name="connsiteY11" fmla="*/ 757545 h 757545"/>
                  <a:gd name="connsiteX12" fmla="*/ 126260 w 2625213"/>
                  <a:gd name="connsiteY12" fmla="*/ 757545 h 757545"/>
                  <a:gd name="connsiteX13" fmla="*/ 0 w 2625213"/>
                  <a:gd name="connsiteY13" fmla="*/ 631285 h 757545"/>
                  <a:gd name="connsiteX14" fmla="*/ 0 w 2625213"/>
                  <a:gd name="connsiteY14" fmla="*/ 126260 h 757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25213" h="757545" fill="none" extrusionOk="0">
                    <a:moveTo>
                      <a:pt x="0" y="126260"/>
                    </a:moveTo>
                    <a:cubicBezTo>
                      <a:pt x="16133" y="57000"/>
                      <a:pt x="56501" y="8853"/>
                      <a:pt x="126260" y="0"/>
                    </a:cubicBezTo>
                    <a:cubicBezTo>
                      <a:pt x="378237" y="6346"/>
                      <a:pt x="413837" y="18330"/>
                      <a:pt x="648252" y="0"/>
                    </a:cubicBezTo>
                    <a:cubicBezTo>
                      <a:pt x="882667" y="-18330"/>
                      <a:pt x="1097123" y="14527"/>
                      <a:pt x="1241426" y="0"/>
                    </a:cubicBezTo>
                    <a:cubicBezTo>
                      <a:pt x="1385729" y="-14527"/>
                      <a:pt x="1596982" y="-4591"/>
                      <a:pt x="1858326" y="0"/>
                    </a:cubicBezTo>
                    <a:cubicBezTo>
                      <a:pt x="2119670" y="4591"/>
                      <a:pt x="2256354" y="-26476"/>
                      <a:pt x="2498953" y="0"/>
                    </a:cubicBezTo>
                    <a:cubicBezTo>
                      <a:pt x="2554517" y="-9347"/>
                      <a:pt x="2629909" y="56670"/>
                      <a:pt x="2625213" y="126260"/>
                    </a:cubicBezTo>
                    <a:cubicBezTo>
                      <a:pt x="2611554" y="307967"/>
                      <a:pt x="2635823" y="408725"/>
                      <a:pt x="2625213" y="631285"/>
                    </a:cubicBezTo>
                    <a:cubicBezTo>
                      <a:pt x="2628433" y="690858"/>
                      <a:pt x="2557439" y="755536"/>
                      <a:pt x="2498953" y="757545"/>
                    </a:cubicBezTo>
                    <a:cubicBezTo>
                      <a:pt x="2330073" y="741143"/>
                      <a:pt x="2065086" y="770904"/>
                      <a:pt x="1905780" y="757545"/>
                    </a:cubicBezTo>
                    <a:cubicBezTo>
                      <a:pt x="1746474" y="744186"/>
                      <a:pt x="1577310" y="768716"/>
                      <a:pt x="1336333" y="757545"/>
                    </a:cubicBezTo>
                    <a:cubicBezTo>
                      <a:pt x="1095356" y="746374"/>
                      <a:pt x="944351" y="767754"/>
                      <a:pt x="790614" y="757545"/>
                    </a:cubicBezTo>
                    <a:cubicBezTo>
                      <a:pt x="636877" y="747336"/>
                      <a:pt x="367264" y="776679"/>
                      <a:pt x="126260" y="757545"/>
                    </a:cubicBezTo>
                    <a:cubicBezTo>
                      <a:pt x="52647" y="751156"/>
                      <a:pt x="-4812" y="693478"/>
                      <a:pt x="0" y="631285"/>
                    </a:cubicBezTo>
                    <a:cubicBezTo>
                      <a:pt x="4116" y="518978"/>
                      <a:pt x="-7139" y="240054"/>
                      <a:pt x="0" y="126260"/>
                    </a:cubicBezTo>
                    <a:close/>
                  </a:path>
                  <a:path w="2625213" h="757545" stroke="0" extrusionOk="0">
                    <a:moveTo>
                      <a:pt x="0" y="126260"/>
                    </a:moveTo>
                    <a:cubicBezTo>
                      <a:pt x="-9717" y="63757"/>
                      <a:pt x="66015" y="4557"/>
                      <a:pt x="126260" y="0"/>
                    </a:cubicBezTo>
                    <a:cubicBezTo>
                      <a:pt x="364808" y="15887"/>
                      <a:pt x="519111" y="-25021"/>
                      <a:pt x="671979" y="0"/>
                    </a:cubicBezTo>
                    <a:cubicBezTo>
                      <a:pt x="824847" y="25021"/>
                      <a:pt x="1097496" y="-6657"/>
                      <a:pt x="1312607" y="0"/>
                    </a:cubicBezTo>
                    <a:cubicBezTo>
                      <a:pt x="1527718" y="6657"/>
                      <a:pt x="1660715" y="10802"/>
                      <a:pt x="1905780" y="0"/>
                    </a:cubicBezTo>
                    <a:cubicBezTo>
                      <a:pt x="2150845" y="-10802"/>
                      <a:pt x="2351956" y="-26709"/>
                      <a:pt x="2498953" y="0"/>
                    </a:cubicBezTo>
                    <a:cubicBezTo>
                      <a:pt x="2560885" y="4107"/>
                      <a:pt x="2619127" y="44420"/>
                      <a:pt x="2625213" y="126260"/>
                    </a:cubicBezTo>
                    <a:cubicBezTo>
                      <a:pt x="2637797" y="240956"/>
                      <a:pt x="2614483" y="417404"/>
                      <a:pt x="2625213" y="631285"/>
                    </a:cubicBezTo>
                    <a:cubicBezTo>
                      <a:pt x="2632517" y="702745"/>
                      <a:pt x="2557190" y="760159"/>
                      <a:pt x="2498953" y="757545"/>
                    </a:cubicBezTo>
                    <a:cubicBezTo>
                      <a:pt x="2239284" y="776059"/>
                      <a:pt x="2120976" y="761934"/>
                      <a:pt x="1929507" y="757545"/>
                    </a:cubicBezTo>
                    <a:cubicBezTo>
                      <a:pt x="1738038" y="753156"/>
                      <a:pt x="1541225" y="732301"/>
                      <a:pt x="1336333" y="757545"/>
                    </a:cubicBezTo>
                    <a:cubicBezTo>
                      <a:pt x="1131441" y="782789"/>
                      <a:pt x="931089" y="764915"/>
                      <a:pt x="695706" y="757545"/>
                    </a:cubicBezTo>
                    <a:cubicBezTo>
                      <a:pt x="460323" y="750175"/>
                      <a:pt x="361983" y="739658"/>
                      <a:pt x="126260" y="757545"/>
                    </a:cubicBezTo>
                    <a:cubicBezTo>
                      <a:pt x="60791" y="742447"/>
                      <a:pt x="-10209" y="706558"/>
                      <a:pt x="0" y="631285"/>
                    </a:cubicBezTo>
                    <a:cubicBezTo>
                      <a:pt x="23938" y="471138"/>
                      <a:pt x="2554" y="243913"/>
                      <a:pt x="0" y="12626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754562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0" name="CasellaDiTesto 169">
                <a:extLst>
                  <a:ext uri="{FF2B5EF4-FFF2-40B4-BE49-F238E27FC236}">
                    <a16:creationId xmlns:a16="http://schemas.microsoft.com/office/drawing/2014/main" id="{DE73BE7A-9AE5-C107-6200-F338EBCFC745}"/>
                  </a:ext>
                </a:extLst>
              </p:cNvPr>
              <p:cNvSpPr txBox="1"/>
              <p:nvPr/>
            </p:nvSpPr>
            <p:spPr>
              <a:xfrm>
                <a:off x="7914450" y="1758308"/>
                <a:ext cx="2625213" cy="65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Hidden </a:t>
                </a:r>
                <a:r>
                  <a:rPr lang="it-IT" sz="28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endParaRPr lang="it-IT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7" name="CasellaDiTesto 166">
              <a:extLst>
                <a:ext uri="{FF2B5EF4-FFF2-40B4-BE49-F238E27FC236}">
                  <a16:creationId xmlns:a16="http://schemas.microsoft.com/office/drawing/2014/main" id="{9C4FCB59-9337-2C1D-190B-580B1630823B}"/>
                </a:ext>
              </a:extLst>
            </p:cNvPr>
            <p:cNvSpPr txBox="1"/>
            <p:nvPr/>
          </p:nvSpPr>
          <p:spPr>
            <a:xfrm>
              <a:off x="7155428" y="2442491"/>
              <a:ext cx="4198372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latin typeface="Arial" panose="020B0604020202020204" pitchFamily="34" charset="0"/>
                  <a:cs typeface="Arial" panose="020B0604020202020204" pitchFamily="34" charset="0"/>
                </a:rPr>
                <a:t>I valori di output del layer di input vengono successivamente passati ad uno o più layer nascosti. </a:t>
              </a:r>
            </a:p>
            <a:p>
              <a:pPr algn="ctr"/>
              <a:endParaRPr lang="it-I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Maggior numero di layer e neuroni</a:t>
              </a:r>
            </a:p>
            <a:p>
              <a:pPr algn="ctr"/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  <a:p>
              <a:pPr algn="ctr"/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Maggior capacità di apprendimento</a:t>
              </a:r>
            </a:p>
            <a:p>
              <a:pPr algn="ctr"/>
              <a:endParaRPr lang="it-IT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asellaDiTesto 149">
                <a:extLst>
                  <a:ext uri="{FF2B5EF4-FFF2-40B4-BE49-F238E27FC236}">
                    <a16:creationId xmlns:a16="http://schemas.microsoft.com/office/drawing/2014/main" id="{88C336A2-B072-BBB1-A771-89A5CBAFE61E}"/>
                  </a:ext>
                </a:extLst>
              </p:cNvPr>
              <p:cNvSpPr txBox="1"/>
              <p:nvPr/>
            </p:nvSpPr>
            <p:spPr>
              <a:xfrm>
                <a:off x="2766851" y="3269099"/>
                <a:ext cx="2594798" cy="10367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  −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it-IT" sz="2400" b="1" dirty="0"/>
              </a:p>
            </p:txBody>
          </p:sp>
        </mc:Choice>
        <mc:Fallback xmlns="">
          <p:sp>
            <p:nvSpPr>
              <p:cNvPr id="150" name="CasellaDiTesto 149">
                <a:extLst>
                  <a:ext uri="{FF2B5EF4-FFF2-40B4-BE49-F238E27FC236}">
                    <a16:creationId xmlns:a16="http://schemas.microsoft.com/office/drawing/2014/main" id="{88C336A2-B072-BBB1-A771-89A5CBAFE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51" y="3269099"/>
                <a:ext cx="2594798" cy="10367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Gruppo 173">
            <a:extLst>
              <a:ext uri="{FF2B5EF4-FFF2-40B4-BE49-F238E27FC236}">
                <a16:creationId xmlns:a16="http://schemas.microsoft.com/office/drawing/2014/main" id="{2048029A-516F-4E3C-01B7-98F0FB69532A}"/>
              </a:ext>
            </a:extLst>
          </p:cNvPr>
          <p:cNvGrpSpPr/>
          <p:nvPr/>
        </p:nvGrpSpPr>
        <p:grpSpPr>
          <a:xfrm>
            <a:off x="908875" y="1413015"/>
            <a:ext cx="4670322" cy="5035214"/>
            <a:chOff x="575189" y="1567785"/>
            <a:chExt cx="4670322" cy="5035214"/>
          </a:xfrm>
        </p:grpSpPr>
        <p:grpSp>
          <p:nvGrpSpPr>
            <p:cNvPr id="175" name="Gruppo 174">
              <a:extLst>
                <a:ext uri="{FF2B5EF4-FFF2-40B4-BE49-F238E27FC236}">
                  <a16:creationId xmlns:a16="http://schemas.microsoft.com/office/drawing/2014/main" id="{91DF87F0-FF9E-E366-72E6-7185E5BDB6B5}"/>
                </a:ext>
              </a:extLst>
            </p:cNvPr>
            <p:cNvGrpSpPr/>
            <p:nvPr/>
          </p:nvGrpSpPr>
          <p:grpSpPr>
            <a:xfrm>
              <a:off x="575189" y="1567785"/>
              <a:ext cx="4670322" cy="5035214"/>
              <a:chOff x="6794092" y="1690688"/>
              <a:chExt cx="4670322" cy="5035214"/>
            </a:xfrm>
          </p:grpSpPr>
          <p:sp>
            <p:nvSpPr>
              <p:cNvPr id="177" name="Rettangolo con angoli arrotondati 176">
                <a:extLst>
                  <a:ext uri="{FF2B5EF4-FFF2-40B4-BE49-F238E27FC236}">
                    <a16:creationId xmlns:a16="http://schemas.microsoft.com/office/drawing/2014/main" id="{22B1FA5F-FBF1-C152-232F-9CF0CEA8926C}"/>
                  </a:ext>
                </a:extLst>
              </p:cNvPr>
              <p:cNvSpPr/>
              <p:nvPr/>
            </p:nvSpPr>
            <p:spPr>
              <a:xfrm>
                <a:off x="6794092" y="1937132"/>
                <a:ext cx="4670322" cy="4788770"/>
              </a:xfrm>
              <a:custGeom>
                <a:avLst/>
                <a:gdLst>
                  <a:gd name="connsiteX0" fmla="*/ 0 w 4670322"/>
                  <a:gd name="connsiteY0" fmla="*/ 778403 h 4788770"/>
                  <a:gd name="connsiteX1" fmla="*/ 778403 w 4670322"/>
                  <a:gd name="connsiteY1" fmla="*/ 0 h 4788770"/>
                  <a:gd name="connsiteX2" fmla="*/ 1369971 w 4670322"/>
                  <a:gd name="connsiteY2" fmla="*/ 0 h 4788770"/>
                  <a:gd name="connsiteX3" fmla="*/ 2054945 w 4670322"/>
                  <a:gd name="connsiteY3" fmla="*/ 0 h 4788770"/>
                  <a:gd name="connsiteX4" fmla="*/ 2646513 w 4670322"/>
                  <a:gd name="connsiteY4" fmla="*/ 0 h 4788770"/>
                  <a:gd name="connsiteX5" fmla="*/ 3300351 w 4670322"/>
                  <a:gd name="connsiteY5" fmla="*/ 0 h 4788770"/>
                  <a:gd name="connsiteX6" fmla="*/ 3891919 w 4670322"/>
                  <a:gd name="connsiteY6" fmla="*/ 0 h 4788770"/>
                  <a:gd name="connsiteX7" fmla="*/ 4670322 w 4670322"/>
                  <a:gd name="connsiteY7" fmla="*/ 778403 h 4788770"/>
                  <a:gd name="connsiteX8" fmla="*/ 4670322 w 4670322"/>
                  <a:gd name="connsiteY8" fmla="*/ 1327837 h 4788770"/>
                  <a:gd name="connsiteX9" fmla="*/ 4670322 w 4670322"/>
                  <a:gd name="connsiteY9" fmla="*/ 2038869 h 4788770"/>
                  <a:gd name="connsiteX10" fmla="*/ 4670322 w 4670322"/>
                  <a:gd name="connsiteY10" fmla="*/ 2717581 h 4788770"/>
                  <a:gd name="connsiteX11" fmla="*/ 4670322 w 4670322"/>
                  <a:gd name="connsiteY11" fmla="*/ 3363974 h 4788770"/>
                  <a:gd name="connsiteX12" fmla="*/ 4670322 w 4670322"/>
                  <a:gd name="connsiteY12" fmla="*/ 4010367 h 4788770"/>
                  <a:gd name="connsiteX13" fmla="*/ 3891919 w 4670322"/>
                  <a:gd name="connsiteY13" fmla="*/ 4788770 h 4788770"/>
                  <a:gd name="connsiteX14" fmla="*/ 3206945 w 4670322"/>
                  <a:gd name="connsiteY14" fmla="*/ 4788770 h 4788770"/>
                  <a:gd name="connsiteX15" fmla="*/ 2615377 w 4670322"/>
                  <a:gd name="connsiteY15" fmla="*/ 4788770 h 4788770"/>
                  <a:gd name="connsiteX16" fmla="*/ 2086080 w 4670322"/>
                  <a:gd name="connsiteY16" fmla="*/ 4788770 h 4788770"/>
                  <a:gd name="connsiteX17" fmla="*/ 1463377 w 4670322"/>
                  <a:gd name="connsiteY17" fmla="*/ 4788770 h 4788770"/>
                  <a:gd name="connsiteX18" fmla="*/ 778403 w 4670322"/>
                  <a:gd name="connsiteY18" fmla="*/ 4788770 h 4788770"/>
                  <a:gd name="connsiteX19" fmla="*/ 0 w 4670322"/>
                  <a:gd name="connsiteY19" fmla="*/ 4010367 h 4788770"/>
                  <a:gd name="connsiteX20" fmla="*/ 0 w 4670322"/>
                  <a:gd name="connsiteY20" fmla="*/ 3460933 h 4788770"/>
                  <a:gd name="connsiteX21" fmla="*/ 0 w 4670322"/>
                  <a:gd name="connsiteY21" fmla="*/ 2814540 h 4788770"/>
                  <a:gd name="connsiteX22" fmla="*/ 0 w 4670322"/>
                  <a:gd name="connsiteY22" fmla="*/ 2168148 h 4788770"/>
                  <a:gd name="connsiteX23" fmla="*/ 0 w 4670322"/>
                  <a:gd name="connsiteY23" fmla="*/ 1554074 h 4788770"/>
                  <a:gd name="connsiteX24" fmla="*/ 0 w 4670322"/>
                  <a:gd name="connsiteY24" fmla="*/ 778403 h 478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70322" h="4788770" fill="none" extrusionOk="0">
                    <a:moveTo>
                      <a:pt x="0" y="778403"/>
                    </a:moveTo>
                    <a:cubicBezTo>
                      <a:pt x="13075" y="363846"/>
                      <a:pt x="267236" y="22972"/>
                      <a:pt x="778403" y="0"/>
                    </a:cubicBezTo>
                    <a:cubicBezTo>
                      <a:pt x="1012062" y="-17530"/>
                      <a:pt x="1156399" y="19678"/>
                      <a:pt x="1369971" y="0"/>
                    </a:cubicBezTo>
                    <a:cubicBezTo>
                      <a:pt x="1583543" y="-19678"/>
                      <a:pt x="1779989" y="25492"/>
                      <a:pt x="2054945" y="0"/>
                    </a:cubicBezTo>
                    <a:cubicBezTo>
                      <a:pt x="2329901" y="-25492"/>
                      <a:pt x="2366335" y="5563"/>
                      <a:pt x="2646513" y="0"/>
                    </a:cubicBezTo>
                    <a:cubicBezTo>
                      <a:pt x="2926691" y="-5563"/>
                      <a:pt x="3126485" y="12775"/>
                      <a:pt x="3300351" y="0"/>
                    </a:cubicBezTo>
                    <a:cubicBezTo>
                      <a:pt x="3474217" y="-12775"/>
                      <a:pt x="3718586" y="-20811"/>
                      <a:pt x="3891919" y="0"/>
                    </a:cubicBezTo>
                    <a:cubicBezTo>
                      <a:pt x="4322357" y="-65217"/>
                      <a:pt x="4693681" y="351043"/>
                      <a:pt x="4670322" y="778403"/>
                    </a:cubicBezTo>
                    <a:cubicBezTo>
                      <a:pt x="4667838" y="957443"/>
                      <a:pt x="4647123" y="1151496"/>
                      <a:pt x="4670322" y="1327837"/>
                    </a:cubicBezTo>
                    <a:cubicBezTo>
                      <a:pt x="4693521" y="1504178"/>
                      <a:pt x="4694587" y="1820576"/>
                      <a:pt x="4670322" y="2038869"/>
                    </a:cubicBezTo>
                    <a:cubicBezTo>
                      <a:pt x="4646057" y="2257162"/>
                      <a:pt x="4695154" y="2464962"/>
                      <a:pt x="4670322" y="2717581"/>
                    </a:cubicBezTo>
                    <a:cubicBezTo>
                      <a:pt x="4645490" y="2970200"/>
                      <a:pt x="4667218" y="3143950"/>
                      <a:pt x="4670322" y="3363974"/>
                    </a:cubicBezTo>
                    <a:cubicBezTo>
                      <a:pt x="4673426" y="3583998"/>
                      <a:pt x="4672061" y="3765636"/>
                      <a:pt x="4670322" y="4010367"/>
                    </a:cubicBezTo>
                    <a:cubicBezTo>
                      <a:pt x="4663155" y="4474442"/>
                      <a:pt x="4347945" y="4753056"/>
                      <a:pt x="3891919" y="4788770"/>
                    </a:cubicBezTo>
                    <a:cubicBezTo>
                      <a:pt x="3601318" y="4810040"/>
                      <a:pt x="3360255" y="4798517"/>
                      <a:pt x="3206945" y="4788770"/>
                    </a:cubicBezTo>
                    <a:cubicBezTo>
                      <a:pt x="3053635" y="4779023"/>
                      <a:pt x="2816039" y="4796366"/>
                      <a:pt x="2615377" y="4788770"/>
                    </a:cubicBezTo>
                    <a:cubicBezTo>
                      <a:pt x="2414715" y="4781174"/>
                      <a:pt x="2299975" y="4789602"/>
                      <a:pt x="2086080" y="4788770"/>
                    </a:cubicBezTo>
                    <a:cubicBezTo>
                      <a:pt x="1872185" y="4787938"/>
                      <a:pt x="1681283" y="4770928"/>
                      <a:pt x="1463377" y="4788770"/>
                    </a:cubicBezTo>
                    <a:cubicBezTo>
                      <a:pt x="1245471" y="4806612"/>
                      <a:pt x="956156" y="4798249"/>
                      <a:pt x="778403" y="4788770"/>
                    </a:cubicBezTo>
                    <a:cubicBezTo>
                      <a:pt x="380362" y="4717693"/>
                      <a:pt x="63088" y="4450019"/>
                      <a:pt x="0" y="4010367"/>
                    </a:cubicBezTo>
                    <a:cubicBezTo>
                      <a:pt x="4188" y="3761401"/>
                      <a:pt x="-25370" y="3682305"/>
                      <a:pt x="0" y="3460933"/>
                    </a:cubicBezTo>
                    <a:cubicBezTo>
                      <a:pt x="25370" y="3239561"/>
                      <a:pt x="-14115" y="3013279"/>
                      <a:pt x="0" y="2814540"/>
                    </a:cubicBezTo>
                    <a:cubicBezTo>
                      <a:pt x="14115" y="2615801"/>
                      <a:pt x="30953" y="2472072"/>
                      <a:pt x="0" y="2168148"/>
                    </a:cubicBezTo>
                    <a:cubicBezTo>
                      <a:pt x="-30953" y="1864224"/>
                      <a:pt x="29838" y="1800041"/>
                      <a:pt x="0" y="1554074"/>
                    </a:cubicBezTo>
                    <a:cubicBezTo>
                      <a:pt x="-29838" y="1308107"/>
                      <a:pt x="-37766" y="1018583"/>
                      <a:pt x="0" y="778403"/>
                    </a:cubicBezTo>
                    <a:close/>
                  </a:path>
                  <a:path w="4670322" h="4788770" stroke="0" extrusionOk="0">
                    <a:moveTo>
                      <a:pt x="0" y="778403"/>
                    </a:moveTo>
                    <a:cubicBezTo>
                      <a:pt x="-57527" y="306992"/>
                      <a:pt x="345600" y="24360"/>
                      <a:pt x="778403" y="0"/>
                    </a:cubicBezTo>
                    <a:cubicBezTo>
                      <a:pt x="1034347" y="14775"/>
                      <a:pt x="1116193" y="-311"/>
                      <a:pt x="1338836" y="0"/>
                    </a:cubicBezTo>
                    <a:cubicBezTo>
                      <a:pt x="1561479" y="311"/>
                      <a:pt x="1787885" y="-30426"/>
                      <a:pt x="1961539" y="0"/>
                    </a:cubicBezTo>
                    <a:cubicBezTo>
                      <a:pt x="2135193" y="30426"/>
                      <a:pt x="2407118" y="10534"/>
                      <a:pt x="2521972" y="0"/>
                    </a:cubicBezTo>
                    <a:cubicBezTo>
                      <a:pt x="2636826" y="-10534"/>
                      <a:pt x="2897947" y="17031"/>
                      <a:pt x="3175810" y="0"/>
                    </a:cubicBezTo>
                    <a:cubicBezTo>
                      <a:pt x="3453673" y="-17031"/>
                      <a:pt x="3686988" y="18971"/>
                      <a:pt x="3891919" y="0"/>
                    </a:cubicBezTo>
                    <a:cubicBezTo>
                      <a:pt x="4355915" y="7601"/>
                      <a:pt x="4643406" y="285218"/>
                      <a:pt x="4670322" y="778403"/>
                    </a:cubicBezTo>
                    <a:cubicBezTo>
                      <a:pt x="4643443" y="907580"/>
                      <a:pt x="4654454" y="1109046"/>
                      <a:pt x="4670322" y="1392476"/>
                    </a:cubicBezTo>
                    <a:cubicBezTo>
                      <a:pt x="4686190" y="1675906"/>
                      <a:pt x="4679851" y="1877378"/>
                      <a:pt x="4670322" y="2038869"/>
                    </a:cubicBezTo>
                    <a:cubicBezTo>
                      <a:pt x="4660793" y="2200360"/>
                      <a:pt x="4680306" y="2511049"/>
                      <a:pt x="4670322" y="2685262"/>
                    </a:cubicBezTo>
                    <a:cubicBezTo>
                      <a:pt x="4660338" y="2859475"/>
                      <a:pt x="4644166" y="3147903"/>
                      <a:pt x="4670322" y="3267015"/>
                    </a:cubicBezTo>
                    <a:cubicBezTo>
                      <a:pt x="4696478" y="3386127"/>
                      <a:pt x="4703227" y="3826520"/>
                      <a:pt x="4670322" y="4010367"/>
                    </a:cubicBezTo>
                    <a:cubicBezTo>
                      <a:pt x="4613049" y="4385927"/>
                      <a:pt x="4307245" y="4752260"/>
                      <a:pt x="3891919" y="4788770"/>
                    </a:cubicBezTo>
                    <a:cubicBezTo>
                      <a:pt x="3701779" y="4783189"/>
                      <a:pt x="3570117" y="4802299"/>
                      <a:pt x="3269216" y="4788770"/>
                    </a:cubicBezTo>
                    <a:cubicBezTo>
                      <a:pt x="2968315" y="4775241"/>
                      <a:pt x="2945830" y="4806762"/>
                      <a:pt x="2677648" y="4788770"/>
                    </a:cubicBezTo>
                    <a:cubicBezTo>
                      <a:pt x="2409466" y="4770778"/>
                      <a:pt x="2363048" y="4777392"/>
                      <a:pt x="2148350" y="4788770"/>
                    </a:cubicBezTo>
                    <a:cubicBezTo>
                      <a:pt x="1933652" y="4800148"/>
                      <a:pt x="1739146" y="4802670"/>
                      <a:pt x="1619052" y="4788770"/>
                    </a:cubicBezTo>
                    <a:cubicBezTo>
                      <a:pt x="1498958" y="4774870"/>
                      <a:pt x="1167928" y="4821631"/>
                      <a:pt x="778403" y="4788770"/>
                    </a:cubicBezTo>
                    <a:cubicBezTo>
                      <a:pt x="309819" y="4828291"/>
                      <a:pt x="56083" y="4396691"/>
                      <a:pt x="0" y="4010367"/>
                    </a:cubicBezTo>
                    <a:cubicBezTo>
                      <a:pt x="24919" y="3818669"/>
                      <a:pt x="3582" y="3588462"/>
                      <a:pt x="0" y="3363974"/>
                    </a:cubicBezTo>
                    <a:cubicBezTo>
                      <a:pt x="-3582" y="3139486"/>
                      <a:pt x="-15650" y="2952746"/>
                      <a:pt x="0" y="2814540"/>
                    </a:cubicBezTo>
                    <a:cubicBezTo>
                      <a:pt x="15650" y="2676334"/>
                      <a:pt x="-25201" y="2483001"/>
                      <a:pt x="0" y="2168148"/>
                    </a:cubicBezTo>
                    <a:cubicBezTo>
                      <a:pt x="25201" y="1853295"/>
                      <a:pt x="-5184" y="1686928"/>
                      <a:pt x="0" y="1457115"/>
                    </a:cubicBezTo>
                    <a:cubicBezTo>
                      <a:pt x="5184" y="1227302"/>
                      <a:pt x="-2542" y="1108622"/>
                      <a:pt x="0" y="77840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499452614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8" name="Rettangolo con angoli arrotondati 177">
                <a:extLst>
                  <a:ext uri="{FF2B5EF4-FFF2-40B4-BE49-F238E27FC236}">
                    <a16:creationId xmlns:a16="http://schemas.microsoft.com/office/drawing/2014/main" id="{6ACE2A96-9EF2-9748-804F-668BB1D2FE7B}"/>
                  </a:ext>
                </a:extLst>
              </p:cNvPr>
              <p:cNvSpPr/>
              <p:nvPr/>
            </p:nvSpPr>
            <p:spPr>
              <a:xfrm>
                <a:off x="7880555" y="1690688"/>
                <a:ext cx="2625213" cy="757545"/>
              </a:xfrm>
              <a:custGeom>
                <a:avLst/>
                <a:gdLst>
                  <a:gd name="connsiteX0" fmla="*/ 0 w 2625213"/>
                  <a:gd name="connsiteY0" fmla="*/ 126260 h 757545"/>
                  <a:gd name="connsiteX1" fmla="*/ 126260 w 2625213"/>
                  <a:gd name="connsiteY1" fmla="*/ 0 h 757545"/>
                  <a:gd name="connsiteX2" fmla="*/ 648252 w 2625213"/>
                  <a:gd name="connsiteY2" fmla="*/ 0 h 757545"/>
                  <a:gd name="connsiteX3" fmla="*/ 1241426 w 2625213"/>
                  <a:gd name="connsiteY3" fmla="*/ 0 h 757545"/>
                  <a:gd name="connsiteX4" fmla="*/ 1858326 w 2625213"/>
                  <a:gd name="connsiteY4" fmla="*/ 0 h 757545"/>
                  <a:gd name="connsiteX5" fmla="*/ 2498953 w 2625213"/>
                  <a:gd name="connsiteY5" fmla="*/ 0 h 757545"/>
                  <a:gd name="connsiteX6" fmla="*/ 2625213 w 2625213"/>
                  <a:gd name="connsiteY6" fmla="*/ 126260 h 757545"/>
                  <a:gd name="connsiteX7" fmla="*/ 2625213 w 2625213"/>
                  <a:gd name="connsiteY7" fmla="*/ 631285 h 757545"/>
                  <a:gd name="connsiteX8" fmla="*/ 2498953 w 2625213"/>
                  <a:gd name="connsiteY8" fmla="*/ 757545 h 757545"/>
                  <a:gd name="connsiteX9" fmla="*/ 1905780 w 2625213"/>
                  <a:gd name="connsiteY9" fmla="*/ 757545 h 757545"/>
                  <a:gd name="connsiteX10" fmla="*/ 1336333 w 2625213"/>
                  <a:gd name="connsiteY10" fmla="*/ 757545 h 757545"/>
                  <a:gd name="connsiteX11" fmla="*/ 790614 w 2625213"/>
                  <a:gd name="connsiteY11" fmla="*/ 757545 h 757545"/>
                  <a:gd name="connsiteX12" fmla="*/ 126260 w 2625213"/>
                  <a:gd name="connsiteY12" fmla="*/ 757545 h 757545"/>
                  <a:gd name="connsiteX13" fmla="*/ 0 w 2625213"/>
                  <a:gd name="connsiteY13" fmla="*/ 631285 h 757545"/>
                  <a:gd name="connsiteX14" fmla="*/ 0 w 2625213"/>
                  <a:gd name="connsiteY14" fmla="*/ 126260 h 757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25213" h="757545" fill="none" extrusionOk="0">
                    <a:moveTo>
                      <a:pt x="0" y="126260"/>
                    </a:moveTo>
                    <a:cubicBezTo>
                      <a:pt x="16133" y="57000"/>
                      <a:pt x="56501" y="8853"/>
                      <a:pt x="126260" y="0"/>
                    </a:cubicBezTo>
                    <a:cubicBezTo>
                      <a:pt x="378237" y="6346"/>
                      <a:pt x="413837" y="18330"/>
                      <a:pt x="648252" y="0"/>
                    </a:cubicBezTo>
                    <a:cubicBezTo>
                      <a:pt x="882667" y="-18330"/>
                      <a:pt x="1097123" y="14527"/>
                      <a:pt x="1241426" y="0"/>
                    </a:cubicBezTo>
                    <a:cubicBezTo>
                      <a:pt x="1385729" y="-14527"/>
                      <a:pt x="1596982" y="-4591"/>
                      <a:pt x="1858326" y="0"/>
                    </a:cubicBezTo>
                    <a:cubicBezTo>
                      <a:pt x="2119670" y="4591"/>
                      <a:pt x="2256354" y="-26476"/>
                      <a:pt x="2498953" y="0"/>
                    </a:cubicBezTo>
                    <a:cubicBezTo>
                      <a:pt x="2554517" y="-9347"/>
                      <a:pt x="2629909" y="56670"/>
                      <a:pt x="2625213" y="126260"/>
                    </a:cubicBezTo>
                    <a:cubicBezTo>
                      <a:pt x="2611554" y="307967"/>
                      <a:pt x="2635823" y="408725"/>
                      <a:pt x="2625213" y="631285"/>
                    </a:cubicBezTo>
                    <a:cubicBezTo>
                      <a:pt x="2628433" y="690858"/>
                      <a:pt x="2557439" y="755536"/>
                      <a:pt x="2498953" y="757545"/>
                    </a:cubicBezTo>
                    <a:cubicBezTo>
                      <a:pt x="2330073" y="741143"/>
                      <a:pt x="2065086" y="770904"/>
                      <a:pt x="1905780" y="757545"/>
                    </a:cubicBezTo>
                    <a:cubicBezTo>
                      <a:pt x="1746474" y="744186"/>
                      <a:pt x="1577310" y="768716"/>
                      <a:pt x="1336333" y="757545"/>
                    </a:cubicBezTo>
                    <a:cubicBezTo>
                      <a:pt x="1095356" y="746374"/>
                      <a:pt x="944351" y="767754"/>
                      <a:pt x="790614" y="757545"/>
                    </a:cubicBezTo>
                    <a:cubicBezTo>
                      <a:pt x="636877" y="747336"/>
                      <a:pt x="367264" y="776679"/>
                      <a:pt x="126260" y="757545"/>
                    </a:cubicBezTo>
                    <a:cubicBezTo>
                      <a:pt x="52647" y="751156"/>
                      <a:pt x="-4812" y="693478"/>
                      <a:pt x="0" y="631285"/>
                    </a:cubicBezTo>
                    <a:cubicBezTo>
                      <a:pt x="4116" y="518978"/>
                      <a:pt x="-7139" y="240054"/>
                      <a:pt x="0" y="126260"/>
                    </a:cubicBezTo>
                    <a:close/>
                  </a:path>
                  <a:path w="2625213" h="757545" stroke="0" extrusionOk="0">
                    <a:moveTo>
                      <a:pt x="0" y="126260"/>
                    </a:moveTo>
                    <a:cubicBezTo>
                      <a:pt x="-9717" y="63757"/>
                      <a:pt x="66015" y="4557"/>
                      <a:pt x="126260" y="0"/>
                    </a:cubicBezTo>
                    <a:cubicBezTo>
                      <a:pt x="364808" y="15887"/>
                      <a:pt x="519111" y="-25021"/>
                      <a:pt x="671979" y="0"/>
                    </a:cubicBezTo>
                    <a:cubicBezTo>
                      <a:pt x="824847" y="25021"/>
                      <a:pt x="1097496" y="-6657"/>
                      <a:pt x="1312607" y="0"/>
                    </a:cubicBezTo>
                    <a:cubicBezTo>
                      <a:pt x="1527718" y="6657"/>
                      <a:pt x="1660715" y="10802"/>
                      <a:pt x="1905780" y="0"/>
                    </a:cubicBezTo>
                    <a:cubicBezTo>
                      <a:pt x="2150845" y="-10802"/>
                      <a:pt x="2351956" y="-26709"/>
                      <a:pt x="2498953" y="0"/>
                    </a:cubicBezTo>
                    <a:cubicBezTo>
                      <a:pt x="2560885" y="4107"/>
                      <a:pt x="2619127" y="44420"/>
                      <a:pt x="2625213" y="126260"/>
                    </a:cubicBezTo>
                    <a:cubicBezTo>
                      <a:pt x="2637797" y="240956"/>
                      <a:pt x="2614483" y="417404"/>
                      <a:pt x="2625213" y="631285"/>
                    </a:cubicBezTo>
                    <a:cubicBezTo>
                      <a:pt x="2632517" y="702745"/>
                      <a:pt x="2557190" y="760159"/>
                      <a:pt x="2498953" y="757545"/>
                    </a:cubicBezTo>
                    <a:cubicBezTo>
                      <a:pt x="2239284" y="776059"/>
                      <a:pt x="2120976" y="761934"/>
                      <a:pt x="1929507" y="757545"/>
                    </a:cubicBezTo>
                    <a:cubicBezTo>
                      <a:pt x="1738038" y="753156"/>
                      <a:pt x="1541225" y="732301"/>
                      <a:pt x="1336333" y="757545"/>
                    </a:cubicBezTo>
                    <a:cubicBezTo>
                      <a:pt x="1131441" y="782789"/>
                      <a:pt x="931089" y="764915"/>
                      <a:pt x="695706" y="757545"/>
                    </a:cubicBezTo>
                    <a:cubicBezTo>
                      <a:pt x="460323" y="750175"/>
                      <a:pt x="361983" y="739658"/>
                      <a:pt x="126260" y="757545"/>
                    </a:cubicBezTo>
                    <a:cubicBezTo>
                      <a:pt x="60791" y="742447"/>
                      <a:pt x="-10209" y="706558"/>
                      <a:pt x="0" y="631285"/>
                    </a:cubicBezTo>
                    <a:cubicBezTo>
                      <a:pt x="23938" y="471138"/>
                      <a:pt x="2554" y="243913"/>
                      <a:pt x="0" y="12626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754562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9" name="CasellaDiTesto 178">
                <a:extLst>
                  <a:ext uri="{FF2B5EF4-FFF2-40B4-BE49-F238E27FC236}">
                    <a16:creationId xmlns:a16="http://schemas.microsoft.com/office/drawing/2014/main" id="{669A8387-2AAD-2ADF-2555-8AD35BF943F6}"/>
                  </a:ext>
                </a:extLst>
              </p:cNvPr>
              <p:cNvSpPr txBox="1"/>
              <p:nvPr/>
            </p:nvSpPr>
            <p:spPr>
              <a:xfrm>
                <a:off x="8005918" y="1798425"/>
                <a:ext cx="26252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Layer</a:t>
                </a:r>
              </a:p>
            </p:txBody>
          </p:sp>
        </p:grpSp>
        <p:sp>
          <p:nvSpPr>
            <p:cNvPr id="176" name="CasellaDiTesto 175">
              <a:extLst>
                <a:ext uri="{FF2B5EF4-FFF2-40B4-BE49-F238E27FC236}">
                  <a16:creationId xmlns:a16="http://schemas.microsoft.com/office/drawing/2014/main" id="{E7F53FEE-7436-4B98-AAB4-C089735D410D}"/>
                </a:ext>
              </a:extLst>
            </p:cNvPr>
            <p:cNvSpPr txBox="1"/>
            <p:nvPr/>
          </p:nvSpPr>
          <p:spPr>
            <a:xfrm>
              <a:off x="668594" y="2433067"/>
              <a:ext cx="435323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latin typeface="Arial" panose="020B0604020202020204" pitchFamily="34" charset="0"/>
                  <a:cs typeface="Arial" panose="020B0604020202020204" pitchFamily="34" charset="0"/>
                </a:rPr>
                <a:t>Il layer finale della rete è composto da un singolo neurone.</a:t>
              </a:r>
            </a:p>
            <a:p>
              <a:pPr algn="ctr"/>
              <a:endParaRPr lang="it-IT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it-IT" sz="2000" dirty="0">
                  <a:latin typeface="Arial" panose="020B0604020202020204" pitchFamily="34" charset="0"/>
                  <a:cs typeface="Arial" panose="020B0604020202020204" pitchFamily="34" charset="0"/>
                </a:rPr>
                <a:t>L’output della rete è un numero reale </a:t>
              </a:r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compreso nell’intervallo [0,1]</a:t>
              </a:r>
            </a:p>
            <a:p>
              <a:pPr algn="ctr"/>
              <a:endParaRPr lang="it-I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it-IT" sz="2000" dirty="0">
                  <a:latin typeface="Arial" panose="020B0604020202020204" pitchFamily="34" charset="0"/>
                  <a:cs typeface="Arial" panose="020B0604020202020204" pitchFamily="34" charset="0"/>
                </a:rPr>
                <a:t>Il </a:t>
              </a:r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valore di output </a:t>
              </a:r>
              <a:r>
                <a:rPr lang="it-IT" sz="2000" dirty="0">
                  <a:latin typeface="Arial" panose="020B0604020202020204" pitchFamily="34" charset="0"/>
                  <a:cs typeface="Arial" panose="020B0604020202020204" pitchFamily="34" charset="0"/>
                </a:rPr>
                <a:t>viene interpretato come la </a:t>
              </a:r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probabilità</a:t>
              </a:r>
              <a:r>
                <a:rPr lang="it-IT" sz="2000" dirty="0">
                  <a:latin typeface="Arial" panose="020B0604020202020204" pitchFamily="34" charset="0"/>
                  <a:cs typeface="Arial" panose="020B0604020202020204" pitchFamily="34" charset="0"/>
                </a:rPr>
                <a:t> che l’elemento del dataset </a:t>
              </a:r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appartenga alla classe</a:t>
              </a:r>
            </a:p>
            <a:p>
              <a:pPr algn="ctr"/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0 o 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CasellaDiTesto 152">
                <a:extLst>
                  <a:ext uri="{FF2B5EF4-FFF2-40B4-BE49-F238E27FC236}">
                    <a16:creationId xmlns:a16="http://schemas.microsoft.com/office/drawing/2014/main" id="{F73E4CBC-B6FA-48BC-28BF-2A7E374D6EF1}"/>
                  </a:ext>
                </a:extLst>
              </p:cNvPr>
              <p:cNvSpPr txBox="1"/>
              <p:nvPr/>
            </p:nvSpPr>
            <p:spPr>
              <a:xfrm>
                <a:off x="5948203" y="3357700"/>
                <a:ext cx="650819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b="1" dirty="0"/>
              </a:p>
            </p:txBody>
          </p:sp>
        </mc:Choice>
        <mc:Fallback xmlns="">
          <p:sp>
            <p:nvSpPr>
              <p:cNvPr id="153" name="CasellaDiTesto 152">
                <a:extLst>
                  <a:ext uri="{FF2B5EF4-FFF2-40B4-BE49-F238E27FC236}">
                    <a16:creationId xmlns:a16="http://schemas.microsoft.com/office/drawing/2014/main" id="{F73E4CBC-B6FA-48BC-28BF-2A7E374D6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03" y="3357700"/>
                <a:ext cx="650819" cy="369332"/>
              </a:xfrm>
              <a:prstGeom prst="rect">
                <a:avLst/>
              </a:prstGeom>
              <a:blipFill>
                <a:blip r:embed="rId7"/>
                <a:stretch>
                  <a:fillRect l="-16514" r="-15596" b="-306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Connettore curvo 154">
            <a:extLst>
              <a:ext uri="{FF2B5EF4-FFF2-40B4-BE49-F238E27FC236}">
                <a16:creationId xmlns:a16="http://schemas.microsoft.com/office/drawing/2014/main" id="{39118595-8CF0-FC1D-37BF-E6FB21093606}"/>
              </a:ext>
            </a:extLst>
          </p:cNvPr>
          <p:cNvCxnSpPr>
            <a:cxnSpLocks/>
          </p:cNvCxnSpPr>
          <p:nvPr/>
        </p:nvCxnSpPr>
        <p:spPr>
          <a:xfrm rot="5400000">
            <a:off x="5244557" y="4465736"/>
            <a:ext cx="1668318" cy="18431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070B2A5A-8E27-FD08-A7DA-43B58EF35535}"/>
              </a:ext>
            </a:extLst>
          </p:cNvPr>
          <p:cNvSpPr txBox="1"/>
          <p:nvPr/>
        </p:nvSpPr>
        <p:spPr>
          <a:xfrm>
            <a:off x="4694077" y="5426797"/>
            <a:ext cx="31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Funzione di attivazione</a:t>
            </a:r>
          </a:p>
        </p:txBody>
      </p:sp>
      <p:sp>
        <p:nvSpPr>
          <p:cNvPr id="94" name="Rettangolo con angoli arrotondati 93">
            <a:extLst>
              <a:ext uri="{FF2B5EF4-FFF2-40B4-BE49-F238E27FC236}">
                <a16:creationId xmlns:a16="http://schemas.microsoft.com/office/drawing/2014/main" id="{76908259-956B-AD98-3FD4-D5EEA81ADE50}"/>
              </a:ext>
            </a:extLst>
          </p:cNvPr>
          <p:cNvSpPr/>
          <p:nvPr/>
        </p:nvSpPr>
        <p:spPr>
          <a:xfrm>
            <a:off x="1219371" y="1857836"/>
            <a:ext cx="4187911" cy="2061824"/>
          </a:xfrm>
          <a:custGeom>
            <a:avLst/>
            <a:gdLst>
              <a:gd name="connsiteX0" fmla="*/ 0 w 4187911"/>
              <a:gd name="connsiteY0" fmla="*/ 343644 h 2061824"/>
              <a:gd name="connsiteX1" fmla="*/ 343644 w 4187911"/>
              <a:gd name="connsiteY1" fmla="*/ 0 h 2061824"/>
              <a:gd name="connsiteX2" fmla="*/ 892075 w 4187911"/>
              <a:gd name="connsiteY2" fmla="*/ 0 h 2061824"/>
              <a:gd name="connsiteX3" fmla="*/ 1475512 w 4187911"/>
              <a:gd name="connsiteY3" fmla="*/ 0 h 2061824"/>
              <a:gd name="connsiteX4" fmla="*/ 2128962 w 4187911"/>
              <a:gd name="connsiteY4" fmla="*/ 0 h 2061824"/>
              <a:gd name="connsiteX5" fmla="*/ 2677393 w 4187911"/>
              <a:gd name="connsiteY5" fmla="*/ 0 h 2061824"/>
              <a:gd name="connsiteX6" fmla="*/ 3155811 w 4187911"/>
              <a:gd name="connsiteY6" fmla="*/ 0 h 2061824"/>
              <a:gd name="connsiteX7" fmla="*/ 3844267 w 4187911"/>
              <a:gd name="connsiteY7" fmla="*/ 0 h 2061824"/>
              <a:gd name="connsiteX8" fmla="*/ 4187911 w 4187911"/>
              <a:gd name="connsiteY8" fmla="*/ 343644 h 2061824"/>
              <a:gd name="connsiteX9" fmla="*/ 4187911 w 4187911"/>
              <a:gd name="connsiteY9" fmla="*/ 1003421 h 2061824"/>
              <a:gd name="connsiteX10" fmla="*/ 4187911 w 4187911"/>
              <a:gd name="connsiteY10" fmla="*/ 1718180 h 2061824"/>
              <a:gd name="connsiteX11" fmla="*/ 3844267 w 4187911"/>
              <a:gd name="connsiteY11" fmla="*/ 2061824 h 2061824"/>
              <a:gd name="connsiteX12" fmla="*/ 3365849 w 4187911"/>
              <a:gd name="connsiteY12" fmla="*/ 2061824 h 2061824"/>
              <a:gd name="connsiteX13" fmla="*/ 2747405 w 4187911"/>
              <a:gd name="connsiteY13" fmla="*/ 2061824 h 2061824"/>
              <a:gd name="connsiteX14" fmla="*/ 2163968 w 4187911"/>
              <a:gd name="connsiteY14" fmla="*/ 2061824 h 2061824"/>
              <a:gd name="connsiteX15" fmla="*/ 1545525 w 4187911"/>
              <a:gd name="connsiteY15" fmla="*/ 2061824 h 2061824"/>
              <a:gd name="connsiteX16" fmla="*/ 997094 w 4187911"/>
              <a:gd name="connsiteY16" fmla="*/ 2061824 h 2061824"/>
              <a:gd name="connsiteX17" fmla="*/ 343644 w 4187911"/>
              <a:gd name="connsiteY17" fmla="*/ 2061824 h 2061824"/>
              <a:gd name="connsiteX18" fmla="*/ 0 w 4187911"/>
              <a:gd name="connsiteY18" fmla="*/ 1718180 h 2061824"/>
              <a:gd name="connsiteX19" fmla="*/ 0 w 4187911"/>
              <a:gd name="connsiteY19" fmla="*/ 1003421 h 2061824"/>
              <a:gd name="connsiteX20" fmla="*/ 0 w 4187911"/>
              <a:gd name="connsiteY20" fmla="*/ 343644 h 206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87911" h="2061824" fill="none" extrusionOk="0">
                <a:moveTo>
                  <a:pt x="0" y="343644"/>
                </a:moveTo>
                <a:cubicBezTo>
                  <a:pt x="18900" y="131538"/>
                  <a:pt x="163107" y="-8278"/>
                  <a:pt x="343644" y="0"/>
                </a:cubicBezTo>
                <a:cubicBezTo>
                  <a:pt x="613751" y="19947"/>
                  <a:pt x="658017" y="16832"/>
                  <a:pt x="892075" y="0"/>
                </a:cubicBezTo>
                <a:cubicBezTo>
                  <a:pt x="1126133" y="-16832"/>
                  <a:pt x="1303876" y="2990"/>
                  <a:pt x="1475512" y="0"/>
                </a:cubicBezTo>
                <a:cubicBezTo>
                  <a:pt x="1647148" y="-2990"/>
                  <a:pt x="1934722" y="9529"/>
                  <a:pt x="2128962" y="0"/>
                </a:cubicBezTo>
                <a:cubicBezTo>
                  <a:pt x="2323202" y="-9529"/>
                  <a:pt x="2429739" y="-5922"/>
                  <a:pt x="2677393" y="0"/>
                </a:cubicBezTo>
                <a:cubicBezTo>
                  <a:pt x="2925047" y="5922"/>
                  <a:pt x="2986481" y="-33"/>
                  <a:pt x="3155811" y="0"/>
                </a:cubicBezTo>
                <a:cubicBezTo>
                  <a:pt x="3325141" y="33"/>
                  <a:pt x="3660756" y="32759"/>
                  <a:pt x="3844267" y="0"/>
                </a:cubicBezTo>
                <a:cubicBezTo>
                  <a:pt x="4050411" y="24909"/>
                  <a:pt x="4185851" y="149734"/>
                  <a:pt x="4187911" y="343644"/>
                </a:cubicBezTo>
                <a:cubicBezTo>
                  <a:pt x="4173005" y="489191"/>
                  <a:pt x="4176969" y="842271"/>
                  <a:pt x="4187911" y="1003421"/>
                </a:cubicBezTo>
                <a:cubicBezTo>
                  <a:pt x="4198853" y="1164571"/>
                  <a:pt x="4161627" y="1395607"/>
                  <a:pt x="4187911" y="1718180"/>
                </a:cubicBezTo>
                <a:cubicBezTo>
                  <a:pt x="4221655" y="1893073"/>
                  <a:pt x="4020905" y="2045730"/>
                  <a:pt x="3844267" y="2061824"/>
                </a:cubicBezTo>
                <a:cubicBezTo>
                  <a:pt x="3612503" y="2076052"/>
                  <a:pt x="3587508" y="2080440"/>
                  <a:pt x="3365849" y="2061824"/>
                </a:cubicBezTo>
                <a:cubicBezTo>
                  <a:pt x="3144190" y="2043208"/>
                  <a:pt x="2959137" y="2052256"/>
                  <a:pt x="2747405" y="2061824"/>
                </a:cubicBezTo>
                <a:cubicBezTo>
                  <a:pt x="2535673" y="2071392"/>
                  <a:pt x="2443858" y="2088287"/>
                  <a:pt x="2163968" y="2061824"/>
                </a:cubicBezTo>
                <a:cubicBezTo>
                  <a:pt x="1884078" y="2035361"/>
                  <a:pt x="1714139" y="2088151"/>
                  <a:pt x="1545525" y="2061824"/>
                </a:cubicBezTo>
                <a:cubicBezTo>
                  <a:pt x="1376911" y="2035497"/>
                  <a:pt x="1175054" y="2087098"/>
                  <a:pt x="997094" y="2061824"/>
                </a:cubicBezTo>
                <a:cubicBezTo>
                  <a:pt x="819134" y="2036550"/>
                  <a:pt x="480124" y="2082334"/>
                  <a:pt x="343644" y="2061824"/>
                </a:cubicBezTo>
                <a:cubicBezTo>
                  <a:pt x="166969" y="2095142"/>
                  <a:pt x="19571" y="1899638"/>
                  <a:pt x="0" y="1718180"/>
                </a:cubicBezTo>
                <a:cubicBezTo>
                  <a:pt x="-20462" y="1447765"/>
                  <a:pt x="25901" y="1287278"/>
                  <a:pt x="0" y="1003421"/>
                </a:cubicBezTo>
                <a:cubicBezTo>
                  <a:pt x="-25901" y="719564"/>
                  <a:pt x="-28891" y="551767"/>
                  <a:pt x="0" y="343644"/>
                </a:cubicBezTo>
                <a:close/>
              </a:path>
              <a:path w="4187911" h="2061824" stroke="0" extrusionOk="0">
                <a:moveTo>
                  <a:pt x="0" y="343644"/>
                </a:moveTo>
                <a:cubicBezTo>
                  <a:pt x="-5131" y="150152"/>
                  <a:pt x="152161" y="14216"/>
                  <a:pt x="343644" y="0"/>
                </a:cubicBezTo>
                <a:cubicBezTo>
                  <a:pt x="464091" y="23001"/>
                  <a:pt x="666862" y="-2890"/>
                  <a:pt x="857069" y="0"/>
                </a:cubicBezTo>
                <a:cubicBezTo>
                  <a:pt x="1047277" y="2890"/>
                  <a:pt x="1154782" y="24839"/>
                  <a:pt x="1440506" y="0"/>
                </a:cubicBezTo>
                <a:cubicBezTo>
                  <a:pt x="1726230" y="-24839"/>
                  <a:pt x="1799168" y="-12439"/>
                  <a:pt x="1953931" y="0"/>
                </a:cubicBezTo>
                <a:cubicBezTo>
                  <a:pt x="2108695" y="12439"/>
                  <a:pt x="2407957" y="-17301"/>
                  <a:pt x="2572374" y="0"/>
                </a:cubicBezTo>
                <a:cubicBezTo>
                  <a:pt x="2736791" y="17301"/>
                  <a:pt x="2999530" y="21348"/>
                  <a:pt x="3225824" y="0"/>
                </a:cubicBezTo>
                <a:cubicBezTo>
                  <a:pt x="3452118" y="-21348"/>
                  <a:pt x="3653394" y="2758"/>
                  <a:pt x="3844267" y="0"/>
                </a:cubicBezTo>
                <a:cubicBezTo>
                  <a:pt x="4022808" y="8597"/>
                  <a:pt x="4176526" y="167485"/>
                  <a:pt x="4187911" y="343644"/>
                </a:cubicBezTo>
                <a:cubicBezTo>
                  <a:pt x="4155582" y="565492"/>
                  <a:pt x="4154467" y="876936"/>
                  <a:pt x="4187911" y="1030912"/>
                </a:cubicBezTo>
                <a:cubicBezTo>
                  <a:pt x="4221355" y="1184888"/>
                  <a:pt x="4196457" y="1413370"/>
                  <a:pt x="4187911" y="1718180"/>
                </a:cubicBezTo>
                <a:cubicBezTo>
                  <a:pt x="4203967" y="1929193"/>
                  <a:pt x="4010305" y="2055399"/>
                  <a:pt x="3844267" y="2061824"/>
                </a:cubicBezTo>
                <a:cubicBezTo>
                  <a:pt x="3719926" y="2055471"/>
                  <a:pt x="3464202" y="2066858"/>
                  <a:pt x="3225824" y="2061824"/>
                </a:cubicBezTo>
                <a:cubicBezTo>
                  <a:pt x="2987446" y="2056790"/>
                  <a:pt x="2899579" y="2059416"/>
                  <a:pt x="2747405" y="2061824"/>
                </a:cubicBezTo>
                <a:cubicBezTo>
                  <a:pt x="2595231" y="2064232"/>
                  <a:pt x="2382917" y="2030544"/>
                  <a:pt x="2093956" y="2061824"/>
                </a:cubicBezTo>
                <a:cubicBezTo>
                  <a:pt x="1804995" y="2093104"/>
                  <a:pt x="1700440" y="2053752"/>
                  <a:pt x="1545525" y="2061824"/>
                </a:cubicBezTo>
                <a:cubicBezTo>
                  <a:pt x="1390610" y="2069896"/>
                  <a:pt x="1254415" y="2048165"/>
                  <a:pt x="1067106" y="2061824"/>
                </a:cubicBezTo>
                <a:cubicBezTo>
                  <a:pt x="879797" y="2075483"/>
                  <a:pt x="633127" y="2060778"/>
                  <a:pt x="343644" y="2061824"/>
                </a:cubicBezTo>
                <a:cubicBezTo>
                  <a:pt x="154569" y="2019321"/>
                  <a:pt x="-10561" y="1874245"/>
                  <a:pt x="0" y="1718180"/>
                </a:cubicBezTo>
                <a:cubicBezTo>
                  <a:pt x="17730" y="1380506"/>
                  <a:pt x="-31901" y="1243731"/>
                  <a:pt x="0" y="1003421"/>
                </a:cubicBezTo>
                <a:cubicBezTo>
                  <a:pt x="31901" y="763111"/>
                  <a:pt x="-30559" y="602546"/>
                  <a:pt x="0" y="343644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9945261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con angoli arrotondati 94">
            <a:extLst>
              <a:ext uri="{FF2B5EF4-FFF2-40B4-BE49-F238E27FC236}">
                <a16:creationId xmlns:a16="http://schemas.microsoft.com/office/drawing/2014/main" id="{22219EA0-D568-BC4D-569B-841CCFC561B6}"/>
              </a:ext>
            </a:extLst>
          </p:cNvPr>
          <p:cNvSpPr/>
          <p:nvPr/>
        </p:nvSpPr>
        <p:spPr>
          <a:xfrm>
            <a:off x="1882877" y="1655637"/>
            <a:ext cx="2625213" cy="757545"/>
          </a:xfrm>
          <a:custGeom>
            <a:avLst/>
            <a:gdLst>
              <a:gd name="connsiteX0" fmla="*/ 0 w 2625213"/>
              <a:gd name="connsiteY0" fmla="*/ 126260 h 757545"/>
              <a:gd name="connsiteX1" fmla="*/ 126260 w 2625213"/>
              <a:gd name="connsiteY1" fmla="*/ 0 h 757545"/>
              <a:gd name="connsiteX2" fmla="*/ 648252 w 2625213"/>
              <a:gd name="connsiteY2" fmla="*/ 0 h 757545"/>
              <a:gd name="connsiteX3" fmla="*/ 1241426 w 2625213"/>
              <a:gd name="connsiteY3" fmla="*/ 0 h 757545"/>
              <a:gd name="connsiteX4" fmla="*/ 1858326 w 2625213"/>
              <a:gd name="connsiteY4" fmla="*/ 0 h 757545"/>
              <a:gd name="connsiteX5" fmla="*/ 2498953 w 2625213"/>
              <a:gd name="connsiteY5" fmla="*/ 0 h 757545"/>
              <a:gd name="connsiteX6" fmla="*/ 2625213 w 2625213"/>
              <a:gd name="connsiteY6" fmla="*/ 126260 h 757545"/>
              <a:gd name="connsiteX7" fmla="*/ 2625213 w 2625213"/>
              <a:gd name="connsiteY7" fmla="*/ 631285 h 757545"/>
              <a:gd name="connsiteX8" fmla="*/ 2498953 w 2625213"/>
              <a:gd name="connsiteY8" fmla="*/ 757545 h 757545"/>
              <a:gd name="connsiteX9" fmla="*/ 1905780 w 2625213"/>
              <a:gd name="connsiteY9" fmla="*/ 757545 h 757545"/>
              <a:gd name="connsiteX10" fmla="*/ 1336333 w 2625213"/>
              <a:gd name="connsiteY10" fmla="*/ 757545 h 757545"/>
              <a:gd name="connsiteX11" fmla="*/ 790614 w 2625213"/>
              <a:gd name="connsiteY11" fmla="*/ 757545 h 757545"/>
              <a:gd name="connsiteX12" fmla="*/ 126260 w 2625213"/>
              <a:gd name="connsiteY12" fmla="*/ 757545 h 757545"/>
              <a:gd name="connsiteX13" fmla="*/ 0 w 2625213"/>
              <a:gd name="connsiteY13" fmla="*/ 631285 h 757545"/>
              <a:gd name="connsiteX14" fmla="*/ 0 w 2625213"/>
              <a:gd name="connsiteY14" fmla="*/ 126260 h 7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5213" h="757545" fill="none" extrusionOk="0">
                <a:moveTo>
                  <a:pt x="0" y="126260"/>
                </a:moveTo>
                <a:cubicBezTo>
                  <a:pt x="16133" y="57000"/>
                  <a:pt x="56501" y="8853"/>
                  <a:pt x="126260" y="0"/>
                </a:cubicBezTo>
                <a:cubicBezTo>
                  <a:pt x="378237" y="6346"/>
                  <a:pt x="413837" y="18330"/>
                  <a:pt x="648252" y="0"/>
                </a:cubicBezTo>
                <a:cubicBezTo>
                  <a:pt x="882667" y="-18330"/>
                  <a:pt x="1097123" y="14527"/>
                  <a:pt x="1241426" y="0"/>
                </a:cubicBezTo>
                <a:cubicBezTo>
                  <a:pt x="1385729" y="-14527"/>
                  <a:pt x="1596982" y="-4591"/>
                  <a:pt x="1858326" y="0"/>
                </a:cubicBezTo>
                <a:cubicBezTo>
                  <a:pt x="2119670" y="4591"/>
                  <a:pt x="2256354" y="-26476"/>
                  <a:pt x="2498953" y="0"/>
                </a:cubicBezTo>
                <a:cubicBezTo>
                  <a:pt x="2554517" y="-9347"/>
                  <a:pt x="2629909" y="56670"/>
                  <a:pt x="2625213" y="126260"/>
                </a:cubicBezTo>
                <a:cubicBezTo>
                  <a:pt x="2611554" y="307967"/>
                  <a:pt x="2635823" y="408725"/>
                  <a:pt x="2625213" y="631285"/>
                </a:cubicBezTo>
                <a:cubicBezTo>
                  <a:pt x="2628433" y="690858"/>
                  <a:pt x="2557439" y="755536"/>
                  <a:pt x="2498953" y="757545"/>
                </a:cubicBezTo>
                <a:cubicBezTo>
                  <a:pt x="2330073" y="741143"/>
                  <a:pt x="2065086" y="770904"/>
                  <a:pt x="1905780" y="757545"/>
                </a:cubicBezTo>
                <a:cubicBezTo>
                  <a:pt x="1746474" y="744186"/>
                  <a:pt x="1577310" y="768716"/>
                  <a:pt x="1336333" y="757545"/>
                </a:cubicBezTo>
                <a:cubicBezTo>
                  <a:pt x="1095356" y="746374"/>
                  <a:pt x="944351" y="767754"/>
                  <a:pt x="790614" y="757545"/>
                </a:cubicBezTo>
                <a:cubicBezTo>
                  <a:pt x="636877" y="747336"/>
                  <a:pt x="367264" y="776679"/>
                  <a:pt x="126260" y="757545"/>
                </a:cubicBezTo>
                <a:cubicBezTo>
                  <a:pt x="52647" y="751156"/>
                  <a:pt x="-4812" y="693478"/>
                  <a:pt x="0" y="631285"/>
                </a:cubicBezTo>
                <a:cubicBezTo>
                  <a:pt x="4116" y="518978"/>
                  <a:pt x="-7139" y="240054"/>
                  <a:pt x="0" y="126260"/>
                </a:cubicBezTo>
                <a:close/>
              </a:path>
              <a:path w="2625213" h="757545" stroke="0" extrusionOk="0">
                <a:moveTo>
                  <a:pt x="0" y="126260"/>
                </a:moveTo>
                <a:cubicBezTo>
                  <a:pt x="-9717" y="63757"/>
                  <a:pt x="66015" y="4557"/>
                  <a:pt x="126260" y="0"/>
                </a:cubicBezTo>
                <a:cubicBezTo>
                  <a:pt x="364808" y="15887"/>
                  <a:pt x="519111" y="-25021"/>
                  <a:pt x="671979" y="0"/>
                </a:cubicBezTo>
                <a:cubicBezTo>
                  <a:pt x="824847" y="25021"/>
                  <a:pt x="1097496" y="-6657"/>
                  <a:pt x="1312607" y="0"/>
                </a:cubicBezTo>
                <a:cubicBezTo>
                  <a:pt x="1527718" y="6657"/>
                  <a:pt x="1660715" y="10802"/>
                  <a:pt x="1905780" y="0"/>
                </a:cubicBezTo>
                <a:cubicBezTo>
                  <a:pt x="2150845" y="-10802"/>
                  <a:pt x="2351956" y="-26709"/>
                  <a:pt x="2498953" y="0"/>
                </a:cubicBezTo>
                <a:cubicBezTo>
                  <a:pt x="2560885" y="4107"/>
                  <a:pt x="2619127" y="44420"/>
                  <a:pt x="2625213" y="126260"/>
                </a:cubicBezTo>
                <a:cubicBezTo>
                  <a:pt x="2637797" y="240956"/>
                  <a:pt x="2614483" y="417404"/>
                  <a:pt x="2625213" y="631285"/>
                </a:cubicBezTo>
                <a:cubicBezTo>
                  <a:pt x="2632517" y="702745"/>
                  <a:pt x="2557190" y="760159"/>
                  <a:pt x="2498953" y="757545"/>
                </a:cubicBezTo>
                <a:cubicBezTo>
                  <a:pt x="2239284" y="776059"/>
                  <a:pt x="2120976" y="761934"/>
                  <a:pt x="1929507" y="757545"/>
                </a:cubicBezTo>
                <a:cubicBezTo>
                  <a:pt x="1738038" y="753156"/>
                  <a:pt x="1541225" y="732301"/>
                  <a:pt x="1336333" y="757545"/>
                </a:cubicBezTo>
                <a:cubicBezTo>
                  <a:pt x="1131441" y="782789"/>
                  <a:pt x="931089" y="764915"/>
                  <a:pt x="695706" y="757545"/>
                </a:cubicBezTo>
                <a:cubicBezTo>
                  <a:pt x="460323" y="750175"/>
                  <a:pt x="361983" y="739658"/>
                  <a:pt x="126260" y="757545"/>
                </a:cubicBezTo>
                <a:cubicBezTo>
                  <a:pt x="60791" y="742447"/>
                  <a:pt x="-10209" y="706558"/>
                  <a:pt x="0" y="631285"/>
                </a:cubicBezTo>
                <a:cubicBezTo>
                  <a:pt x="23938" y="471138"/>
                  <a:pt x="2554" y="243913"/>
                  <a:pt x="0" y="12626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754562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19A124E6-E890-CFE1-2336-82A9A4AA9B24}"/>
              </a:ext>
            </a:extLst>
          </p:cNvPr>
          <p:cNvSpPr txBox="1"/>
          <p:nvPr/>
        </p:nvSpPr>
        <p:spPr>
          <a:xfrm>
            <a:off x="2205564" y="1765230"/>
            <a:ext cx="2219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</a:p>
        </p:txBody>
      </p: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674253C1-34E1-9C63-CA44-435B3895AB02}"/>
              </a:ext>
            </a:extLst>
          </p:cNvPr>
          <p:cNvSpPr txBox="1"/>
          <p:nvPr/>
        </p:nvSpPr>
        <p:spPr>
          <a:xfrm>
            <a:off x="1533981" y="2474146"/>
            <a:ext cx="3424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Le feature di un elemento del dataset vengono elaborate dai neuroni del layer di input</a:t>
            </a:r>
          </a:p>
        </p:txBody>
      </p:sp>
      <p:cxnSp>
        <p:nvCxnSpPr>
          <p:cNvPr id="162" name="Connettore a gomito 161">
            <a:extLst>
              <a:ext uri="{FF2B5EF4-FFF2-40B4-BE49-F238E27FC236}">
                <a16:creationId xmlns:a16="http://schemas.microsoft.com/office/drawing/2014/main" id="{07709F8B-9EDE-23D4-CA70-59298E30CFC9}"/>
              </a:ext>
            </a:extLst>
          </p:cNvPr>
          <p:cNvCxnSpPr>
            <a:cxnSpLocks/>
          </p:cNvCxnSpPr>
          <p:nvPr/>
        </p:nvCxnSpPr>
        <p:spPr>
          <a:xfrm rot="10800000">
            <a:off x="5611020" y="4064107"/>
            <a:ext cx="2250855" cy="225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Connettore a gomito 172">
            <a:extLst>
              <a:ext uri="{FF2B5EF4-FFF2-40B4-BE49-F238E27FC236}">
                <a16:creationId xmlns:a16="http://schemas.microsoft.com/office/drawing/2014/main" id="{C4C794A4-FCA5-B4FB-CA3D-2AFC4A0D1258}"/>
              </a:ext>
            </a:extLst>
          </p:cNvPr>
          <p:cNvCxnSpPr>
            <a:cxnSpLocks/>
            <a:endCxn id="177" idx="3"/>
          </p:cNvCxnSpPr>
          <p:nvPr/>
        </p:nvCxnSpPr>
        <p:spPr>
          <a:xfrm rot="10800000">
            <a:off x="5579198" y="4053845"/>
            <a:ext cx="2305399" cy="1815797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01E9AB-A300-6D1F-32FC-C66E9F0B3704}"/>
              </a:ext>
            </a:extLst>
          </p:cNvPr>
          <p:cNvSpPr txBox="1"/>
          <p:nvPr/>
        </p:nvSpPr>
        <p:spPr>
          <a:xfrm>
            <a:off x="11609408" y="6282448"/>
            <a:ext cx="48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66392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60" grpId="0" animBg="1"/>
      <p:bldP spid="160" grpId="1" animBg="1"/>
      <p:bldP spid="87" grpId="0" animBg="1"/>
      <p:bldP spid="87" grpId="1" animBg="1"/>
      <p:bldP spid="103" grpId="0" animBg="1"/>
      <p:bldP spid="150" grpId="0"/>
      <p:bldP spid="153" grpId="0" animBg="1"/>
      <p:bldP spid="156" grpId="0"/>
      <p:bldP spid="94" grpId="0" animBg="1"/>
      <p:bldP spid="94" grpId="1" animBg="1"/>
      <p:bldP spid="95" grpId="0" animBg="1"/>
      <p:bldP spid="95" grpId="1" animBg="1"/>
      <p:bldP spid="96" grpId="0"/>
      <p:bldP spid="96" grpId="1"/>
      <p:bldP spid="159" grpId="0"/>
      <p:bldP spid="15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874412AF-CD0F-FB5A-22C2-468DE837334A}"/>
              </a:ext>
            </a:extLst>
          </p:cNvPr>
          <p:cNvGrpSpPr/>
          <p:nvPr/>
        </p:nvGrpSpPr>
        <p:grpSpPr>
          <a:xfrm rot="5400000">
            <a:off x="7388942" y="2679291"/>
            <a:ext cx="4198836" cy="2772234"/>
            <a:chOff x="1573161" y="2772697"/>
            <a:chExt cx="3752980" cy="2296880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452E0084-B98E-11BA-3D96-9B5D5D6402C4}"/>
                </a:ext>
              </a:extLst>
            </p:cNvPr>
            <p:cNvSpPr/>
            <p:nvPr/>
          </p:nvSpPr>
          <p:spPr>
            <a:xfrm>
              <a:off x="1573161" y="277269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27EC6138-C3A5-D34A-E3A9-A6CB33D92D1E}"/>
                </a:ext>
              </a:extLst>
            </p:cNvPr>
            <p:cNvSpPr/>
            <p:nvPr/>
          </p:nvSpPr>
          <p:spPr>
            <a:xfrm>
              <a:off x="1573161" y="3383304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DD0560D4-2A2D-6E7E-01BB-931D454A25D0}"/>
                </a:ext>
              </a:extLst>
            </p:cNvPr>
            <p:cNvSpPr/>
            <p:nvPr/>
          </p:nvSpPr>
          <p:spPr>
            <a:xfrm>
              <a:off x="1573161" y="3990970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FFE15948-7C39-2B78-0D49-9B44DE825122}"/>
                </a:ext>
              </a:extLst>
            </p:cNvPr>
            <p:cNvSpPr/>
            <p:nvPr/>
          </p:nvSpPr>
          <p:spPr>
            <a:xfrm>
              <a:off x="1573161" y="460157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FC8A42DD-AD08-8C93-9221-96057F142CD7}"/>
                </a:ext>
              </a:extLst>
            </p:cNvPr>
            <p:cNvSpPr/>
            <p:nvPr/>
          </p:nvSpPr>
          <p:spPr>
            <a:xfrm>
              <a:off x="2875935" y="277269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9A52C1E5-C800-36CE-495D-CA4886CA2D1C}"/>
                </a:ext>
              </a:extLst>
            </p:cNvPr>
            <p:cNvSpPr/>
            <p:nvPr/>
          </p:nvSpPr>
          <p:spPr>
            <a:xfrm>
              <a:off x="2875935" y="3383304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9A17244-DFE2-7702-BAD4-781BC51E319A}"/>
                </a:ext>
              </a:extLst>
            </p:cNvPr>
            <p:cNvSpPr/>
            <p:nvPr/>
          </p:nvSpPr>
          <p:spPr>
            <a:xfrm>
              <a:off x="2875935" y="3990970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4A968C50-D630-3E98-FE65-8CA72156AA88}"/>
                </a:ext>
              </a:extLst>
            </p:cNvPr>
            <p:cNvSpPr/>
            <p:nvPr/>
          </p:nvSpPr>
          <p:spPr>
            <a:xfrm>
              <a:off x="2875935" y="460157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98C74D71-CF23-598C-FD43-C1D5AD0DDF5B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2041161" y="3006697"/>
              <a:ext cx="834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F71984AA-B4A2-CE20-935F-4B44109B8E31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041161" y="3006697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B66FD774-2D7C-95B8-5687-50DAF6B6C837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041161" y="3006697"/>
              <a:ext cx="834774" cy="1204452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EB908F7A-9C37-0C00-FA7B-6B1CB7F51831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041161" y="3006697"/>
              <a:ext cx="834774" cy="179438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1B4423DD-1A5B-27C6-5B56-C8755C81B739}"/>
                </a:ext>
              </a:extLst>
            </p:cNvPr>
            <p:cNvGrpSpPr/>
            <p:nvPr/>
          </p:nvGrpSpPr>
          <p:grpSpPr>
            <a:xfrm flipV="1">
              <a:off x="2041161" y="3042777"/>
              <a:ext cx="834774" cy="1792800"/>
              <a:chOff x="4661458" y="3422150"/>
              <a:chExt cx="834774" cy="1794387"/>
            </a:xfrm>
          </p:grpSpPr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26EB29A1-74A0-ACC7-314A-6A17F7B7A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0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ttore diritto 40">
                <a:extLst>
                  <a:ext uri="{FF2B5EF4-FFF2-40B4-BE49-F238E27FC236}">
                    <a16:creationId xmlns:a16="http://schemas.microsoft.com/office/drawing/2014/main" id="{A380B0B4-A010-83B0-F09D-0BDBF443F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610607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>
                <a:extLst>
                  <a:ext uri="{FF2B5EF4-FFF2-40B4-BE49-F238E27FC236}">
                    <a16:creationId xmlns:a16="http://schemas.microsoft.com/office/drawing/2014/main" id="{A9BA8A41-3E14-3FED-6E52-ACE4D5DAE5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120445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>
                <a:extLst>
                  <a:ext uri="{FF2B5EF4-FFF2-40B4-BE49-F238E27FC236}">
                    <a16:creationId xmlns:a16="http://schemas.microsoft.com/office/drawing/2014/main" id="{9600198C-7C87-9255-A955-C1556FDC4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1794387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662A13A3-F19A-3D52-B2E0-A57BA3B42200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 flipV="1">
              <a:off x="2041161" y="3006697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5678D4B6-FBB1-E2F6-7F5A-1EE61DFBF9CB}"/>
                </a:ext>
              </a:extLst>
            </p:cNvPr>
            <p:cNvCxnSpPr/>
            <p:nvPr/>
          </p:nvCxnSpPr>
          <p:spPr>
            <a:xfrm flipV="1">
              <a:off x="2041161" y="3619900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E1DD1434-9A11-804E-5F50-942FEABCE9DA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2041161" y="3617304"/>
              <a:ext cx="834774" cy="121827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D957A2F0-C95E-D0B9-87BD-DE85868BBCE4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041161" y="3617304"/>
              <a:ext cx="834774" cy="60766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B4BF6A5C-9236-E6F6-1187-61874F259956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2041161" y="3617304"/>
              <a:ext cx="834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E93E0743-E221-076D-7A31-C9E88657CC24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2041161" y="3006697"/>
              <a:ext cx="834774" cy="121827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672A08CD-83C0-BA93-5C84-BAB493776BB0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041161" y="4224970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342E225C-7BC2-66C7-F730-F09DCAF3A057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>
              <a:off x="2041161" y="4224970"/>
              <a:ext cx="834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BFD10B48-3253-F944-F32D-28B7553467D3}"/>
                </a:ext>
              </a:extLst>
            </p:cNvPr>
            <p:cNvSpPr/>
            <p:nvPr/>
          </p:nvSpPr>
          <p:spPr>
            <a:xfrm>
              <a:off x="3944709" y="3383304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C01F290-0609-CD47-24EA-21DE3429D151}"/>
                </a:ext>
              </a:extLst>
            </p:cNvPr>
            <p:cNvSpPr/>
            <p:nvPr/>
          </p:nvSpPr>
          <p:spPr>
            <a:xfrm>
              <a:off x="3944709" y="3993911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0F56DA88-9189-0A86-5A75-CB10B3C40A8C}"/>
                </a:ext>
              </a:extLst>
            </p:cNvPr>
            <p:cNvSpPr/>
            <p:nvPr/>
          </p:nvSpPr>
          <p:spPr>
            <a:xfrm>
              <a:off x="4858141" y="3740208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C1ADB389-9113-8CF0-6FC8-5F07CB1DCE2E}"/>
                </a:ext>
              </a:extLst>
            </p:cNvPr>
            <p:cNvCxnSpPr>
              <a:stCxn id="10" idx="6"/>
              <a:endCxn id="27" idx="2"/>
            </p:cNvCxnSpPr>
            <p:nvPr/>
          </p:nvCxnSpPr>
          <p:spPr>
            <a:xfrm>
              <a:off x="3343935" y="3006697"/>
              <a:ext cx="600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729942B9-2BE5-29A3-E768-86C31756C1A7}"/>
                </a:ext>
              </a:extLst>
            </p:cNvPr>
            <p:cNvCxnSpPr>
              <a:cxnSpLocks/>
              <a:stCxn id="11" idx="6"/>
              <a:endCxn id="28" idx="2"/>
            </p:cNvCxnSpPr>
            <p:nvPr/>
          </p:nvCxnSpPr>
          <p:spPr>
            <a:xfrm>
              <a:off x="3343935" y="3617304"/>
              <a:ext cx="600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523881E1-3551-C84D-7270-43D2FAAF5704}"/>
                </a:ext>
              </a:extLst>
            </p:cNvPr>
            <p:cNvCxnSpPr>
              <a:cxnSpLocks/>
              <a:stCxn id="12" idx="6"/>
              <a:endCxn id="27" idx="2"/>
            </p:cNvCxnSpPr>
            <p:nvPr/>
          </p:nvCxnSpPr>
          <p:spPr>
            <a:xfrm flipV="1">
              <a:off x="3343935" y="3617304"/>
              <a:ext cx="600774" cy="60766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286F97D4-BDE1-4656-CD53-6C6E591961D7}"/>
                </a:ext>
              </a:extLst>
            </p:cNvPr>
            <p:cNvCxnSpPr>
              <a:cxnSpLocks/>
              <a:stCxn id="10" idx="6"/>
              <a:endCxn id="28" idx="2"/>
            </p:cNvCxnSpPr>
            <p:nvPr/>
          </p:nvCxnSpPr>
          <p:spPr>
            <a:xfrm>
              <a:off x="3343935" y="3006697"/>
              <a:ext cx="600774" cy="1221214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727E9FAE-AA44-1345-8386-B0A8BCE6E33D}"/>
                </a:ext>
              </a:extLst>
            </p:cNvPr>
            <p:cNvCxnSpPr>
              <a:cxnSpLocks/>
              <a:stCxn id="11" idx="6"/>
              <a:endCxn id="27" idx="2"/>
            </p:cNvCxnSpPr>
            <p:nvPr/>
          </p:nvCxnSpPr>
          <p:spPr>
            <a:xfrm>
              <a:off x="3343935" y="3617304"/>
              <a:ext cx="600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6A0A4891-DA1A-1FE9-4764-A40A10D3605C}"/>
                </a:ext>
              </a:extLst>
            </p:cNvPr>
            <p:cNvCxnSpPr>
              <a:cxnSpLocks/>
              <a:stCxn id="12" idx="6"/>
              <a:endCxn id="28" idx="2"/>
            </p:cNvCxnSpPr>
            <p:nvPr/>
          </p:nvCxnSpPr>
          <p:spPr>
            <a:xfrm>
              <a:off x="3343935" y="4224970"/>
              <a:ext cx="600774" cy="2941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5DD4A1F1-255F-9A36-CD2E-F82623BA9D30}"/>
                </a:ext>
              </a:extLst>
            </p:cNvPr>
            <p:cNvCxnSpPr>
              <a:cxnSpLocks/>
              <a:stCxn id="13" idx="6"/>
              <a:endCxn id="27" idx="2"/>
            </p:cNvCxnSpPr>
            <p:nvPr/>
          </p:nvCxnSpPr>
          <p:spPr>
            <a:xfrm flipV="1">
              <a:off x="3343935" y="3617304"/>
              <a:ext cx="600774" cy="121827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4615BB4D-CC91-08CE-BB0D-F4083F76BBB8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 flipV="1">
              <a:off x="3343935" y="4227911"/>
              <a:ext cx="600774" cy="60766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50AE70C1-91CB-4731-6648-C3377D25053B}"/>
                </a:ext>
              </a:extLst>
            </p:cNvPr>
            <p:cNvCxnSpPr>
              <a:cxnSpLocks/>
              <a:stCxn id="29" idx="2"/>
              <a:endCxn id="27" idx="6"/>
            </p:cNvCxnSpPr>
            <p:nvPr/>
          </p:nvCxnSpPr>
          <p:spPr>
            <a:xfrm flipH="1" flipV="1">
              <a:off x="4412709" y="3617304"/>
              <a:ext cx="445432" cy="356904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A99641F6-E11F-6A0C-D38E-B0D16C7BB3AC}"/>
                </a:ext>
              </a:extLst>
            </p:cNvPr>
            <p:cNvCxnSpPr>
              <a:cxnSpLocks/>
              <a:stCxn id="29" idx="2"/>
              <a:endCxn id="28" idx="6"/>
            </p:cNvCxnSpPr>
            <p:nvPr/>
          </p:nvCxnSpPr>
          <p:spPr>
            <a:xfrm flipH="1">
              <a:off x="4412709" y="3974208"/>
              <a:ext cx="445432" cy="25370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Ovale 44">
            <a:extLst>
              <a:ext uri="{FF2B5EF4-FFF2-40B4-BE49-F238E27FC236}">
                <a16:creationId xmlns:a16="http://schemas.microsoft.com/office/drawing/2014/main" id="{9E4CFA15-1369-93E1-2008-D864B6D51E8F}"/>
              </a:ext>
            </a:extLst>
          </p:cNvPr>
          <p:cNvSpPr/>
          <p:nvPr/>
        </p:nvSpPr>
        <p:spPr>
          <a:xfrm rot="5400000">
            <a:off x="2630002" y="2381056"/>
            <a:ext cx="2880000" cy="2880000"/>
          </a:xfrm>
          <a:prstGeom prst="ellipse">
            <a:avLst/>
          </a:prstGeom>
          <a:gradFill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a gomito 45">
            <a:extLst>
              <a:ext uri="{FF2B5EF4-FFF2-40B4-BE49-F238E27FC236}">
                <a16:creationId xmlns:a16="http://schemas.microsoft.com/office/drawing/2014/main" id="{1B2B7DC5-008D-A79F-319B-3922F5B15B18}"/>
              </a:ext>
            </a:extLst>
          </p:cNvPr>
          <p:cNvCxnSpPr/>
          <p:nvPr/>
        </p:nvCxnSpPr>
        <p:spPr>
          <a:xfrm rot="10800000">
            <a:off x="3480620" y="1347020"/>
            <a:ext cx="4748981" cy="2338315"/>
          </a:xfrm>
          <a:prstGeom prst="bentConnector3">
            <a:avLst>
              <a:gd name="adj1" fmla="val 12733"/>
            </a:avLst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B981ADED-2C59-1982-9D6B-58BC6AA1CCF4}"/>
              </a:ext>
            </a:extLst>
          </p:cNvPr>
          <p:cNvCxnSpPr/>
          <p:nvPr/>
        </p:nvCxnSpPr>
        <p:spPr>
          <a:xfrm>
            <a:off x="3480620" y="1336727"/>
            <a:ext cx="0" cy="79264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71A5EB5A-F6BC-D329-B36A-3DE81AD86197}"/>
              </a:ext>
            </a:extLst>
          </p:cNvPr>
          <p:cNvCxnSpPr>
            <a:cxnSpLocks/>
          </p:cNvCxnSpPr>
          <p:nvPr/>
        </p:nvCxnSpPr>
        <p:spPr>
          <a:xfrm>
            <a:off x="843025" y="2767166"/>
            <a:ext cx="1787552" cy="103190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31BBD92D-8886-BBCA-8939-89AF573E6B81}"/>
              </a:ext>
            </a:extLst>
          </p:cNvPr>
          <p:cNvCxnSpPr>
            <a:cxnSpLocks/>
          </p:cNvCxnSpPr>
          <p:nvPr/>
        </p:nvCxnSpPr>
        <p:spPr>
          <a:xfrm>
            <a:off x="1023666" y="3773478"/>
            <a:ext cx="1602786" cy="3667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44E32F10-C7B2-9335-87FF-614982C7426E}"/>
              </a:ext>
            </a:extLst>
          </p:cNvPr>
          <p:cNvCxnSpPr>
            <a:cxnSpLocks/>
          </p:cNvCxnSpPr>
          <p:nvPr/>
        </p:nvCxnSpPr>
        <p:spPr>
          <a:xfrm flipV="1">
            <a:off x="1133907" y="3773478"/>
            <a:ext cx="1474706" cy="112474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F51A9A09-5CA6-FBCB-8D3E-99653748733C}"/>
              </a:ext>
            </a:extLst>
          </p:cNvPr>
          <p:cNvCxnSpPr>
            <a:cxnSpLocks/>
          </p:cNvCxnSpPr>
          <p:nvPr/>
        </p:nvCxnSpPr>
        <p:spPr>
          <a:xfrm flipV="1">
            <a:off x="1219371" y="3809846"/>
            <a:ext cx="1385072" cy="19352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23A38B7-9677-C299-D631-39D1FB314604}"/>
              </a:ext>
            </a:extLst>
          </p:cNvPr>
          <p:cNvCxnSpPr>
            <a:cxnSpLocks/>
          </p:cNvCxnSpPr>
          <p:nvPr/>
        </p:nvCxnSpPr>
        <p:spPr>
          <a:xfrm>
            <a:off x="5558350" y="3834376"/>
            <a:ext cx="173718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D5A66DF4-3E08-2412-116D-B1F40783FD69}"/>
              </a:ext>
            </a:extLst>
          </p:cNvPr>
          <p:cNvSpPr txBox="1"/>
          <p:nvPr/>
        </p:nvSpPr>
        <p:spPr>
          <a:xfrm>
            <a:off x="943390" y="2489588"/>
            <a:ext cx="676201" cy="41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DB920B06-2EF1-D14A-59AF-B9F0DCD9AEA5}"/>
                  </a:ext>
                </a:extLst>
              </p:cNvPr>
              <p:cNvSpPr txBox="1"/>
              <p:nvPr/>
            </p:nvSpPr>
            <p:spPr>
              <a:xfrm>
                <a:off x="894426" y="2410318"/>
                <a:ext cx="736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DB920B06-2EF1-D14A-59AF-B9F0DCD9A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26" y="2410318"/>
                <a:ext cx="736063" cy="461665"/>
              </a:xfrm>
              <a:prstGeom prst="rect">
                <a:avLst/>
              </a:prstGeom>
              <a:blipFill>
                <a:blip r:embed="rId2"/>
                <a:stretch>
                  <a:fillRect r="-19167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55717DF0-05EF-86A3-3EE3-6F635F2D4CC2}"/>
                  </a:ext>
                </a:extLst>
              </p:cNvPr>
              <p:cNvSpPr txBox="1"/>
              <p:nvPr/>
            </p:nvSpPr>
            <p:spPr>
              <a:xfrm>
                <a:off x="862106" y="3262069"/>
                <a:ext cx="736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55717DF0-05EF-86A3-3EE3-6F635F2D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06" y="3262069"/>
                <a:ext cx="736063" cy="461665"/>
              </a:xfrm>
              <a:prstGeom prst="rect">
                <a:avLst/>
              </a:prstGeom>
              <a:blipFill>
                <a:blip r:embed="rId3"/>
                <a:stretch>
                  <a:fillRect r="-18182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4BB2AC28-5886-AA16-71BB-9446D7F83C8F}"/>
                  </a:ext>
                </a:extLst>
              </p:cNvPr>
              <p:cNvSpPr txBox="1"/>
              <p:nvPr/>
            </p:nvSpPr>
            <p:spPr>
              <a:xfrm>
                <a:off x="851340" y="4100685"/>
                <a:ext cx="736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4BB2AC28-5886-AA16-71BB-9446D7F83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40" y="4100685"/>
                <a:ext cx="736063" cy="461665"/>
              </a:xfrm>
              <a:prstGeom prst="rect">
                <a:avLst/>
              </a:prstGeom>
              <a:blipFill>
                <a:blip r:embed="rId4"/>
                <a:stretch>
                  <a:fillRect r="-19167"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2B706346-84A7-3E6E-859B-A73DFF6FF9E0}"/>
                  </a:ext>
                </a:extLst>
              </p:cNvPr>
              <p:cNvSpPr txBox="1"/>
              <p:nvPr/>
            </p:nvSpPr>
            <p:spPr>
              <a:xfrm>
                <a:off x="943390" y="5751639"/>
                <a:ext cx="736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2B706346-84A7-3E6E-859B-A73DFF6FF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90" y="5751639"/>
                <a:ext cx="736063" cy="461665"/>
              </a:xfrm>
              <a:prstGeom prst="rect">
                <a:avLst/>
              </a:prstGeom>
              <a:blipFill>
                <a:blip r:embed="rId5"/>
                <a:stretch>
                  <a:fillRect r="-18182"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729D37A8-B5E0-9D1B-45E2-A4F465165E79}"/>
                  </a:ext>
                </a:extLst>
              </p:cNvPr>
              <p:cNvSpPr txBox="1"/>
              <p:nvPr/>
            </p:nvSpPr>
            <p:spPr>
              <a:xfrm>
                <a:off x="2766851" y="3269099"/>
                <a:ext cx="2594798" cy="10367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  −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it-IT" sz="2400" b="1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729D37A8-B5E0-9D1B-45E2-A4F465165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51" y="3269099"/>
                <a:ext cx="2594798" cy="10367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EE681281-6291-16F0-CAAA-CF8245359A72}"/>
                  </a:ext>
                </a:extLst>
              </p:cNvPr>
              <p:cNvSpPr txBox="1"/>
              <p:nvPr/>
            </p:nvSpPr>
            <p:spPr>
              <a:xfrm>
                <a:off x="5948203" y="3357700"/>
                <a:ext cx="650819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b="1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EE681281-6291-16F0-CAAA-CF8245359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03" y="3357700"/>
                <a:ext cx="650819" cy="369332"/>
              </a:xfrm>
              <a:prstGeom prst="rect">
                <a:avLst/>
              </a:prstGeom>
              <a:blipFill>
                <a:blip r:embed="rId7"/>
                <a:stretch>
                  <a:fillRect l="-16514" r="-15596" b="-306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ttore curvo 65">
            <a:extLst>
              <a:ext uri="{FF2B5EF4-FFF2-40B4-BE49-F238E27FC236}">
                <a16:creationId xmlns:a16="http://schemas.microsoft.com/office/drawing/2014/main" id="{09294C2C-E703-CFA0-D1DC-232FFCE84863}"/>
              </a:ext>
            </a:extLst>
          </p:cNvPr>
          <p:cNvCxnSpPr>
            <a:cxnSpLocks/>
          </p:cNvCxnSpPr>
          <p:nvPr/>
        </p:nvCxnSpPr>
        <p:spPr>
          <a:xfrm rot="5400000">
            <a:off x="5244557" y="4465736"/>
            <a:ext cx="1668318" cy="18431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B04147DF-3763-C9FA-1398-45A1FCD72F32}"/>
              </a:ext>
            </a:extLst>
          </p:cNvPr>
          <p:cNvSpPr txBox="1"/>
          <p:nvPr/>
        </p:nvSpPr>
        <p:spPr>
          <a:xfrm>
            <a:off x="4694077" y="5426797"/>
            <a:ext cx="31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Funzione di attivazione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499CB-FA71-BEB1-F95C-78CE74653DEE}"/>
              </a:ext>
            </a:extLst>
          </p:cNvPr>
          <p:cNvSpPr txBox="1"/>
          <p:nvPr/>
        </p:nvSpPr>
        <p:spPr>
          <a:xfrm>
            <a:off x="367609" y="352388"/>
            <a:ext cx="10880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Machine learning e Rete Neurale Classica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70426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8" grpId="0"/>
      <p:bldP spid="65" grpId="0" animBg="1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9745FC7-9CC3-004D-ADD2-BA270D19E36F}"/>
              </a:ext>
            </a:extLst>
          </p:cNvPr>
          <p:cNvSpPr/>
          <p:nvPr/>
        </p:nvSpPr>
        <p:spPr>
          <a:xfrm>
            <a:off x="7846142" y="1857836"/>
            <a:ext cx="3254477" cy="757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3BED4231-CB4B-DFE8-4B05-BB4A615CCEAA}"/>
              </a:ext>
            </a:extLst>
          </p:cNvPr>
          <p:cNvGrpSpPr/>
          <p:nvPr/>
        </p:nvGrpSpPr>
        <p:grpSpPr>
          <a:xfrm rot="5400000">
            <a:off x="7388942" y="2679291"/>
            <a:ext cx="4198836" cy="2772234"/>
            <a:chOff x="1573161" y="2772697"/>
            <a:chExt cx="3752980" cy="2296880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309968E-9357-3756-8738-C099C64D47D4}"/>
                </a:ext>
              </a:extLst>
            </p:cNvPr>
            <p:cNvSpPr/>
            <p:nvPr/>
          </p:nvSpPr>
          <p:spPr>
            <a:xfrm>
              <a:off x="1573161" y="277269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26D8A25A-5605-124D-C017-83FFBA96F9D0}"/>
                </a:ext>
              </a:extLst>
            </p:cNvPr>
            <p:cNvSpPr/>
            <p:nvPr/>
          </p:nvSpPr>
          <p:spPr>
            <a:xfrm>
              <a:off x="1573161" y="3383304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64E7B5AC-AACD-5F41-6666-E114E0533D41}"/>
                </a:ext>
              </a:extLst>
            </p:cNvPr>
            <p:cNvSpPr/>
            <p:nvPr/>
          </p:nvSpPr>
          <p:spPr>
            <a:xfrm>
              <a:off x="1573161" y="3990970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B59FBB60-CBA1-5F26-9DD8-214BF778E988}"/>
                </a:ext>
              </a:extLst>
            </p:cNvPr>
            <p:cNvSpPr/>
            <p:nvPr/>
          </p:nvSpPr>
          <p:spPr>
            <a:xfrm>
              <a:off x="1573161" y="460157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E4CC9126-5FC6-2539-90FE-894279A6A10B}"/>
                </a:ext>
              </a:extLst>
            </p:cNvPr>
            <p:cNvSpPr/>
            <p:nvPr/>
          </p:nvSpPr>
          <p:spPr>
            <a:xfrm>
              <a:off x="2875935" y="277269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7E236150-1590-AE03-5F09-7A8F8B405A9F}"/>
                </a:ext>
              </a:extLst>
            </p:cNvPr>
            <p:cNvSpPr/>
            <p:nvPr/>
          </p:nvSpPr>
          <p:spPr>
            <a:xfrm>
              <a:off x="2875935" y="3383304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AD8DC169-3322-3893-B4AC-C0C156365C60}"/>
                </a:ext>
              </a:extLst>
            </p:cNvPr>
            <p:cNvSpPr/>
            <p:nvPr/>
          </p:nvSpPr>
          <p:spPr>
            <a:xfrm>
              <a:off x="2875935" y="3990970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3F1BDFED-19C6-11B7-E160-1973C3B26C9F}"/>
                </a:ext>
              </a:extLst>
            </p:cNvPr>
            <p:cNvSpPr/>
            <p:nvPr/>
          </p:nvSpPr>
          <p:spPr>
            <a:xfrm>
              <a:off x="2875935" y="460157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8C43CCD7-5351-34A6-A488-A70B14F09DD6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2041161" y="3006697"/>
              <a:ext cx="834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2088CBA7-D6CF-BEA4-0E56-7244E5DE6C3D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041161" y="3006697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7766E6E3-B445-857B-8E8E-DC99EFE57747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041161" y="3006697"/>
              <a:ext cx="834774" cy="1204452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E717CFDF-908C-90DC-9C40-04183B187F23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041161" y="3006697"/>
              <a:ext cx="834774" cy="179438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B9D2051E-C1CC-8149-0096-DFF032F56008}"/>
                </a:ext>
              </a:extLst>
            </p:cNvPr>
            <p:cNvGrpSpPr/>
            <p:nvPr/>
          </p:nvGrpSpPr>
          <p:grpSpPr>
            <a:xfrm flipV="1">
              <a:off x="2041161" y="3042777"/>
              <a:ext cx="834774" cy="1792800"/>
              <a:chOff x="4661458" y="3422150"/>
              <a:chExt cx="834774" cy="1794387"/>
            </a:xfrm>
          </p:grpSpPr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D3E0CA86-2C5A-D1D1-D495-6E60E97A3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0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ttore diritto 40">
                <a:extLst>
                  <a:ext uri="{FF2B5EF4-FFF2-40B4-BE49-F238E27FC236}">
                    <a16:creationId xmlns:a16="http://schemas.microsoft.com/office/drawing/2014/main" id="{1E390FE8-8045-5EC6-BAD0-D445CD90F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610607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>
                <a:extLst>
                  <a:ext uri="{FF2B5EF4-FFF2-40B4-BE49-F238E27FC236}">
                    <a16:creationId xmlns:a16="http://schemas.microsoft.com/office/drawing/2014/main" id="{E5C670B3-EDC2-52CC-4CF1-D2BC9F4FD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120445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>
                <a:extLst>
                  <a:ext uri="{FF2B5EF4-FFF2-40B4-BE49-F238E27FC236}">
                    <a16:creationId xmlns:a16="http://schemas.microsoft.com/office/drawing/2014/main" id="{B55F1C87-58D3-863E-25F0-BBC5C2A1D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1794387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050D2C53-053E-0C24-3326-C57F0B8886E1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 flipV="1">
              <a:off x="2041161" y="3006697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343EBC0C-EB70-A834-7463-19C22AA37372}"/>
                </a:ext>
              </a:extLst>
            </p:cNvPr>
            <p:cNvCxnSpPr/>
            <p:nvPr/>
          </p:nvCxnSpPr>
          <p:spPr>
            <a:xfrm flipV="1">
              <a:off x="2041161" y="3619900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D29C95AD-381F-1CF4-468C-CD93FB6637F1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2041161" y="3617304"/>
              <a:ext cx="834774" cy="121827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051BDE5A-A3F4-6C27-2531-1F2C43048372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041161" y="3617304"/>
              <a:ext cx="834774" cy="60766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70866913-65B6-767C-517A-146DA205F679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2041161" y="3617304"/>
              <a:ext cx="834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DC2B7B57-A735-8658-6C6B-F3BE0448212A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2041161" y="3006697"/>
              <a:ext cx="834774" cy="121827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07D262F0-5549-F4ED-2325-B4A075EF64C1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041161" y="4224970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907D582F-4A63-E5EB-17AB-5B94B6978717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>
              <a:off x="2041161" y="4224970"/>
              <a:ext cx="834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CCFDA47A-8552-3EE8-0357-8BA8F410E323}"/>
                </a:ext>
              </a:extLst>
            </p:cNvPr>
            <p:cNvSpPr/>
            <p:nvPr/>
          </p:nvSpPr>
          <p:spPr>
            <a:xfrm>
              <a:off x="3944709" y="3383304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6DF2885C-CE22-9714-E3CA-AE29ECA2C1ED}"/>
                </a:ext>
              </a:extLst>
            </p:cNvPr>
            <p:cNvSpPr/>
            <p:nvPr/>
          </p:nvSpPr>
          <p:spPr>
            <a:xfrm>
              <a:off x="3944709" y="3993911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CBB6F830-E885-220F-BC26-22AF610F569A}"/>
                </a:ext>
              </a:extLst>
            </p:cNvPr>
            <p:cNvSpPr/>
            <p:nvPr/>
          </p:nvSpPr>
          <p:spPr>
            <a:xfrm>
              <a:off x="4858141" y="3740208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C79EE3B2-496B-B3F6-40D2-6F42D632F175}"/>
                </a:ext>
              </a:extLst>
            </p:cNvPr>
            <p:cNvCxnSpPr>
              <a:stCxn id="10" idx="6"/>
              <a:endCxn id="27" idx="2"/>
            </p:cNvCxnSpPr>
            <p:nvPr/>
          </p:nvCxnSpPr>
          <p:spPr>
            <a:xfrm>
              <a:off x="3343935" y="3006697"/>
              <a:ext cx="600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CF39412B-D80A-CF5A-D784-207EC9E54FB1}"/>
                </a:ext>
              </a:extLst>
            </p:cNvPr>
            <p:cNvCxnSpPr>
              <a:cxnSpLocks/>
              <a:stCxn id="11" idx="6"/>
              <a:endCxn id="28" idx="2"/>
            </p:cNvCxnSpPr>
            <p:nvPr/>
          </p:nvCxnSpPr>
          <p:spPr>
            <a:xfrm>
              <a:off x="3343935" y="3617304"/>
              <a:ext cx="600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725096F2-A030-244C-02AF-B690E82E1DDF}"/>
                </a:ext>
              </a:extLst>
            </p:cNvPr>
            <p:cNvCxnSpPr>
              <a:cxnSpLocks/>
              <a:stCxn id="12" idx="6"/>
              <a:endCxn id="27" idx="2"/>
            </p:cNvCxnSpPr>
            <p:nvPr/>
          </p:nvCxnSpPr>
          <p:spPr>
            <a:xfrm flipV="1">
              <a:off x="3343935" y="3617304"/>
              <a:ext cx="600774" cy="60766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D0B20A74-176F-420D-8171-638380650C81}"/>
                </a:ext>
              </a:extLst>
            </p:cNvPr>
            <p:cNvCxnSpPr>
              <a:cxnSpLocks/>
              <a:stCxn id="10" idx="6"/>
              <a:endCxn id="28" idx="2"/>
            </p:cNvCxnSpPr>
            <p:nvPr/>
          </p:nvCxnSpPr>
          <p:spPr>
            <a:xfrm>
              <a:off x="3343935" y="3006697"/>
              <a:ext cx="600774" cy="1221214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1CAEED86-1CCB-823A-2EAF-2C5130DDDEB7}"/>
                </a:ext>
              </a:extLst>
            </p:cNvPr>
            <p:cNvCxnSpPr>
              <a:cxnSpLocks/>
              <a:stCxn id="11" idx="6"/>
              <a:endCxn id="27" idx="2"/>
            </p:cNvCxnSpPr>
            <p:nvPr/>
          </p:nvCxnSpPr>
          <p:spPr>
            <a:xfrm>
              <a:off x="3343935" y="3617304"/>
              <a:ext cx="600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BEE741FF-3F6D-C51A-F384-7C2B482CD682}"/>
                </a:ext>
              </a:extLst>
            </p:cNvPr>
            <p:cNvCxnSpPr>
              <a:cxnSpLocks/>
              <a:stCxn id="12" idx="6"/>
              <a:endCxn id="28" idx="2"/>
            </p:cNvCxnSpPr>
            <p:nvPr/>
          </p:nvCxnSpPr>
          <p:spPr>
            <a:xfrm>
              <a:off x="3343935" y="4224970"/>
              <a:ext cx="600774" cy="2941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E5A26D28-47BE-85F2-762C-F851EE8A157C}"/>
                </a:ext>
              </a:extLst>
            </p:cNvPr>
            <p:cNvCxnSpPr>
              <a:cxnSpLocks/>
              <a:stCxn id="13" idx="6"/>
              <a:endCxn id="27" idx="2"/>
            </p:cNvCxnSpPr>
            <p:nvPr/>
          </p:nvCxnSpPr>
          <p:spPr>
            <a:xfrm flipV="1">
              <a:off x="3343935" y="3617304"/>
              <a:ext cx="600774" cy="121827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5C6DCB70-43EA-4661-21C6-7A21833A461D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 flipV="1">
              <a:off x="3343935" y="4227911"/>
              <a:ext cx="600774" cy="60766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0E1DD229-6EF9-3792-241B-22DF1201997E}"/>
                </a:ext>
              </a:extLst>
            </p:cNvPr>
            <p:cNvCxnSpPr>
              <a:cxnSpLocks/>
              <a:stCxn id="29" idx="2"/>
              <a:endCxn id="27" idx="6"/>
            </p:cNvCxnSpPr>
            <p:nvPr/>
          </p:nvCxnSpPr>
          <p:spPr>
            <a:xfrm flipH="1" flipV="1">
              <a:off x="4412709" y="3617304"/>
              <a:ext cx="445432" cy="356904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89A5D0A7-A8B7-60A0-8CB8-A2556D607358}"/>
                </a:ext>
              </a:extLst>
            </p:cNvPr>
            <p:cNvCxnSpPr>
              <a:cxnSpLocks/>
              <a:stCxn id="29" idx="2"/>
              <a:endCxn id="28" idx="6"/>
            </p:cNvCxnSpPr>
            <p:nvPr/>
          </p:nvCxnSpPr>
          <p:spPr>
            <a:xfrm flipH="1">
              <a:off x="4412709" y="3974208"/>
              <a:ext cx="445432" cy="25370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FFED27C5-0531-E54F-F348-B9ED6FA816A6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5558350" y="2236608"/>
            <a:ext cx="2287792" cy="5305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D9710CF2-6547-20C7-5D84-11ACF7AF446B}"/>
              </a:ext>
            </a:extLst>
          </p:cNvPr>
          <p:cNvSpPr/>
          <p:nvPr/>
        </p:nvSpPr>
        <p:spPr>
          <a:xfrm>
            <a:off x="1219371" y="1857836"/>
            <a:ext cx="4187911" cy="2061824"/>
          </a:xfrm>
          <a:custGeom>
            <a:avLst/>
            <a:gdLst>
              <a:gd name="connsiteX0" fmla="*/ 0 w 4187911"/>
              <a:gd name="connsiteY0" fmla="*/ 343644 h 2061824"/>
              <a:gd name="connsiteX1" fmla="*/ 343644 w 4187911"/>
              <a:gd name="connsiteY1" fmla="*/ 0 h 2061824"/>
              <a:gd name="connsiteX2" fmla="*/ 892075 w 4187911"/>
              <a:gd name="connsiteY2" fmla="*/ 0 h 2061824"/>
              <a:gd name="connsiteX3" fmla="*/ 1475512 w 4187911"/>
              <a:gd name="connsiteY3" fmla="*/ 0 h 2061824"/>
              <a:gd name="connsiteX4" fmla="*/ 2128962 w 4187911"/>
              <a:gd name="connsiteY4" fmla="*/ 0 h 2061824"/>
              <a:gd name="connsiteX5" fmla="*/ 2677393 w 4187911"/>
              <a:gd name="connsiteY5" fmla="*/ 0 h 2061824"/>
              <a:gd name="connsiteX6" fmla="*/ 3155811 w 4187911"/>
              <a:gd name="connsiteY6" fmla="*/ 0 h 2061824"/>
              <a:gd name="connsiteX7" fmla="*/ 3844267 w 4187911"/>
              <a:gd name="connsiteY7" fmla="*/ 0 h 2061824"/>
              <a:gd name="connsiteX8" fmla="*/ 4187911 w 4187911"/>
              <a:gd name="connsiteY8" fmla="*/ 343644 h 2061824"/>
              <a:gd name="connsiteX9" fmla="*/ 4187911 w 4187911"/>
              <a:gd name="connsiteY9" fmla="*/ 1003421 h 2061824"/>
              <a:gd name="connsiteX10" fmla="*/ 4187911 w 4187911"/>
              <a:gd name="connsiteY10" fmla="*/ 1718180 h 2061824"/>
              <a:gd name="connsiteX11" fmla="*/ 3844267 w 4187911"/>
              <a:gd name="connsiteY11" fmla="*/ 2061824 h 2061824"/>
              <a:gd name="connsiteX12" fmla="*/ 3365849 w 4187911"/>
              <a:gd name="connsiteY12" fmla="*/ 2061824 h 2061824"/>
              <a:gd name="connsiteX13" fmla="*/ 2747405 w 4187911"/>
              <a:gd name="connsiteY13" fmla="*/ 2061824 h 2061824"/>
              <a:gd name="connsiteX14" fmla="*/ 2163968 w 4187911"/>
              <a:gd name="connsiteY14" fmla="*/ 2061824 h 2061824"/>
              <a:gd name="connsiteX15" fmla="*/ 1545525 w 4187911"/>
              <a:gd name="connsiteY15" fmla="*/ 2061824 h 2061824"/>
              <a:gd name="connsiteX16" fmla="*/ 997094 w 4187911"/>
              <a:gd name="connsiteY16" fmla="*/ 2061824 h 2061824"/>
              <a:gd name="connsiteX17" fmla="*/ 343644 w 4187911"/>
              <a:gd name="connsiteY17" fmla="*/ 2061824 h 2061824"/>
              <a:gd name="connsiteX18" fmla="*/ 0 w 4187911"/>
              <a:gd name="connsiteY18" fmla="*/ 1718180 h 2061824"/>
              <a:gd name="connsiteX19" fmla="*/ 0 w 4187911"/>
              <a:gd name="connsiteY19" fmla="*/ 1003421 h 2061824"/>
              <a:gd name="connsiteX20" fmla="*/ 0 w 4187911"/>
              <a:gd name="connsiteY20" fmla="*/ 343644 h 206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87911" h="2061824" fill="none" extrusionOk="0">
                <a:moveTo>
                  <a:pt x="0" y="343644"/>
                </a:moveTo>
                <a:cubicBezTo>
                  <a:pt x="18900" y="131538"/>
                  <a:pt x="163107" y="-8278"/>
                  <a:pt x="343644" y="0"/>
                </a:cubicBezTo>
                <a:cubicBezTo>
                  <a:pt x="613751" y="19947"/>
                  <a:pt x="658017" y="16832"/>
                  <a:pt x="892075" y="0"/>
                </a:cubicBezTo>
                <a:cubicBezTo>
                  <a:pt x="1126133" y="-16832"/>
                  <a:pt x="1303876" y="2990"/>
                  <a:pt x="1475512" y="0"/>
                </a:cubicBezTo>
                <a:cubicBezTo>
                  <a:pt x="1647148" y="-2990"/>
                  <a:pt x="1934722" y="9529"/>
                  <a:pt x="2128962" y="0"/>
                </a:cubicBezTo>
                <a:cubicBezTo>
                  <a:pt x="2323202" y="-9529"/>
                  <a:pt x="2429739" y="-5922"/>
                  <a:pt x="2677393" y="0"/>
                </a:cubicBezTo>
                <a:cubicBezTo>
                  <a:pt x="2925047" y="5922"/>
                  <a:pt x="2986481" y="-33"/>
                  <a:pt x="3155811" y="0"/>
                </a:cubicBezTo>
                <a:cubicBezTo>
                  <a:pt x="3325141" y="33"/>
                  <a:pt x="3660756" y="32759"/>
                  <a:pt x="3844267" y="0"/>
                </a:cubicBezTo>
                <a:cubicBezTo>
                  <a:pt x="4050411" y="24909"/>
                  <a:pt x="4185851" y="149734"/>
                  <a:pt x="4187911" y="343644"/>
                </a:cubicBezTo>
                <a:cubicBezTo>
                  <a:pt x="4173005" y="489191"/>
                  <a:pt x="4176969" y="842271"/>
                  <a:pt x="4187911" y="1003421"/>
                </a:cubicBezTo>
                <a:cubicBezTo>
                  <a:pt x="4198853" y="1164571"/>
                  <a:pt x="4161627" y="1395607"/>
                  <a:pt x="4187911" y="1718180"/>
                </a:cubicBezTo>
                <a:cubicBezTo>
                  <a:pt x="4221655" y="1893073"/>
                  <a:pt x="4020905" y="2045730"/>
                  <a:pt x="3844267" y="2061824"/>
                </a:cubicBezTo>
                <a:cubicBezTo>
                  <a:pt x="3612503" y="2076052"/>
                  <a:pt x="3587508" y="2080440"/>
                  <a:pt x="3365849" y="2061824"/>
                </a:cubicBezTo>
                <a:cubicBezTo>
                  <a:pt x="3144190" y="2043208"/>
                  <a:pt x="2959137" y="2052256"/>
                  <a:pt x="2747405" y="2061824"/>
                </a:cubicBezTo>
                <a:cubicBezTo>
                  <a:pt x="2535673" y="2071392"/>
                  <a:pt x="2443858" y="2088287"/>
                  <a:pt x="2163968" y="2061824"/>
                </a:cubicBezTo>
                <a:cubicBezTo>
                  <a:pt x="1884078" y="2035361"/>
                  <a:pt x="1714139" y="2088151"/>
                  <a:pt x="1545525" y="2061824"/>
                </a:cubicBezTo>
                <a:cubicBezTo>
                  <a:pt x="1376911" y="2035497"/>
                  <a:pt x="1175054" y="2087098"/>
                  <a:pt x="997094" y="2061824"/>
                </a:cubicBezTo>
                <a:cubicBezTo>
                  <a:pt x="819134" y="2036550"/>
                  <a:pt x="480124" y="2082334"/>
                  <a:pt x="343644" y="2061824"/>
                </a:cubicBezTo>
                <a:cubicBezTo>
                  <a:pt x="166969" y="2095142"/>
                  <a:pt x="19571" y="1899638"/>
                  <a:pt x="0" y="1718180"/>
                </a:cubicBezTo>
                <a:cubicBezTo>
                  <a:pt x="-20462" y="1447765"/>
                  <a:pt x="25901" y="1287278"/>
                  <a:pt x="0" y="1003421"/>
                </a:cubicBezTo>
                <a:cubicBezTo>
                  <a:pt x="-25901" y="719564"/>
                  <a:pt x="-28891" y="551767"/>
                  <a:pt x="0" y="343644"/>
                </a:cubicBezTo>
                <a:close/>
              </a:path>
              <a:path w="4187911" h="2061824" stroke="0" extrusionOk="0">
                <a:moveTo>
                  <a:pt x="0" y="343644"/>
                </a:moveTo>
                <a:cubicBezTo>
                  <a:pt x="-5131" y="150152"/>
                  <a:pt x="152161" y="14216"/>
                  <a:pt x="343644" y="0"/>
                </a:cubicBezTo>
                <a:cubicBezTo>
                  <a:pt x="464091" y="23001"/>
                  <a:pt x="666862" y="-2890"/>
                  <a:pt x="857069" y="0"/>
                </a:cubicBezTo>
                <a:cubicBezTo>
                  <a:pt x="1047277" y="2890"/>
                  <a:pt x="1154782" y="24839"/>
                  <a:pt x="1440506" y="0"/>
                </a:cubicBezTo>
                <a:cubicBezTo>
                  <a:pt x="1726230" y="-24839"/>
                  <a:pt x="1799168" y="-12439"/>
                  <a:pt x="1953931" y="0"/>
                </a:cubicBezTo>
                <a:cubicBezTo>
                  <a:pt x="2108695" y="12439"/>
                  <a:pt x="2407957" y="-17301"/>
                  <a:pt x="2572374" y="0"/>
                </a:cubicBezTo>
                <a:cubicBezTo>
                  <a:pt x="2736791" y="17301"/>
                  <a:pt x="2999530" y="21348"/>
                  <a:pt x="3225824" y="0"/>
                </a:cubicBezTo>
                <a:cubicBezTo>
                  <a:pt x="3452118" y="-21348"/>
                  <a:pt x="3653394" y="2758"/>
                  <a:pt x="3844267" y="0"/>
                </a:cubicBezTo>
                <a:cubicBezTo>
                  <a:pt x="4022808" y="8597"/>
                  <a:pt x="4176526" y="167485"/>
                  <a:pt x="4187911" y="343644"/>
                </a:cubicBezTo>
                <a:cubicBezTo>
                  <a:pt x="4155582" y="565492"/>
                  <a:pt x="4154467" y="876936"/>
                  <a:pt x="4187911" y="1030912"/>
                </a:cubicBezTo>
                <a:cubicBezTo>
                  <a:pt x="4221355" y="1184888"/>
                  <a:pt x="4196457" y="1413370"/>
                  <a:pt x="4187911" y="1718180"/>
                </a:cubicBezTo>
                <a:cubicBezTo>
                  <a:pt x="4203967" y="1929193"/>
                  <a:pt x="4010305" y="2055399"/>
                  <a:pt x="3844267" y="2061824"/>
                </a:cubicBezTo>
                <a:cubicBezTo>
                  <a:pt x="3719926" y="2055471"/>
                  <a:pt x="3464202" y="2066858"/>
                  <a:pt x="3225824" y="2061824"/>
                </a:cubicBezTo>
                <a:cubicBezTo>
                  <a:pt x="2987446" y="2056790"/>
                  <a:pt x="2899579" y="2059416"/>
                  <a:pt x="2747405" y="2061824"/>
                </a:cubicBezTo>
                <a:cubicBezTo>
                  <a:pt x="2595231" y="2064232"/>
                  <a:pt x="2382917" y="2030544"/>
                  <a:pt x="2093956" y="2061824"/>
                </a:cubicBezTo>
                <a:cubicBezTo>
                  <a:pt x="1804995" y="2093104"/>
                  <a:pt x="1700440" y="2053752"/>
                  <a:pt x="1545525" y="2061824"/>
                </a:cubicBezTo>
                <a:cubicBezTo>
                  <a:pt x="1390610" y="2069896"/>
                  <a:pt x="1254415" y="2048165"/>
                  <a:pt x="1067106" y="2061824"/>
                </a:cubicBezTo>
                <a:cubicBezTo>
                  <a:pt x="879797" y="2075483"/>
                  <a:pt x="633127" y="2060778"/>
                  <a:pt x="343644" y="2061824"/>
                </a:cubicBezTo>
                <a:cubicBezTo>
                  <a:pt x="154569" y="2019321"/>
                  <a:pt x="-10561" y="1874245"/>
                  <a:pt x="0" y="1718180"/>
                </a:cubicBezTo>
                <a:cubicBezTo>
                  <a:pt x="17730" y="1380506"/>
                  <a:pt x="-31901" y="1243731"/>
                  <a:pt x="0" y="1003421"/>
                </a:cubicBezTo>
                <a:cubicBezTo>
                  <a:pt x="31901" y="763111"/>
                  <a:pt x="-30559" y="602546"/>
                  <a:pt x="0" y="343644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9945261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ttangolo con angoli arrotondati 68">
            <a:extLst>
              <a:ext uri="{FF2B5EF4-FFF2-40B4-BE49-F238E27FC236}">
                <a16:creationId xmlns:a16="http://schemas.microsoft.com/office/drawing/2014/main" id="{173ECE5E-2FA2-F357-B4AC-2AC7553925A5}"/>
              </a:ext>
            </a:extLst>
          </p:cNvPr>
          <p:cNvSpPr/>
          <p:nvPr/>
        </p:nvSpPr>
        <p:spPr>
          <a:xfrm>
            <a:off x="1882877" y="1655637"/>
            <a:ext cx="2625213" cy="757545"/>
          </a:xfrm>
          <a:custGeom>
            <a:avLst/>
            <a:gdLst>
              <a:gd name="connsiteX0" fmla="*/ 0 w 2625213"/>
              <a:gd name="connsiteY0" fmla="*/ 126260 h 757545"/>
              <a:gd name="connsiteX1" fmla="*/ 126260 w 2625213"/>
              <a:gd name="connsiteY1" fmla="*/ 0 h 757545"/>
              <a:gd name="connsiteX2" fmla="*/ 648252 w 2625213"/>
              <a:gd name="connsiteY2" fmla="*/ 0 h 757545"/>
              <a:gd name="connsiteX3" fmla="*/ 1241426 w 2625213"/>
              <a:gd name="connsiteY3" fmla="*/ 0 h 757545"/>
              <a:gd name="connsiteX4" fmla="*/ 1858326 w 2625213"/>
              <a:gd name="connsiteY4" fmla="*/ 0 h 757545"/>
              <a:gd name="connsiteX5" fmla="*/ 2498953 w 2625213"/>
              <a:gd name="connsiteY5" fmla="*/ 0 h 757545"/>
              <a:gd name="connsiteX6" fmla="*/ 2625213 w 2625213"/>
              <a:gd name="connsiteY6" fmla="*/ 126260 h 757545"/>
              <a:gd name="connsiteX7" fmla="*/ 2625213 w 2625213"/>
              <a:gd name="connsiteY7" fmla="*/ 631285 h 757545"/>
              <a:gd name="connsiteX8" fmla="*/ 2498953 w 2625213"/>
              <a:gd name="connsiteY8" fmla="*/ 757545 h 757545"/>
              <a:gd name="connsiteX9" fmla="*/ 1905780 w 2625213"/>
              <a:gd name="connsiteY9" fmla="*/ 757545 h 757545"/>
              <a:gd name="connsiteX10" fmla="*/ 1336333 w 2625213"/>
              <a:gd name="connsiteY10" fmla="*/ 757545 h 757545"/>
              <a:gd name="connsiteX11" fmla="*/ 790614 w 2625213"/>
              <a:gd name="connsiteY11" fmla="*/ 757545 h 757545"/>
              <a:gd name="connsiteX12" fmla="*/ 126260 w 2625213"/>
              <a:gd name="connsiteY12" fmla="*/ 757545 h 757545"/>
              <a:gd name="connsiteX13" fmla="*/ 0 w 2625213"/>
              <a:gd name="connsiteY13" fmla="*/ 631285 h 757545"/>
              <a:gd name="connsiteX14" fmla="*/ 0 w 2625213"/>
              <a:gd name="connsiteY14" fmla="*/ 126260 h 7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5213" h="757545" fill="none" extrusionOk="0">
                <a:moveTo>
                  <a:pt x="0" y="126260"/>
                </a:moveTo>
                <a:cubicBezTo>
                  <a:pt x="16133" y="57000"/>
                  <a:pt x="56501" y="8853"/>
                  <a:pt x="126260" y="0"/>
                </a:cubicBezTo>
                <a:cubicBezTo>
                  <a:pt x="378237" y="6346"/>
                  <a:pt x="413837" y="18330"/>
                  <a:pt x="648252" y="0"/>
                </a:cubicBezTo>
                <a:cubicBezTo>
                  <a:pt x="882667" y="-18330"/>
                  <a:pt x="1097123" y="14527"/>
                  <a:pt x="1241426" y="0"/>
                </a:cubicBezTo>
                <a:cubicBezTo>
                  <a:pt x="1385729" y="-14527"/>
                  <a:pt x="1596982" y="-4591"/>
                  <a:pt x="1858326" y="0"/>
                </a:cubicBezTo>
                <a:cubicBezTo>
                  <a:pt x="2119670" y="4591"/>
                  <a:pt x="2256354" y="-26476"/>
                  <a:pt x="2498953" y="0"/>
                </a:cubicBezTo>
                <a:cubicBezTo>
                  <a:pt x="2554517" y="-9347"/>
                  <a:pt x="2629909" y="56670"/>
                  <a:pt x="2625213" y="126260"/>
                </a:cubicBezTo>
                <a:cubicBezTo>
                  <a:pt x="2611554" y="307967"/>
                  <a:pt x="2635823" y="408725"/>
                  <a:pt x="2625213" y="631285"/>
                </a:cubicBezTo>
                <a:cubicBezTo>
                  <a:pt x="2628433" y="690858"/>
                  <a:pt x="2557439" y="755536"/>
                  <a:pt x="2498953" y="757545"/>
                </a:cubicBezTo>
                <a:cubicBezTo>
                  <a:pt x="2330073" y="741143"/>
                  <a:pt x="2065086" y="770904"/>
                  <a:pt x="1905780" y="757545"/>
                </a:cubicBezTo>
                <a:cubicBezTo>
                  <a:pt x="1746474" y="744186"/>
                  <a:pt x="1577310" y="768716"/>
                  <a:pt x="1336333" y="757545"/>
                </a:cubicBezTo>
                <a:cubicBezTo>
                  <a:pt x="1095356" y="746374"/>
                  <a:pt x="944351" y="767754"/>
                  <a:pt x="790614" y="757545"/>
                </a:cubicBezTo>
                <a:cubicBezTo>
                  <a:pt x="636877" y="747336"/>
                  <a:pt x="367264" y="776679"/>
                  <a:pt x="126260" y="757545"/>
                </a:cubicBezTo>
                <a:cubicBezTo>
                  <a:pt x="52647" y="751156"/>
                  <a:pt x="-4812" y="693478"/>
                  <a:pt x="0" y="631285"/>
                </a:cubicBezTo>
                <a:cubicBezTo>
                  <a:pt x="4116" y="518978"/>
                  <a:pt x="-7139" y="240054"/>
                  <a:pt x="0" y="126260"/>
                </a:cubicBezTo>
                <a:close/>
              </a:path>
              <a:path w="2625213" h="757545" stroke="0" extrusionOk="0">
                <a:moveTo>
                  <a:pt x="0" y="126260"/>
                </a:moveTo>
                <a:cubicBezTo>
                  <a:pt x="-9717" y="63757"/>
                  <a:pt x="66015" y="4557"/>
                  <a:pt x="126260" y="0"/>
                </a:cubicBezTo>
                <a:cubicBezTo>
                  <a:pt x="364808" y="15887"/>
                  <a:pt x="519111" y="-25021"/>
                  <a:pt x="671979" y="0"/>
                </a:cubicBezTo>
                <a:cubicBezTo>
                  <a:pt x="824847" y="25021"/>
                  <a:pt x="1097496" y="-6657"/>
                  <a:pt x="1312607" y="0"/>
                </a:cubicBezTo>
                <a:cubicBezTo>
                  <a:pt x="1527718" y="6657"/>
                  <a:pt x="1660715" y="10802"/>
                  <a:pt x="1905780" y="0"/>
                </a:cubicBezTo>
                <a:cubicBezTo>
                  <a:pt x="2150845" y="-10802"/>
                  <a:pt x="2351956" y="-26709"/>
                  <a:pt x="2498953" y="0"/>
                </a:cubicBezTo>
                <a:cubicBezTo>
                  <a:pt x="2560885" y="4107"/>
                  <a:pt x="2619127" y="44420"/>
                  <a:pt x="2625213" y="126260"/>
                </a:cubicBezTo>
                <a:cubicBezTo>
                  <a:pt x="2637797" y="240956"/>
                  <a:pt x="2614483" y="417404"/>
                  <a:pt x="2625213" y="631285"/>
                </a:cubicBezTo>
                <a:cubicBezTo>
                  <a:pt x="2632517" y="702745"/>
                  <a:pt x="2557190" y="760159"/>
                  <a:pt x="2498953" y="757545"/>
                </a:cubicBezTo>
                <a:cubicBezTo>
                  <a:pt x="2239284" y="776059"/>
                  <a:pt x="2120976" y="761934"/>
                  <a:pt x="1929507" y="757545"/>
                </a:cubicBezTo>
                <a:cubicBezTo>
                  <a:pt x="1738038" y="753156"/>
                  <a:pt x="1541225" y="732301"/>
                  <a:pt x="1336333" y="757545"/>
                </a:cubicBezTo>
                <a:cubicBezTo>
                  <a:pt x="1131441" y="782789"/>
                  <a:pt x="931089" y="764915"/>
                  <a:pt x="695706" y="757545"/>
                </a:cubicBezTo>
                <a:cubicBezTo>
                  <a:pt x="460323" y="750175"/>
                  <a:pt x="361983" y="739658"/>
                  <a:pt x="126260" y="757545"/>
                </a:cubicBezTo>
                <a:cubicBezTo>
                  <a:pt x="60791" y="742447"/>
                  <a:pt x="-10209" y="706558"/>
                  <a:pt x="0" y="631285"/>
                </a:cubicBezTo>
                <a:cubicBezTo>
                  <a:pt x="23938" y="471138"/>
                  <a:pt x="2554" y="243913"/>
                  <a:pt x="0" y="12626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754562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87FBE1A-B043-9F60-A34E-DD203394F4F1}"/>
              </a:ext>
            </a:extLst>
          </p:cNvPr>
          <p:cNvSpPr txBox="1"/>
          <p:nvPr/>
        </p:nvSpPr>
        <p:spPr>
          <a:xfrm>
            <a:off x="2205564" y="1765230"/>
            <a:ext cx="2219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4C5970B7-E9CB-511F-6D16-6B0CB84C2F24}"/>
              </a:ext>
            </a:extLst>
          </p:cNvPr>
          <p:cNvSpPr txBox="1"/>
          <p:nvPr/>
        </p:nvSpPr>
        <p:spPr>
          <a:xfrm>
            <a:off x="1533981" y="2474146"/>
            <a:ext cx="3424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feature di un elemento del dataset vengono elaborate dai neuroni del layer di input</a:t>
            </a:r>
          </a:p>
        </p:txBody>
      </p:sp>
    </p:spTree>
    <p:extLst>
      <p:ext uri="{BB962C8B-B14F-4D97-AF65-F5344CB8AC3E}">
        <p14:creationId xmlns:p14="http://schemas.microsoft.com/office/powerpoint/2010/main" val="49813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8" grpId="0" animBg="1"/>
      <p:bldP spid="68" grpId="1" animBg="1"/>
      <p:bldP spid="69" grpId="0" animBg="1"/>
      <p:bldP spid="69" grpId="1" animBg="1"/>
      <p:bldP spid="70" grpId="0"/>
      <p:bldP spid="70" grpId="1"/>
      <p:bldP spid="71" grpId="0"/>
      <p:bldP spid="7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po 73">
            <a:extLst>
              <a:ext uri="{FF2B5EF4-FFF2-40B4-BE49-F238E27FC236}">
                <a16:creationId xmlns:a16="http://schemas.microsoft.com/office/drawing/2014/main" id="{D9A3B51F-B7F0-0BD9-8D30-734B26DC785F}"/>
              </a:ext>
            </a:extLst>
          </p:cNvPr>
          <p:cNvGrpSpPr/>
          <p:nvPr/>
        </p:nvGrpSpPr>
        <p:grpSpPr>
          <a:xfrm>
            <a:off x="791549" y="1650663"/>
            <a:ext cx="4670322" cy="4014028"/>
            <a:chOff x="6946489" y="1567785"/>
            <a:chExt cx="4670322" cy="4014028"/>
          </a:xfrm>
        </p:grpSpPr>
        <p:grpSp>
          <p:nvGrpSpPr>
            <p:cNvPr id="75" name="Gruppo 74">
              <a:extLst>
                <a:ext uri="{FF2B5EF4-FFF2-40B4-BE49-F238E27FC236}">
                  <a16:creationId xmlns:a16="http://schemas.microsoft.com/office/drawing/2014/main" id="{532059BD-E453-3484-94CB-07A0FD0B15E9}"/>
                </a:ext>
              </a:extLst>
            </p:cNvPr>
            <p:cNvGrpSpPr/>
            <p:nvPr/>
          </p:nvGrpSpPr>
          <p:grpSpPr>
            <a:xfrm>
              <a:off x="6946489" y="1567785"/>
              <a:ext cx="4670322" cy="4014028"/>
              <a:chOff x="6794092" y="1690687"/>
              <a:chExt cx="4670322" cy="5035215"/>
            </a:xfrm>
          </p:grpSpPr>
          <p:sp>
            <p:nvSpPr>
              <p:cNvPr id="77" name="Rettangolo con angoli arrotondati 76">
                <a:extLst>
                  <a:ext uri="{FF2B5EF4-FFF2-40B4-BE49-F238E27FC236}">
                    <a16:creationId xmlns:a16="http://schemas.microsoft.com/office/drawing/2014/main" id="{BA8CDC7B-96DF-AE9F-B1DE-E65792C4B714}"/>
                  </a:ext>
                </a:extLst>
              </p:cNvPr>
              <p:cNvSpPr/>
              <p:nvPr/>
            </p:nvSpPr>
            <p:spPr>
              <a:xfrm>
                <a:off x="6794092" y="1937132"/>
                <a:ext cx="4670322" cy="4788770"/>
              </a:xfrm>
              <a:custGeom>
                <a:avLst/>
                <a:gdLst>
                  <a:gd name="connsiteX0" fmla="*/ 0 w 4670322"/>
                  <a:gd name="connsiteY0" fmla="*/ 778403 h 4788770"/>
                  <a:gd name="connsiteX1" fmla="*/ 778403 w 4670322"/>
                  <a:gd name="connsiteY1" fmla="*/ 0 h 4788770"/>
                  <a:gd name="connsiteX2" fmla="*/ 1369971 w 4670322"/>
                  <a:gd name="connsiteY2" fmla="*/ 0 h 4788770"/>
                  <a:gd name="connsiteX3" fmla="*/ 2054945 w 4670322"/>
                  <a:gd name="connsiteY3" fmla="*/ 0 h 4788770"/>
                  <a:gd name="connsiteX4" fmla="*/ 2646513 w 4670322"/>
                  <a:gd name="connsiteY4" fmla="*/ 0 h 4788770"/>
                  <a:gd name="connsiteX5" fmla="*/ 3300351 w 4670322"/>
                  <a:gd name="connsiteY5" fmla="*/ 0 h 4788770"/>
                  <a:gd name="connsiteX6" fmla="*/ 3891919 w 4670322"/>
                  <a:gd name="connsiteY6" fmla="*/ 0 h 4788770"/>
                  <a:gd name="connsiteX7" fmla="*/ 4670322 w 4670322"/>
                  <a:gd name="connsiteY7" fmla="*/ 778403 h 4788770"/>
                  <a:gd name="connsiteX8" fmla="*/ 4670322 w 4670322"/>
                  <a:gd name="connsiteY8" fmla="*/ 1327837 h 4788770"/>
                  <a:gd name="connsiteX9" fmla="*/ 4670322 w 4670322"/>
                  <a:gd name="connsiteY9" fmla="*/ 2038869 h 4788770"/>
                  <a:gd name="connsiteX10" fmla="*/ 4670322 w 4670322"/>
                  <a:gd name="connsiteY10" fmla="*/ 2717581 h 4788770"/>
                  <a:gd name="connsiteX11" fmla="*/ 4670322 w 4670322"/>
                  <a:gd name="connsiteY11" fmla="*/ 3363974 h 4788770"/>
                  <a:gd name="connsiteX12" fmla="*/ 4670322 w 4670322"/>
                  <a:gd name="connsiteY12" fmla="*/ 4010367 h 4788770"/>
                  <a:gd name="connsiteX13" fmla="*/ 3891919 w 4670322"/>
                  <a:gd name="connsiteY13" fmla="*/ 4788770 h 4788770"/>
                  <a:gd name="connsiteX14" fmla="*/ 3206945 w 4670322"/>
                  <a:gd name="connsiteY14" fmla="*/ 4788770 h 4788770"/>
                  <a:gd name="connsiteX15" fmla="*/ 2615377 w 4670322"/>
                  <a:gd name="connsiteY15" fmla="*/ 4788770 h 4788770"/>
                  <a:gd name="connsiteX16" fmla="*/ 2086080 w 4670322"/>
                  <a:gd name="connsiteY16" fmla="*/ 4788770 h 4788770"/>
                  <a:gd name="connsiteX17" fmla="*/ 1463377 w 4670322"/>
                  <a:gd name="connsiteY17" fmla="*/ 4788770 h 4788770"/>
                  <a:gd name="connsiteX18" fmla="*/ 778403 w 4670322"/>
                  <a:gd name="connsiteY18" fmla="*/ 4788770 h 4788770"/>
                  <a:gd name="connsiteX19" fmla="*/ 0 w 4670322"/>
                  <a:gd name="connsiteY19" fmla="*/ 4010367 h 4788770"/>
                  <a:gd name="connsiteX20" fmla="*/ 0 w 4670322"/>
                  <a:gd name="connsiteY20" fmla="*/ 3460933 h 4788770"/>
                  <a:gd name="connsiteX21" fmla="*/ 0 w 4670322"/>
                  <a:gd name="connsiteY21" fmla="*/ 2814540 h 4788770"/>
                  <a:gd name="connsiteX22" fmla="*/ 0 w 4670322"/>
                  <a:gd name="connsiteY22" fmla="*/ 2168148 h 4788770"/>
                  <a:gd name="connsiteX23" fmla="*/ 0 w 4670322"/>
                  <a:gd name="connsiteY23" fmla="*/ 1554074 h 4788770"/>
                  <a:gd name="connsiteX24" fmla="*/ 0 w 4670322"/>
                  <a:gd name="connsiteY24" fmla="*/ 778403 h 478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70322" h="4788770" fill="none" extrusionOk="0">
                    <a:moveTo>
                      <a:pt x="0" y="778403"/>
                    </a:moveTo>
                    <a:cubicBezTo>
                      <a:pt x="13075" y="363846"/>
                      <a:pt x="267236" y="22972"/>
                      <a:pt x="778403" y="0"/>
                    </a:cubicBezTo>
                    <a:cubicBezTo>
                      <a:pt x="1012062" y="-17530"/>
                      <a:pt x="1156399" y="19678"/>
                      <a:pt x="1369971" y="0"/>
                    </a:cubicBezTo>
                    <a:cubicBezTo>
                      <a:pt x="1583543" y="-19678"/>
                      <a:pt x="1779989" y="25492"/>
                      <a:pt x="2054945" y="0"/>
                    </a:cubicBezTo>
                    <a:cubicBezTo>
                      <a:pt x="2329901" y="-25492"/>
                      <a:pt x="2366335" y="5563"/>
                      <a:pt x="2646513" y="0"/>
                    </a:cubicBezTo>
                    <a:cubicBezTo>
                      <a:pt x="2926691" y="-5563"/>
                      <a:pt x="3126485" y="12775"/>
                      <a:pt x="3300351" y="0"/>
                    </a:cubicBezTo>
                    <a:cubicBezTo>
                      <a:pt x="3474217" y="-12775"/>
                      <a:pt x="3718586" y="-20811"/>
                      <a:pt x="3891919" y="0"/>
                    </a:cubicBezTo>
                    <a:cubicBezTo>
                      <a:pt x="4322357" y="-65217"/>
                      <a:pt x="4693681" y="351043"/>
                      <a:pt x="4670322" y="778403"/>
                    </a:cubicBezTo>
                    <a:cubicBezTo>
                      <a:pt x="4667838" y="957443"/>
                      <a:pt x="4647123" y="1151496"/>
                      <a:pt x="4670322" y="1327837"/>
                    </a:cubicBezTo>
                    <a:cubicBezTo>
                      <a:pt x="4693521" y="1504178"/>
                      <a:pt x="4694587" y="1820576"/>
                      <a:pt x="4670322" y="2038869"/>
                    </a:cubicBezTo>
                    <a:cubicBezTo>
                      <a:pt x="4646057" y="2257162"/>
                      <a:pt x="4695154" y="2464962"/>
                      <a:pt x="4670322" y="2717581"/>
                    </a:cubicBezTo>
                    <a:cubicBezTo>
                      <a:pt x="4645490" y="2970200"/>
                      <a:pt x="4667218" y="3143950"/>
                      <a:pt x="4670322" y="3363974"/>
                    </a:cubicBezTo>
                    <a:cubicBezTo>
                      <a:pt x="4673426" y="3583998"/>
                      <a:pt x="4672061" y="3765636"/>
                      <a:pt x="4670322" y="4010367"/>
                    </a:cubicBezTo>
                    <a:cubicBezTo>
                      <a:pt x="4663155" y="4474442"/>
                      <a:pt x="4347945" y="4753056"/>
                      <a:pt x="3891919" y="4788770"/>
                    </a:cubicBezTo>
                    <a:cubicBezTo>
                      <a:pt x="3601318" y="4810040"/>
                      <a:pt x="3360255" y="4798517"/>
                      <a:pt x="3206945" y="4788770"/>
                    </a:cubicBezTo>
                    <a:cubicBezTo>
                      <a:pt x="3053635" y="4779023"/>
                      <a:pt x="2816039" y="4796366"/>
                      <a:pt x="2615377" y="4788770"/>
                    </a:cubicBezTo>
                    <a:cubicBezTo>
                      <a:pt x="2414715" y="4781174"/>
                      <a:pt x="2299975" y="4789602"/>
                      <a:pt x="2086080" y="4788770"/>
                    </a:cubicBezTo>
                    <a:cubicBezTo>
                      <a:pt x="1872185" y="4787938"/>
                      <a:pt x="1681283" y="4770928"/>
                      <a:pt x="1463377" y="4788770"/>
                    </a:cubicBezTo>
                    <a:cubicBezTo>
                      <a:pt x="1245471" y="4806612"/>
                      <a:pt x="956156" y="4798249"/>
                      <a:pt x="778403" y="4788770"/>
                    </a:cubicBezTo>
                    <a:cubicBezTo>
                      <a:pt x="380362" y="4717693"/>
                      <a:pt x="63088" y="4450019"/>
                      <a:pt x="0" y="4010367"/>
                    </a:cubicBezTo>
                    <a:cubicBezTo>
                      <a:pt x="4188" y="3761401"/>
                      <a:pt x="-25370" y="3682305"/>
                      <a:pt x="0" y="3460933"/>
                    </a:cubicBezTo>
                    <a:cubicBezTo>
                      <a:pt x="25370" y="3239561"/>
                      <a:pt x="-14115" y="3013279"/>
                      <a:pt x="0" y="2814540"/>
                    </a:cubicBezTo>
                    <a:cubicBezTo>
                      <a:pt x="14115" y="2615801"/>
                      <a:pt x="30953" y="2472072"/>
                      <a:pt x="0" y="2168148"/>
                    </a:cubicBezTo>
                    <a:cubicBezTo>
                      <a:pt x="-30953" y="1864224"/>
                      <a:pt x="29838" y="1800041"/>
                      <a:pt x="0" y="1554074"/>
                    </a:cubicBezTo>
                    <a:cubicBezTo>
                      <a:pt x="-29838" y="1308107"/>
                      <a:pt x="-37766" y="1018583"/>
                      <a:pt x="0" y="778403"/>
                    </a:cubicBezTo>
                    <a:close/>
                  </a:path>
                  <a:path w="4670322" h="4788770" stroke="0" extrusionOk="0">
                    <a:moveTo>
                      <a:pt x="0" y="778403"/>
                    </a:moveTo>
                    <a:cubicBezTo>
                      <a:pt x="-57527" y="306992"/>
                      <a:pt x="345600" y="24360"/>
                      <a:pt x="778403" y="0"/>
                    </a:cubicBezTo>
                    <a:cubicBezTo>
                      <a:pt x="1034347" y="14775"/>
                      <a:pt x="1116193" y="-311"/>
                      <a:pt x="1338836" y="0"/>
                    </a:cubicBezTo>
                    <a:cubicBezTo>
                      <a:pt x="1561479" y="311"/>
                      <a:pt x="1787885" y="-30426"/>
                      <a:pt x="1961539" y="0"/>
                    </a:cubicBezTo>
                    <a:cubicBezTo>
                      <a:pt x="2135193" y="30426"/>
                      <a:pt x="2407118" y="10534"/>
                      <a:pt x="2521972" y="0"/>
                    </a:cubicBezTo>
                    <a:cubicBezTo>
                      <a:pt x="2636826" y="-10534"/>
                      <a:pt x="2897947" y="17031"/>
                      <a:pt x="3175810" y="0"/>
                    </a:cubicBezTo>
                    <a:cubicBezTo>
                      <a:pt x="3453673" y="-17031"/>
                      <a:pt x="3686988" y="18971"/>
                      <a:pt x="3891919" y="0"/>
                    </a:cubicBezTo>
                    <a:cubicBezTo>
                      <a:pt x="4355915" y="7601"/>
                      <a:pt x="4643406" y="285218"/>
                      <a:pt x="4670322" y="778403"/>
                    </a:cubicBezTo>
                    <a:cubicBezTo>
                      <a:pt x="4643443" y="907580"/>
                      <a:pt x="4654454" y="1109046"/>
                      <a:pt x="4670322" y="1392476"/>
                    </a:cubicBezTo>
                    <a:cubicBezTo>
                      <a:pt x="4686190" y="1675906"/>
                      <a:pt x="4679851" y="1877378"/>
                      <a:pt x="4670322" y="2038869"/>
                    </a:cubicBezTo>
                    <a:cubicBezTo>
                      <a:pt x="4660793" y="2200360"/>
                      <a:pt x="4680306" y="2511049"/>
                      <a:pt x="4670322" y="2685262"/>
                    </a:cubicBezTo>
                    <a:cubicBezTo>
                      <a:pt x="4660338" y="2859475"/>
                      <a:pt x="4644166" y="3147903"/>
                      <a:pt x="4670322" y="3267015"/>
                    </a:cubicBezTo>
                    <a:cubicBezTo>
                      <a:pt x="4696478" y="3386127"/>
                      <a:pt x="4703227" y="3826520"/>
                      <a:pt x="4670322" y="4010367"/>
                    </a:cubicBezTo>
                    <a:cubicBezTo>
                      <a:pt x="4613049" y="4385927"/>
                      <a:pt x="4307245" y="4752260"/>
                      <a:pt x="3891919" y="4788770"/>
                    </a:cubicBezTo>
                    <a:cubicBezTo>
                      <a:pt x="3701779" y="4783189"/>
                      <a:pt x="3570117" y="4802299"/>
                      <a:pt x="3269216" y="4788770"/>
                    </a:cubicBezTo>
                    <a:cubicBezTo>
                      <a:pt x="2968315" y="4775241"/>
                      <a:pt x="2945830" y="4806762"/>
                      <a:pt x="2677648" y="4788770"/>
                    </a:cubicBezTo>
                    <a:cubicBezTo>
                      <a:pt x="2409466" y="4770778"/>
                      <a:pt x="2363048" y="4777392"/>
                      <a:pt x="2148350" y="4788770"/>
                    </a:cubicBezTo>
                    <a:cubicBezTo>
                      <a:pt x="1933652" y="4800148"/>
                      <a:pt x="1739146" y="4802670"/>
                      <a:pt x="1619052" y="4788770"/>
                    </a:cubicBezTo>
                    <a:cubicBezTo>
                      <a:pt x="1498958" y="4774870"/>
                      <a:pt x="1167928" y="4821631"/>
                      <a:pt x="778403" y="4788770"/>
                    </a:cubicBezTo>
                    <a:cubicBezTo>
                      <a:pt x="309819" y="4828291"/>
                      <a:pt x="56083" y="4396691"/>
                      <a:pt x="0" y="4010367"/>
                    </a:cubicBezTo>
                    <a:cubicBezTo>
                      <a:pt x="24919" y="3818669"/>
                      <a:pt x="3582" y="3588462"/>
                      <a:pt x="0" y="3363974"/>
                    </a:cubicBezTo>
                    <a:cubicBezTo>
                      <a:pt x="-3582" y="3139486"/>
                      <a:pt x="-15650" y="2952746"/>
                      <a:pt x="0" y="2814540"/>
                    </a:cubicBezTo>
                    <a:cubicBezTo>
                      <a:pt x="15650" y="2676334"/>
                      <a:pt x="-25201" y="2483001"/>
                      <a:pt x="0" y="2168148"/>
                    </a:cubicBezTo>
                    <a:cubicBezTo>
                      <a:pt x="25201" y="1853295"/>
                      <a:pt x="-5184" y="1686928"/>
                      <a:pt x="0" y="1457115"/>
                    </a:cubicBezTo>
                    <a:cubicBezTo>
                      <a:pt x="5184" y="1227302"/>
                      <a:pt x="-2542" y="1108622"/>
                      <a:pt x="0" y="778403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499452614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8" name="Rettangolo con angoli arrotondati 77">
                <a:extLst>
                  <a:ext uri="{FF2B5EF4-FFF2-40B4-BE49-F238E27FC236}">
                    <a16:creationId xmlns:a16="http://schemas.microsoft.com/office/drawing/2014/main" id="{D54A3B79-7516-D3C2-6AF5-9830A099EA6E}"/>
                  </a:ext>
                </a:extLst>
              </p:cNvPr>
              <p:cNvSpPr/>
              <p:nvPr/>
            </p:nvSpPr>
            <p:spPr>
              <a:xfrm>
                <a:off x="7825248" y="1690687"/>
                <a:ext cx="2625213" cy="757545"/>
              </a:xfrm>
              <a:custGeom>
                <a:avLst/>
                <a:gdLst>
                  <a:gd name="connsiteX0" fmla="*/ 0 w 2625213"/>
                  <a:gd name="connsiteY0" fmla="*/ 126260 h 757545"/>
                  <a:gd name="connsiteX1" fmla="*/ 126260 w 2625213"/>
                  <a:gd name="connsiteY1" fmla="*/ 0 h 757545"/>
                  <a:gd name="connsiteX2" fmla="*/ 648252 w 2625213"/>
                  <a:gd name="connsiteY2" fmla="*/ 0 h 757545"/>
                  <a:gd name="connsiteX3" fmla="*/ 1241426 w 2625213"/>
                  <a:gd name="connsiteY3" fmla="*/ 0 h 757545"/>
                  <a:gd name="connsiteX4" fmla="*/ 1858326 w 2625213"/>
                  <a:gd name="connsiteY4" fmla="*/ 0 h 757545"/>
                  <a:gd name="connsiteX5" fmla="*/ 2498953 w 2625213"/>
                  <a:gd name="connsiteY5" fmla="*/ 0 h 757545"/>
                  <a:gd name="connsiteX6" fmla="*/ 2625213 w 2625213"/>
                  <a:gd name="connsiteY6" fmla="*/ 126260 h 757545"/>
                  <a:gd name="connsiteX7" fmla="*/ 2625213 w 2625213"/>
                  <a:gd name="connsiteY7" fmla="*/ 631285 h 757545"/>
                  <a:gd name="connsiteX8" fmla="*/ 2498953 w 2625213"/>
                  <a:gd name="connsiteY8" fmla="*/ 757545 h 757545"/>
                  <a:gd name="connsiteX9" fmla="*/ 1905780 w 2625213"/>
                  <a:gd name="connsiteY9" fmla="*/ 757545 h 757545"/>
                  <a:gd name="connsiteX10" fmla="*/ 1336333 w 2625213"/>
                  <a:gd name="connsiteY10" fmla="*/ 757545 h 757545"/>
                  <a:gd name="connsiteX11" fmla="*/ 790614 w 2625213"/>
                  <a:gd name="connsiteY11" fmla="*/ 757545 h 757545"/>
                  <a:gd name="connsiteX12" fmla="*/ 126260 w 2625213"/>
                  <a:gd name="connsiteY12" fmla="*/ 757545 h 757545"/>
                  <a:gd name="connsiteX13" fmla="*/ 0 w 2625213"/>
                  <a:gd name="connsiteY13" fmla="*/ 631285 h 757545"/>
                  <a:gd name="connsiteX14" fmla="*/ 0 w 2625213"/>
                  <a:gd name="connsiteY14" fmla="*/ 126260 h 757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25213" h="757545" fill="none" extrusionOk="0">
                    <a:moveTo>
                      <a:pt x="0" y="126260"/>
                    </a:moveTo>
                    <a:cubicBezTo>
                      <a:pt x="16133" y="57000"/>
                      <a:pt x="56501" y="8853"/>
                      <a:pt x="126260" y="0"/>
                    </a:cubicBezTo>
                    <a:cubicBezTo>
                      <a:pt x="378237" y="6346"/>
                      <a:pt x="413837" y="18330"/>
                      <a:pt x="648252" y="0"/>
                    </a:cubicBezTo>
                    <a:cubicBezTo>
                      <a:pt x="882667" y="-18330"/>
                      <a:pt x="1097123" y="14527"/>
                      <a:pt x="1241426" y="0"/>
                    </a:cubicBezTo>
                    <a:cubicBezTo>
                      <a:pt x="1385729" y="-14527"/>
                      <a:pt x="1596982" y="-4591"/>
                      <a:pt x="1858326" y="0"/>
                    </a:cubicBezTo>
                    <a:cubicBezTo>
                      <a:pt x="2119670" y="4591"/>
                      <a:pt x="2256354" y="-26476"/>
                      <a:pt x="2498953" y="0"/>
                    </a:cubicBezTo>
                    <a:cubicBezTo>
                      <a:pt x="2554517" y="-9347"/>
                      <a:pt x="2629909" y="56670"/>
                      <a:pt x="2625213" y="126260"/>
                    </a:cubicBezTo>
                    <a:cubicBezTo>
                      <a:pt x="2611554" y="307967"/>
                      <a:pt x="2635823" y="408725"/>
                      <a:pt x="2625213" y="631285"/>
                    </a:cubicBezTo>
                    <a:cubicBezTo>
                      <a:pt x="2628433" y="690858"/>
                      <a:pt x="2557439" y="755536"/>
                      <a:pt x="2498953" y="757545"/>
                    </a:cubicBezTo>
                    <a:cubicBezTo>
                      <a:pt x="2330073" y="741143"/>
                      <a:pt x="2065086" y="770904"/>
                      <a:pt x="1905780" y="757545"/>
                    </a:cubicBezTo>
                    <a:cubicBezTo>
                      <a:pt x="1746474" y="744186"/>
                      <a:pt x="1577310" y="768716"/>
                      <a:pt x="1336333" y="757545"/>
                    </a:cubicBezTo>
                    <a:cubicBezTo>
                      <a:pt x="1095356" y="746374"/>
                      <a:pt x="944351" y="767754"/>
                      <a:pt x="790614" y="757545"/>
                    </a:cubicBezTo>
                    <a:cubicBezTo>
                      <a:pt x="636877" y="747336"/>
                      <a:pt x="367264" y="776679"/>
                      <a:pt x="126260" y="757545"/>
                    </a:cubicBezTo>
                    <a:cubicBezTo>
                      <a:pt x="52647" y="751156"/>
                      <a:pt x="-4812" y="693478"/>
                      <a:pt x="0" y="631285"/>
                    </a:cubicBezTo>
                    <a:cubicBezTo>
                      <a:pt x="4116" y="518978"/>
                      <a:pt x="-7139" y="240054"/>
                      <a:pt x="0" y="126260"/>
                    </a:cubicBezTo>
                    <a:close/>
                  </a:path>
                  <a:path w="2625213" h="757545" stroke="0" extrusionOk="0">
                    <a:moveTo>
                      <a:pt x="0" y="126260"/>
                    </a:moveTo>
                    <a:cubicBezTo>
                      <a:pt x="-9717" y="63757"/>
                      <a:pt x="66015" y="4557"/>
                      <a:pt x="126260" y="0"/>
                    </a:cubicBezTo>
                    <a:cubicBezTo>
                      <a:pt x="364808" y="15887"/>
                      <a:pt x="519111" y="-25021"/>
                      <a:pt x="671979" y="0"/>
                    </a:cubicBezTo>
                    <a:cubicBezTo>
                      <a:pt x="824847" y="25021"/>
                      <a:pt x="1097496" y="-6657"/>
                      <a:pt x="1312607" y="0"/>
                    </a:cubicBezTo>
                    <a:cubicBezTo>
                      <a:pt x="1527718" y="6657"/>
                      <a:pt x="1660715" y="10802"/>
                      <a:pt x="1905780" y="0"/>
                    </a:cubicBezTo>
                    <a:cubicBezTo>
                      <a:pt x="2150845" y="-10802"/>
                      <a:pt x="2351956" y="-26709"/>
                      <a:pt x="2498953" y="0"/>
                    </a:cubicBezTo>
                    <a:cubicBezTo>
                      <a:pt x="2560885" y="4107"/>
                      <a:pt x="2619127" y="44420"/>
                      <a:pt x="2625213" y="126260"/>
                    </a:cubicBezTo>
                    <a:cubicBezTo>
                      <a:pt x="2637797" y="240956"/>
                      <a:pt x="2614483" y="417404"/>
                      <a:pt x="2625213" y="631285"/>
                    </a:cubicBezTo>
                    <a:cubicBezTo>
                      <a:pt x="2632517" y="702745"/>
                      <a:pt x="2557190" y="760159"/>
                      <a:pt x="2498953" y="757545"/>
                    </a:cubicBezTo>
                    <a:cubicBezTo>
                      <a:pt x="2239284" y="776059"/>
                      <a:pt x="2120976" y="761934"/>
                      <a:pt x="1929507" y="757545"/>
                    </a:cubicBezTo>
                    <a:cubicBezTo>
                      <a:pt x="1738038" y="753156"/>
                      <a:pt x="1541225" y="732301"/>
                      <a:pt x="1336333" y="757545"/>
                    </a:cubicBezTo>
                    <a:cubicBezTo>
                      <a:pt x="1131441" y="782789"/>
                      <a:pt x="931089" y="764915"/>
                      <a:pt x="695706" y="757545"/>
                    </a:cubicBezTo>
                    <a:cubicBezTo>
                      <a:pt x="460323" y="750175"/>
                      <a:pt x="361983" y="739658"/>
                      <a:pt x="126260" y="757545"/>
                    </a:cubicBezTo>
                    <a:cubicBezTo>
                      <a:pt x="60791" y="742447"/>
                      <a:pt x="-10209" y="706558"/>
                      <a:pt x="0" y="631285"/>
                    </a:cubicBezTo>
                    <a:cubicBezTo>
                      <a:pt x="23938" y="471138"/>
                      <a:pt x="2554" y="243913"/>
                      <a:pt x="0" y="12626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754562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CBBFBFBC-D1CE-013C-EE25-893C38EB2F3F}"/>
                  </a:ext>
                </a:extLst>
              </p:cNvPr>
              <p:cNvSpPr txBox="1"/>
              <p:nvPr/>
            </p:nvSpPr>
            <p:spPr>
              <a:xfrm>
                <a:off x="7974041" y="1741295"/>
                <a:ext cx="2625213" cy="65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Hidden </a:t>
                </a:r>
                <a:r>
                  <a:rPr lang="it-IT" sz="28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endParaRPr lang="it-IT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8990B0CC-CB23-C6E4-A7F8-775B52312F24}"/>
                </a:ext>
              </a:extLst>
            </p:cNvPr>
            <p:cNvSpPr txBox="1"/>
            <p:nvPr/>
          </p:nvSpPr>
          <p:spPr>
            <a:xfrm>
              <a:off x="7155428" y="2442491"/>
              <a:ext cx="4198372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latin typeface="Arial" panose="020B0604020202020204" pitchFamily="34" charset="0"/>
                  <a:cs typeface="Arial" panose="020B0604020202020204" pitchFamily="34" charset="0"/>
                </a:rPr>
                <a:t>I valori di output del layer di input vengono successivamente passati ad uno o più layer nascosti. </a:t>
              </a:r>
            </a:p>
            <a:p>
              <a:pPr algn="ctr"/>
              <a:endParaRPr lang="it-I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Maggior numero di layer e neuroni</a:t>
              </a:r>
            </a:p>
            <a:p>
              <a:pPr algn="ctr"/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  <a:p>
              <a:pPr algn="ctr"/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Maggior capacità di apprendimento</a:t>
              </a:r>
            </a:p>
            <a:p>
              <a:pPr algn="ctr"/>
              <a:endParaRPr lang="it-IT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039FA334-032C-00CC-4ECC-56265DAE1DD2}"/>
              </a:ext>
            </a:extLst>
          </p:cNvPr>
          <p:cNvSpPr/>
          <p:nvPr/>
        </p:nvSpPr>
        <p:spPr>
          <a:xfrm>
            <a:off x="7883388" y="3221162"/>
            <a:ext cx="3254477" cy="20398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0A84B3E8-693E-DDA7-7F2E-C4F66D26FA69}"/>
              </a:ext>
            </a:extLst>
          </p:cNvPr>
          <p:cNvGrpSpPr/>
          <p:nvPr/>
        </p:nvGrpSpPr>
        <p:grpSpPr>
          <a:xfrm rot="5400000">
            <a:off x="7388942" y="2679291"/>
            <a:ext cx="4198836" cy="2772234"/>
            <a:chOff x="1573161" y="2772697"/>
            <a:chExt cx="3752980" cy="2296880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B11AE958-920B-68AB-285E-0A1FC1852153}"/>
                </a:ext>
              </a:extLst>
            </p:cNvPr>
            <p:cNvSpPr/>
            <p:nvPr/>
          </p:nvSpPr>
          <p:spPr>
            <a:xfrm>
              <a:off x="1573161" y="277269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89EE51C3-3957-61D7-073E-A86F5B67DBF5}"/>
                </a:ext>
              </a:extLst>
            </p:cNvPr>
            <p:cNvSpPr/>
            <p:nvPr/>
          </p:nvSpPr>
          <p:spPr>
            <a:xfrm>
              <a:off x="1573161" y="3383304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1E481582-FFBD-74DC-EB96-467BC5A902D8}"/>
                </a:ext>
              </a:extLst>
            </p:cNvPr>
            <p:cNvSpPr/>
            <p:nvPr/>
          </p:nvSpPr>
          <p:spPr>
            <a:xfrm>
              <a:off x="1573161" y="3990970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FFC83498-16E4-CE9C-F7C9-06071C2CD888}"/>
                </a:ext>
              </a:extLst>
            </p:cNvPr>
            <p:cNvSpPr/>
            <p:nvPr/>
          </p:nvSpPr>
          <p:spPr>
            <a:xfrm>
              <a:off x="1573161" y="460157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795F15EC-D3EA-63E3-837B-8B3BD093677F}"/>
                </a:ext>
              </a:extLst>
            </p:cNvPr>
            <p:cNvSpPr/>
            <p:nvPr/>
          </p:nvSpPr>
          <p:spPr>
            <a:xfrm>
              <a:off x="2875935" y="277269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72979DEA-C457-7350-85A5-EA693C5968C6}"/>
                </a:ext>
              </a:extLst>
            </p:cNvPr>
            <p:cNvSpPr/>
            <p:nvPr/>
          </p:nvSpPr>
          <p:spPr>
            <a:xfrm>
              <a:off x="2875935" y="3383304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15AB3CC2-6D53-BCB4-83E3-27B68523DA35}"/>
                </a:ext>
              </a:extLst>
            </p:cNvPr>
            <p:cNvSpPr/>
            <p:nvPr/>
          </p:nvSpPr>
          <p:spPr>
            <a:xfrm>
              <a:off x="2875935" y="3990970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2E98910-CF11-4179-98D8-115A44FCF144}"/>
                </a:ext>
              </a:extLst>
            </p:cNvPr>
            <p:cNvSpPr/>
            <p:nvPr/>
          </p:nvSpPr>
          <p:spPr>
            <a:xfrm>
              <a:off x="2875935" y="460157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61FD570D-DC41-AFA0-389E-91C11676310E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2041161" y="3006697"/>
              <a:ext cx="834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66CE719E-40EB-2FE0-7433-0241A71E19FE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041161" y="3006697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0DCB787-3ABE-B889-1255-B69814EE2E5A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041161" y="3006697"/>
              <a:ext cx="834774" cy="1204452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D644869D-8590-D742-192B-259226FEE8F0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041161" y="3006697"/>
              <a:ext cx="834774" cy="179438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4C77ED87-67E8-880E-871F-54C88802ACD6}"/>
                </a:ext>
              </a:extLst>
            </p:cNvPr>
            <p:cNvGrpSpPr/>
            <p:nvPr/>
          </p:nvGrpSpPr>
          <p:grpSpPr>
            <a:xfrm flipV="1">
              <a:off x="2041161" y="3042777"/>
              <a:ext cx="834774" cy="1792800"/>
              <a:chOff x="4661458" y="3422150"/>
              <a:chExt cx="834774" cy="1794387"/>
            </a:xfrm>
          </p:grpSpPr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17158839-22CD-773B-7B24-6498C0852D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0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ttore diritto 40">
                <a:extLst>
                  <a:ext uri="{FF2B5EF4-FFF2-40B4-BE49-F238E27FC236}">
                    <a16:creationId xmlns:a16="http://schemas.microsoft.com/office/drawing/2014/main" id="{7A46378E-74C4-5A12-8EAD-B16083E05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610607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>
                <a:extLst>
                  <a:ext uri="{FF2B5EF4-FFF2-40B4-BE49-F238E27FC236}">
                    <a16:creationId xmlns:a16="http://schemas.microsoft.com/office/drawing/2014/main" id="{811C1D82-C355-7734-9A60-C89928C9C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120445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>
                <a:extLst>
                  <a:ext uri="{FF2B5EF4-FFF2-40B4-BE49-F238E27FC236}">
                    <a16:creationId xmlns:a16="http://schemas.microsoft.com/office/drawing/2014/main" id="{3E1BAFD0-C389-8C0B-F1F3-F404AE05E9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1794387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5EC243BC-C282-4541-2CDF-B44F65EA27ED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 flipV="1">
              <a:off x="2041161" y="3006697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E60BC34D-FF0C-B204-D11C-7365E8D07064}"/>
                </a:ext>
              </a:extLst>
            </p:cNvPr>
            <p:cNvCxnSpPr/>
            <p:nvPr/>
          </p:nvCxnSpPr>
          <p:spPr>
            <a:xfrm flipV="1">
              <a:off x="2041161" y="3619900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A9A74B62-E425-F7DD-EFB6-59B040792881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2041161" y="3617304"/>
              <a:ext cx="834774" cy="121827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3D0C072B-126C-C790-1B9D-A6D8D0D92E80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041161" y="3617304"/>
              <a:ext cx="834774" cy="60766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8122AA4A-C72A-ACA7-D4CD-1E96D3ABB4A4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2041161" y="3617304"/>
              <a:ext cx="834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0EC80A9A-6FB9-4439-6DE6-878A692CD63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2041161" y="3006697"/>
              <a:ext cx="834774" cy="121827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0E440CD7-8427-FB6A-562F-15BF0A1B0C1A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041161" y="4224970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0FA67DA6-3183-3C68-9E19-CC836D371EAD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>
              <a:off x="2041161" y="4224970"/>
              <a:ext cx="834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B42ED4A-3CE2-9E07-C6D6-F1E1BBC766A7}"/>
                </a:ext>
              </a:extLst>
            </p:cNvPr>
            <p:cNvSpPr/>
            <p:nvPr/>
          </p:nvSpPr>
          <p:spPr>
            <a:xfrm>
              <a:off x="3944709" y="3383304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6845ED9-1E38-2409-2C95-0356C34DC477}"/>
                </a:ext>
              </a:extLst>
            </p:cNvPr>
            <p:cNvSpPr/>
            <p:nvPr/>
          </p:nvSpPr>
          <p:spPr>
            <a:xfrm>
              <a:off x="3944709" y="3993911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C5C48176-D1DA-188A-458B-DDA696712537}"/>
                </a:ext>
              </a:extLst>
            </p:cNvPr>
            <p:cNvSpPr/>
            <p:nvPr/>
          </p:nvSpPr>
          <p:spPr>
            <a:xfrm>
              <a:off x="4858141" y="3740208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B9A005B7-0A41-ADC3-178C-4808303B6292}"/>
                </a:ext>
              </a:extLst>
            </p:cNvPr>
            <p:cNvCxnSpPr>
              <a:stCxn id="10" idx="6"/>
              <a:endCxn id="27" idx="2"/>
            </p:cNvCxnSpPr>
            <p:nvPr/>
          </p:nvCxnSpPr>
          <p:spPr>
            <a:xfrm>
              <a:off x="3343935" y="3006697"/>
              <a:ext cx="600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09849F42-C17F-EA60-83BA-0010AF08F778}"/>
                </a:ext>
              </a:extLst>
            </p:cNvPr>
            <p:cNvCxnSpPr>
              <a:cxnSpLocks/>
              <a:stCxn id="11" idx="6"/>
              <a:endCxn id="28" idx="2"/>
            </p:cNvCxnSpPr>
            <p:nvPr/>
          </p:nvCxnSpPr>
          <p:spPr>
            <a:xfrm>
              <a:off x="3343935" y="3617304"/>
              <a:ext cx="600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D4C1360F-904A-2FB5-149F-0C4A0926F49A}"/>
                </a:ext>
              </a:extLst>
            </p:cNvPr>
            <p:cNvCxnSpPr>
              <a:cxnSpLocks/>
              <a:stCxn id="12" idx="6"/>
              <a:endCxn id="27" idx="2"/>
            </p:cNvCxnSpPr>
            <p:nvPr/>
          </p:nvCxnSpPr>
          <p:spPr>
            <a:xfrm flipV="1">
              <a:off x="3343935" y="3617304"/>
              <a:ext cx="600774" cy="60766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BBF7A43C-B7AB-AE56-9255-77818652A60C}"/>
                </a:ext>
              </a:extLst>
            </p:cNvPr>
            <p:cNvCxnSpPr>
              <a:cxnSpLocks/>
              <a:stCxn id="10" idx="6"/>
              <a:endCxn id="28" idx="2"/>
            </p:cNvCxnSpPr>
            <p:nvPr/>
          </p:nvCxnSpPr>
          <p:spPr>
            <a:xfrm>
              <a:off x="3343935" y="3006697"/>
              <a:ext cx="600774" cy="1221214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A4FBB196-2268-B360-AADF-BE133CA57BCA}"/>
                </a:ext>
              </a:extLst>
            </p:cNvPr>
            <p:cNvCxnSpPr>
              <a:cxnSpLocks/>
              <a:stCxn id="11" idx="6"/>
              <a:endCxn id="27" idx="2"/>
            </p:cNvCxnSpPr>
            <p:nvPr/>
          </p:nvCxnSpPr>
          <p:spPr>
            <a:xfrm>
              <a:off x="3343935" y="3617304"/>
              <a:ext cx="600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AA76BB51-EC0B-C5F8-CBBB-93D046EC13F0}"/>
                </a:ext>
              </a:extLst>
            </p:cNvPr>
            <p:cNvCxnSpPr>
              <a:cxnSpLocks/>
              <a:stCxn id="12" idx="6"/>
              <a:endCxn id="28" idx="2"/>
            </p:cNvCxnSpPr>
            <p:nvPr/>
          </p:nvCxnSpPr>
          <p:spPr>
            <a:xfrm>
              <a:off x="3343935" y="4224970"/>
              <a:ext cx="600774" cy="2941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CD52582A-293A-7A20-829D-52E2CC5EF053}"/>
                </a:ext>
              </a:extLst>
            </p:cNvPr>
            <p:cNvCxnSpPr>
              <a:cxnSpLocks/>
              <a:stCxn id="13" idx="6"/>
              <a:endCxn id="27" idx="2"/>
            </p:cNvCxnSpPr>
            <p:nvPr/>
          </p:nvCxnSpPr>
          <p:spPr>
            <a:xfrm flipV="1">
              <a:off x="3343935" y="3617304"/>
              <a:ext cx="600774" cy="121827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3485F1C2-BC38-0DA6-DE71-5FF3EF6788B5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 flipV="1">
              <a:off x="3343935" y="4227911"/>
              <a:ext cx="600774" cy="60766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E8D2E412-D89F-ADF1-D7B0-1539CAAEB979}"/>
                </a:ext>
              </a:extLst>
            </p:cNvPr>
            <p:cNvCxnSpPr>
              <a:cxnSpLocks/>
              <a:stCxn id="29" idx="2"/>
              <a:endCxn id="27" idx="6"/>
            </p:cNvCxnSpPr>
            <p:nvPr/>
          </p:nvCxnSpPr>
          <p:spPr>
            <a:xfrm flipH="1" flipV="1">
              <a:off x="4412709" y="3617304"/>
              <a:ext cx="445432" cy="356904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7850E5D5-04DF-CADE-4595-0EEAEC4AA500}"/>
                </a:ext>
              </a:extLst>
            </p:cNvPr>
            <p:cNvCxnSpPr>
              <a:cxnSpLocks/>
              <a:stCxn id="29" idx="2"/>
              <a:endCxn id="28" idx="6"/>
            </p:cNvCxnSpPr>
            <p:nvPr/>
          </p:nvCxnSpPr>
          <p:spPr>
            <a:xfrm flipH="1">
              <a:off x="4412709" y="3974208"/>
              <a:ext cx="445432" cy="25370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18BE854C-1A21-88FF-E562-98D83F137B35}"/>
              </a:ext>
            </a:extLst>
          </p:cNvPr>
          <p:cNvSpPr txBox="1"/>
          <p:nvPr/>
        </p:nvSpPr>
        <p:spPr>
          <a:xfrm>
            <a:off x="943390" y="2489588"/>
            <a:ext cx="676201" cy="41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294837CD-D54B-054B-D307-7CA1CA168FD3}"/>
              </a:ext>
            </a:extLst>
          </p:cNvPr>
          <p:cNvCxnSpPr>
            <a:cxnSpLocks/>
          </p:cNvCxnSpPr>
          <p:nvPr/>
        </p:nvCxnSpPr>
        <p:spPr>
          <a:xfrm rot="10800000">
            <a:off x="5611020" y="4064107"/>
            <a:ext cx="2250855" cy="225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7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E3F4721-706E-5601-2016-1A5AFE15CF84}"/>
              </a:ext>
            </a:extLst>
          </p:cNvPr>
          <p:cNvSpPr/>
          <p:nvPr/>
        </p:nvSpPr>
        <p:spPr>
          <a:xfrm>
            <a:off x="7881937" y="5539244"/>
            <a:ext cx="3254477" cy="757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F3C8F5B-EC74-61F4-E138-5E233935D5E6}"/>
              </a:ext>
            </a:extLst>
          </p:cNvPr>
          <p:cNvGrpSpPr/>
          <p:nvPr/>
        </p:nvGrpSpPr>
        <p:grpSpPr>
          <a:xfrm rot="5400000">
            <a:off x="7388942" y="2679291"/>
            <a:ext cx="4198836" cy="2772234"/>
            <a:chOff x="1573161" y="2772697"/>
            <a:chExt cx="3752980" cy="2296880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401AB1A2-1EAA-30B1-4949-02EC95541400}"/>
                </a:ext>
              </a:extLst>
            </p:cNvPr>
            <p:cNvSpPr/>
            <p:nvPr/>
          </p:nvSpPr>
          <p:spPr>
            <a:xfrm>
              <a:off x="1573161" y="277269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EEF97A5-E79C-1261-845F-C618D2276D1A}"/>
                </a:ext>
              </a:extLst>
            </p:cNvPr>
            <p:cNvSpPr/>
            <p:nvPr/>
          </p:nvSpPr>
          <p:spPr>
            <a:xfrm>
              <a:off x="1573161" y="3383304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8DD66B28-552B-811D-D245-67EF2CBB0927}"/>
                </a:ext>
              </a:extLst>
            </p:cNvPr>
            <p:cNvSpPr/>
            <p:nvPr/>
          </p:nvSpPr>
          <p:spPr>
            <a:xfrm>
              <a:off x="1573161" y="3990970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9961CDD6-08EF-DD78-6967-F385CD1D82EC}"/>
                </a:ext>
              </a:extLst>
            </p:cNvPr>
            <p:cNvSpPr/>
            <p:nvPr/>
          </p:nvSpPr>
          <p:spPr>
            <a:xfrm>
              <a:off x="1573161" y="460157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3E0551DA-D658-7BCB-271B-CE52C4892470}"/>
                </a:ext>
              </a:extLst>
            </p:cNvPr>
            <p:cNvSpPr/>
            <p:nvPr/>
          </p:nvSpPr>
          <p:spPr>
            <a:xfrm>
              <a:off x="2875935" y="277269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476D8AF-9323-7048-19EE-460134CD4CCE}"/>
                </a:ext>
              </a:extLst>
            </p:cNvPr>
            <p:cNvSpPr/>
            <p:nvPr/>
          </p:nvSpPr>
          <p:spPr>
            <a:xfrm>
              <a:off x="2875935" y="3383304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CFD5EE6A-7D30-2B96-0EB5-F35C794292CA}"/>
                </a:ext>
              </a:extLst>
            </p:cNvPr>
            <p:cNvSpPr/>
            <p:nvPr/>
          </p:nvSpPr>
          <p:spPr>
            <a:xfrm>
              <a:off x="2875935" y="3990970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737C421-4219-5820-9481-159068F64792}"/>
                </a:ext>
              </a:extLst>
            </p:cNvPr>
            <p:cNvSpPr/>
            <p:nvPr/>
          </p:nvSpPr>
          <p:spPr>
            <a:xfrm>
              <a:off x="2875935" y="4601577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73D8C8BF-7554-E941-F9D2-FC81459795E2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2041161" y="3006697"/>
              <a:ext cx="834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BAE5F9FC-61A8-60EB-B1C9-284FE598F7D0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041161" y="3006697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31C48F19-EF1C-7CDC-19D8-20F6EA71E640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041161" y="3006697"/>
              <a:ext cx="834774" cy="1204452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C8322857-0E66-431D-4D62-7450C0BC2F79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041161" y="3006697"/>
              <a:ext cx="834774" cy="179438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C231F170-73CD-508E-06A6-EBA39227CB28}"/>
                </a:ext>
              </a:extLst>
            </p:cNvPr>
            <p:cNvGrpSpPr/>
            <p:nvPr/>
          </p:nvGrpSpPr>
          <p:grpSpPr>
            <a:xfrm flipV="1">
              <a:off x="2041161" y="3042777"/>
              <a:ext cx="834774" cy="1792800"/>
              <a:chOff x="4661458" y="3422150"/>
              <a:chExt cx="834774" cy="1794387"/>
            </a:xfrm>
          </p:grpSpPr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C488CEAA-D9F8-A4FA-E7B1-89819BDE5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0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ttore diritto 40">
                <a:extLst>
                  <a:ext uri="{FF2B5EF4-FFF2-40B4-BE49-F238E27FC236}">
                    <a16:creationId xmlns:a16="http://schemas.microsoft.com/office/drawing/2014/main" id="{BC071CD4-5BCC-3CEF-94C1-E59602345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610607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>
                <a:extLst>
                  <a:ext uri="{FF2B5EF4-FFF2-40B4-BE49-F238E27FC236}">
                    <a16:creationId xmlns:a16="http://schemas.microsoft.com/office/drawing/2014/main" id="{0231CE4E-EF75-C6C2-AEB6-13F015DC9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120445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>
                <a:extLst>
                  <a:ext uri="{FF2B5EF4-FFF2-40B4-BE49-F238E27FC236}">
                    <a16:creationId xmlns:a16="http://schemas.microsoft.com/office/drawing/2014/main" id="{24659C0A-58CB-91DD-9F4B-300286650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1794387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DB850844-61D0-B44A-5CD2-620D06E9FB57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 flipV="1">
              <a:off x="2041161" y="3006697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3D8309EE-86BF-AE18-B679-95B6127CC72B}"/>
                </a:ext>
              </a:extLst>
            </p:cNvPr>
            <p:cNvCxnSpPr/>
            <p:nvPr/>
          </p:nvCxnSpPr>
          <p:spPr>
            <a:xfrm flipV="1">
              <a:off x="2041161" y="3619900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C751532F-E312-B0D4-FC4F-70DD90A1F962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2041161" y="3617304"/>
              <a:ext cx="834774" cy="121827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D9EA10F3-DA39-7847-6DE9-B41308CACF50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041161" y="3617304"/>
              <a:ext cx="834774" cy="60766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185C9A23-72D3-FA4F-B1DE-BD3046C9640E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2041161" y="3617304"/>
              <a:ext cx="834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E8C32F36-785A-98B0-A0D1-073895871415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2041161" y="3006697"/>
              <a:ext cx="834774" cy="121827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7CAEEAEA-F183-DF38-C9D2-2C712E9608A5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041161" y="4224970"/>
              <a:ext cx="834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5EE864EA-3DF9-8749-8E4B-CF80E26D7F90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>
              <a:off x="2041161" y="4224970"/>
              <a:ext cx="834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B8438154-F4DA-DB09-ACB0-5D240D76CBE8}"/>
                </a:ext>
              </a:extLst>
            </p:cNvPr>
            <p:cNvSpPr/>
            <p:nvPr/>
          </p:nvSpPr>
          <p:spPr>
            <a:xfrm>
              <a:off x="3944709" y="3383304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0AD95EDE-FCCF-7DBE-45A3-40BCE4B77351}"/>
                </a:ext>
              </a:extLst>
            </p:cNvPr>
            <p:cNvSpPr/>
            <p:nvPr/>
          </p:nvSpPr>
          <p:spPr>
            <a:xfrm>
              <a:off x="3944709" y="3993911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0DD618D6-732F-F04C-7D80-27FA3532B1D2}"/>
                </a:ext>
              </a:extLst>
            </p:cNvPr>
            <p:cNvSpPr/>
            <p:nvPr/>
          </p:nvSpPr>
          <p:spPr>
            <a:xfrm>
              <a:off x="4858141" y="3740208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A556C3D2-72D6-3DF5-A107-DBF6AE75695D}"/>
                </a:ext>
              </a:extLst>
            </p:cNvPr>
            <p:cNvCxnSpPr>
              <a:stCxn id="10" idx="6"/>
              <a:endCxn id="27" idx="2"/>
            </p:cNvCxnSpPr>
            <p:nvPr/>
          </p:nvCxnSpPr>
          <p:spPr>
            <a:xfrm>
              <a:off x="3343935" y="3006697"/>
              <a:ext cx="600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2B6FFA4B-F92A-8238-8CB2-43625E0E738B}"/>
                </a:ext>
              </a:extLst>
            </p:cNvPr>
            <p:cNvCxnSpPr>
              <a:cxnSpLocks/>
              <a:stCxn id="11" idx="6"/>
              <a:endCxn id="28" idx="2"/>
            </p:cNvCxnSpPr>
            <p:nvPr/>
          </p:nvCxnSpPr>
          <p:spPr>
            <a:xfrm>
              <a:off x="3343935" y="3617304"/>
              <a:ext cx="600774" cy="61060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CE80372E-9305-D7D4-5DDF-9327D30F66F2}"/>
                </a:ext>
              </a:extLst>
            </p:cNvPr>
            <p:cNvCxnSpPr>
              <a:cxnSpLocks/>
              <a:stCxn id="12" idx="6"/>
              <a:endCxn id="27" idx="2"/>
            </p:cNvCxnSpPr>
            <p:nvPr/>
          </p:nvCxnSpPr>
          <p:spPr>
            <a:xfrm flipV="1">
              <a:off x="3343935" y="3617304"/>
              <a:ext cx="600774" cy="60766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12B1E24D-EB0F-14AA-B85F-8AC81801A87E}"/>
                </a:ext>
              </a:extLst>
            </p:cNvPr>
            <p:cNvCxnSpPr>
              <a:cxnSpLocks/>
              <a:stCxn id="10" idx="6"/>
              <a:endCxn id="28" idx="2"/>
            </p:cNvCxnSpPr>
            <p:nvPr/>
          </p:nvCxnSpPr>
          <p:spPr>
            <a:xfrm>
              <a:off x="3343935" y="3006697"/>
              <a:ext cx="600774" cy="1221214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A6E05803-6106-3DEA-E560-3FEDD93FD724}"/>
                </a:ext>
              </a:extLst>
            </p:cNvPr>
            <p:cNvCxnSpPr>
              <a:cxnSpLocks/>
              <a:stCxn id="11" idx="6"/>
              <a:endCxn id="27" idx="2"/>
            </p:cNvCxnSpPr>
            <p:nvPr/>
          </p:nvCxnSpPr>
          <p:spPr>
            <a:xfrm>
              <a:off x="3343935" y="3617304"/>
              <a:ext cx="600774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D1C8A6CD-87D0-502B-CE93-1ACF327986B6}"/>
                </a:ext>
              </a:extLst>
            </p:cNvPr>
            <p:cNvCxnSpPr>
              <a:cxnSpLocks/>
              <a:stCxn id="12" idx="6"/>
              <a:endCxn id="28" idx="2"/>
            </p:cNvCxnSpPr>
            <p:nvPr/>
          </p:nvCxnSpPr>
          <p:spPr>
            <a:xfrm>
              <a:off x="3343935" y="4224970"/>
              <a:ext cx="600774" cy="2941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461E945D-9345-622D-C57B-79920F631DCE}"/>
                </a:ext>
              </a:extLst>
            </p:cNvPr>
            <p:cNvCxnSpPr>
              <a:cxnSpLocks/>
              <a:stCxn id="13" idx="6"/>
              <a:endCxn id="27" idx="2"/>
            </p:cNvCxnSpPr>
            <p:nvPr/>
          </p:nvCxnSpPr>
          <p:spPr>
            <a:xfrm flipV="1">
              <a:off x="3343935" y="3617304"/>
              <a:ext cx="600774" cy="121827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9380AAA9-51BE-CD54-FFF1-F5B7908ADDB6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 flipV="1">
              <a:off x="3343935" y="4227911"/>
              <a:ext cx="600774" cy="60766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B10A358D-7433-8C38-5F4C-D0BA18CB55FC}"/>
                </a:ext>
              </a:extLst>
            </p:cNvPr>
            <p:cNvCxnSpPr>
              <a:cxnSpLocks/>
              <a:stCxn id="29" idx="2"/>
              <a:endCxn id="27" idx="6"/>
            </p:cNvCxnSpPr>
            <p:nvPr/>
          </p:nvCxnSpPr>
          <p:spPr>
            <a:xfrm flipH="1" flipV="1">
              <a:off x="4412709" y="3617304"/>
              <a:ext cx="445432" cy="356904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9958AD24-EAB9-A8E3-535B-586E2053FFA1}"/>
                </a:ext>
              </a:extLst>
            </p:cNvPr>
            <p:cNvCxnSpPr>
              <a:cxnSpLocks/>
              <a:stCxn id="29" idx="2"/>
              <a:endCxn id="28" idx="6"/>
            </p:cNvCxnSpPr>
            <p:nvPr/>
          </p:nvCxnSpPr>
          <p:spPr>
            <a:xfrm flipH="1">
              <a:off x="4412709" y="3974208"/>
              <a:ext cx="445432" cy="25370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6D77DCAC-1299-2849-E935-F97FEA3F98A6}"/>
                  </a:ext>
                </a:extLst>
              </p:cNvPr>
              <p:cNvSpPr txBox="1"/>
              <p:nvPr/>
            </p:nvSpPr>
            <p:spPr>
              <a:xfrm>
                <a:off x="943390" y="5751639"/>
                <a:ext cx="736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6D77DCAC-1299-2849-E935-F97FEA3F9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90" y="5751639"/>
                <a:ext cx="736063" cy="461665"/>
              </a:xfrm>
              <a:prstGeom prst="rect">
                <a:avLst/>
              </a:prstGeom>
              <a:blipFill>
                <a:blip r:embed="rId2"/>
                <a:stretch>
                  <a:fillRect r="-18182"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uppo 58">
            <a:extLst>
              <a:ext uri="{FF2B5EF4-FFF2-40B4-BE49-F238E27FC236}">
                <a16:creationId xmlns:a16="http://schemas.microsoft.com/office/drawing/2014/main" id="{F52C34A2-5BB2-80DE-C338-C5F79B9DEA88}"/>
              </a:ext>
            </a:extLst>
          </p:cNvPr>
          <p:cNvGrpSpPr/>
          <p:nvPr/>
        </p:nvGrpSpPr>
        <p:grpSpPr>
          <a:xfrm>
            <a:off x="908875" y="1413015"/>
            <a:ext cx="4670322" cy="5035214"/>
            <a:chOff x="575189" y="1567785"/>
            <a:chExt cx="4670322" cy="5035214"/>
          </a:xfrm>
        </p:grpSpPr>
        <p:grpSp>
          <p:nvGrpSpPr>
            <p:cNvPr id="60" name="Gruppo 59">
              <a:extLst>
                <a:ext uri="{FF2B5EF4-FFF2-40B4-BE49-F238E27FC236}">
                  <a16:creationId xmlns:a16="http://schemas.microsoft.com/office/drawing/2014/main" id="{25203D0C-2A13-6378-F6A3-E080B3ABDF62}"/>
                </a:ext>
              </a:extLst>
            </p:cNvPr>
            <p:cNvGrpSpPr/>
            <p:nvPr/>
          </p:nvGrpSpPr>
          <p:grpSpPr>
            <a:xfrm>
              <a:off x="575189" y="1567785"/>
              <a:ext cx="4670322" cy="5035214"/>
              <a:chOff x="6794092" y="1690688"/>
              <a:chExt cx="4670322" cy="5035214"/>
            </a:xfrm>
          </p:grpSpPr>
          <p:sp>
            <p:nvSpPr>
              <p:cNvPr id="62" name="Rettangolo con angoli arrotondati 61">
                <a:extLst>
                  <a:ext uri="{FF2B5EF4-FFF2-40B4-BE49-F238E27FC236}">
                    <a16:creationId xmlns:a16="http://schemas.microsoft.com/office/drawing/2014/main" id="{4B28A9EC-B4BA-8BC4-6888-F32FA4904867}"/>
                  </a:ext>
                </a:extLst>
              </p:cNvPr>
              <p:cNvSpPr/>
              <p:nvPr/>
            </p:nvSpPr>
            <p:spPr>
              <a:xfrm>
                <a:off x="6794092" y="1937132"/>
                <a:ext cx="4670322" cy="4788770"/>
              </a:xfrm>
              <a:custGeom>
                <a:avLst/>
                <a:gdLst>
                  <a:gd name="connsiteX0" fmla="*/ 0 w 4670322"/>
                  <a:gd name="connsiteY0" fmla="*/ 778403 h 4788770"/>
                  <a:gd name="connsiteX1" fmla="*/ 778403 w 4670322"/>
                  <a:gd name="connsiteY1" fmla="*/ 0 h 4788770"/>
                  <a:gd name="connsiteX2" fmla="*/ 1369971 w 4670322"/>
                  <a:gd name="connsiteY2" fmla="*/ 0 h 4788770"/>
                  <a:gd name="connsiteX3" fmla="*/ 2054945 w 4670322"/>
                  <a:gd name="connsiteY3" fmla="*/ 0 h 4788770"/>
                  <a:gd name="connsiteX4" fmla="*/ 2646513 w 4670322"/>
                  <a:gd name="connsiteY4" fmla="*/ 0 h 4788770"/>
                  <a:gd name="connsiteX5" fmla="*/ 3300351 w 4670322"/>
                  <a:gd name="connsiteY5" fmla="*/ 0 h 4788770"/>
                  <a:gd name="connsiteX6" fmla="*/ 3891919 w 4670322"/>
                  <a:gd name="connsiteY6" fmla="*/ 0 h 4788770"/>
                  <a:gd name="connsiteX7" fmla="*/ 4670322 w 4670322"/>
                  <a:gd name="connsiteY7" fmla="*/ 778403 h 4788770"/>
                  <a:gd name="connsiteX8" fmla="*/ 4670322 w 4670322"/>
                  <a:gd name="connsiteY8" fmla="*/ 1327837 h 4788770"/>
                  <a:gd name="connsiteX9" fmla="*/ 4670322 w 4670322"/>
                  <a:gd name="connsiteY9" fmla="*/ 2038869 h 4788770"/>
                  <a:gd name="connsiteX10" fmla="*/ 4670322 w 4670322"/>
                  <a:gd name="connsiteY10" fmla="*/ 2717581 h 4788770"/>
                  <a:gd name="connsiteX11" fmla="*/ 4670322 w 4670322"/>
                  <a:gd name="connsiteY11" fmla="*/ 3363974 h 4788770"/>
                  <a:gd name="connsiteX12" fmla="*/ 4670322 w 4670322"/>
                  <a:gd name="connsiteY12" fmla="*/ 4010367 h 4788770"/>
                  <a:gd name="connsiteX13" fmla="*/ 3891919 w 4670322"/>
                  <a:gd name="connsiteY13" fmla="*/ 4788770 h 4788770"/>
                  <a:gd name="connsiteX14" fmla="*/ 3206945 w 4670322"/>
                  <a:gd name="connsiteY14" fmla="*/ 4788770 h 4788770"/>
                  <a:gd name="connsiteX15" fmla="*/ 2615377 w 4670322"/>
                  <a:gd name="connsiteY15" fmla="*/ 4788770 h 4788770"/>
                  <a:gd name="connsiteX16" fmla="*/ 2086080 w 4670322"/>
                  <a:gd name="connsiteY16" fmla="*/ 4788770 h 4788770"/>
                  <a:gd name="connsiteX17" fmla="*/ 1463377 w 4670322"/>
                  <a:gd name="connsiteY17" fmla="*/ 4788770 h 4788770"/>
                  <a:gd name="connsiteX18" fmla="*/ 778403 w 4670322"/>
                  <a:gd name="connsiteY18" fmla="*/ 4788770 h 4788770"/>
                  <a:gd name="connsiteX19" fmla="*/ 0 w 4670322"/>
                  <a:gd name="connsiteY19" fmla="*/ 4010367 h 4788770"/>
                  <a:gd name="connsiteX20" fmla="*/ 0 w 4670322"/>
                  <a:gd name="connsiteY20" fmla="*/ 3460933 h 4788770"/>
                  <a:gd name="connsiteX21" fmla="*/ 0 w 4670322"/>
                  <a:gd name="connsiteY21" fmla="*/ 2814540 h 4788770"/>
                  <a:gd name="connsiteX22" fmla="*/ 0 w 4670322"/>
                  <a:gd name="connsiteY22" fmla="*/ 2168148 h 4788770"/>
                  <a:gd name="connsiteX23" fmla="*/ 0 w 4670322"/>
                  <a:gd name="connsiteY23" fmla="*/ 1554074 h 4788770"/>
                  <a:gd name="connsiteX24" fmla="*/ 0 w 4670322"/>
                  <a:gd name="connsiteY24" fmla="*/ 778403 h 478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70322" h="4788770" fill="none" extrusionOk="0">
                    <a:moveTo>
                      <a:pt x="0" y="778403"/>
                    </a:moveTo>
                    <a:cubicBezTo>
                      <a:pt x="13075" y="363846"/>
                      <a:pt x="267236" y="22972"/>
                      <a:pt x="778403" y="0"/>
                    </a:cubicBezTo>
                    <a:cubicBezTo>
                      <a:pt x="1012062" y="-17530"/>
                      <a:pt x="1156399" y="19678"/>
                      <a:pt x="1369971" y="0"/>
                    </a:cubicBezTo>
                    <a:cubicBezTo>
                      <a:pt x="1583543" y="-19678"/>
                      <a:pt x="1779989" y="25492"/>
                      <a:pt x="2054945" y="0"/>
                    </a:cubicBezTo>
                    <a:cubicBezTo>
                      <a:pt x="2329901" y="-25492"/>
                      <a:pt x="2366335" y="5563"/>
                      <a:pt x="2646513" y="0"/>
                    </a:cubicBezTo>
                    <a:cubicBezTo>
                      <a:pt x="2926691" y="-5563"/>
                      <a:pt x="3126485" y="12775"/>
                      <a:pt x="3300351" y="0"/>
                    </a:cubicBezTo>
                    <a:cubicBezTo>
                      <a:pt x="3474217" y="-12775"/>
                      <a:pt x="3718586" y="-20811"/>
                      <a:pt x="3891919" y="0"/>
                    </a:cubicBezTo>
                    <a:cubicBezTo>
                      <a:pt x="4322357" y="-65217"/>
                      <a:pt x="4693681" y="351043"/>
                      <a:pt x="4670322" y="778403"/>
                    </a:cubicBezTo>
                    <a:cubicBezTo>
                      <a:pt x="4667838" y="957443"/>
                      <a:pt x="4647123" y="1151496"/>
                      <a:pt x="4670322" y="1327837"/>
                    </a:cubicBezTo>
                    <a:cubicBezTo>
                      <a:pt x="4693521" y="1504178"/>
                      <a:pt x="4694587" y="1820576"/>
                      <a:pt x="4670322" y="2038869"/>
                    </a:cubicBezTo>
                    <a:cubicBezTo>
                      <a:pt x="4646057" y="2257162"/>
                      <a:pt x="4695154" y="2464962"/>
                      <a:pt x="4670322" y="2717581"/>
                    </a:cubicBezTo>
                    <a:cubicBezTo>
                      <a:pt x="4645490" y="2970200"/>
                      <a:pt x="4667218" y="3143950"/>
                      <a:pt x="4670322" y="3363974"/>
                    </a:cubicBezTo>
                    <a:cubicBezTo>
                      <a:pt x="4673426" y="3583998"/>
                      <a:pt x="4672061" y="3765636"/>
                      <a:pt x="4670322" y="4010367"/>
                    </a:cubicBezTo>
                    <a:cubicBezTo>
                      <a:pt x="4663155" y="4474442"/>
                      <a:pt x="4347945" y="4753056"/>
                      <a:pt x="3891919" y="4788770"/>
                    </a:cubicBezTo>
                    <a:cubicBezTo>
                      <a:pt x="3601318" y="4810040"/>
                      <a:pt x="3360255" y="4798517"/>
                      <a:pt x="3206945" y="4788770"/>
                    </a:cubicBezTo>
                    <a:cubicBezTo>
                      <a:pt x="3053635" y="4779023"/>
                      <a:pt x="2816039" y="4796366"/>
                      <a:pt x="2615377" y="4788770"/>
                    </a:cubicBezTo>
                    <a:cubicBezTo>
                      <a:pt x="2414715" y="4781174"/>
                      <a:pt x="2299975" y="4789602"/>
                      <a:pt x="2086080" y="4788770"/>
                    </a:cubicBezTo>
                    <a:cubicBezTo>
                      <a:pt x="1872185" y="4787938"/>
                      <a:pt x="1681283" y="4770928"/>
                      <a:pt x="1463377" y="4788770"/>
                    </a:cubicBezTo>
                    <a:cubicBezTo>
                      <a:pt x="1245471" y="4806612"/>
                      <a:pt x="956156" y="4798249"/>
                      <a:pt x="778403" y="4788770"/>
                    </a:cubicBezTo>
                    <a:cubicBezTo>
                      <a:pt x="380362" y="4717693"/>
                      <a:pt x="63088" y="4450019"/>
                      <a:pt x="0" y="4010367"/>
                    </a:cubicBezTo>
                    <a:cubicBezTo>
                      <a:pt x="4188" y="3761401"/>
                      <a:pt x="-25370" y="3682305"/>
                      <a:pt x="0" y="3460933"/>
                    </a:cubicBezTo>
                    <a:cubicBezTo>
                      <a:pt x="25370" y="3239561"/>
                      <a:pt x="-14115" y="3013279"/>
                      <a:pt x="0" y="2814540"/>
                    </a:cubicBezTo>
                    <a:cubicBezTo>
                      <a:pt x="14115" y="2615801"/>
                      <a:pt x="30953" y="2472072"/>
                      <a:pt x="0" y="2168148"/>
                    </a:cubicBezTo>
                    <a:cubicBezTo>
                      <a:pt x="-30953" y="1864224"/>
                      <a:pt x="29838" y="1800041"/>
                      <a:pt x="0" y="1554074"/>
                    </a:cubicBezTo>
                    <a:cubicBezTo>
                      <a:pt x="-29838" y="1308107"/>
                      <a:pt x="-37766" y="1018583"/>
                      <a:pt x="0" y="778403"/>
                    </a:cubicBezTo>
                    <a:close/>
                  </a:path>
                  <a:path w="4670322" h="4788770" stroke="0" extrusionOk="0">
                    <a:moveTo>
                      <a:pt x="0" y="778403"/>
                    </a:moveTo>
                    <a:cubicBezTo>
                      <a:pt x="-57527" y="306992"/>
                      <a:pt x="345600" y="24360"/>
                      <a:pt x="778403" y="0"/>
                    </a:cubicBezTo>
                    <a:cubicBezTo>
                      <a:pt x="1034347" y="14775"/>
                      <a:pt x="1116193" y="-311"/>
                      <a:pt x="1338836" y="0"/>
                    </a:cubicBezTo>
                    <a:cubicBezTo>
                      <a:pt x="1561479" y="311"/>
                      <a:pt x="1787885" y="-30426"/>
                      <a:pt x="1961539" y="0"/>
                    </a:cubicBezTo>
                    <a:cubicBezTo>
                      <a:pt x="2135193" y="30426"/>
                      <a:pt x="2407118" y="10534"/>
                      <a:pt x="2521972" y="0"/>
                    </a:cubicBezTo>
                    <a:cubicBezTo>
                      <a:pt x="2636826" y="-10534"/>
                      <a:pt x="2897947" y="17031"/>
                      <a:pt x="3175810" y="0"/>
                    </a:cubicBezTo>
                    <a:cubicBezTo>
                      <a:pt x="3453673" y="-17031"/>
                      <a:pt x="3686988" y="18971"/>
                      <a:pt x="3891919" y="0"/>
                    </a:cubicBezTo>
                    <a:cubicBezTo>
                      <a:pt x="4355915" y="7601"/>
                      <a:pt x="4643406" y="285218"/>
                      <a:pt x="4670322" y="778403"/>
                    </a:cubicBezTo>
                    <a:cubicBezTo>
                      <a:pt x="4643443" y="907580"/>
                      <a:pt x="4654454" y="1109046"/>
                      <a:pt x="4670322" y="1392476"/>
                    </a:cubicBezTo>
                    <a:cubicBezTo>
                      <a:pt x="4686190" y="1675906"/>
                      <a:pt x="4679851" y="1877378"/>
                      <a:pt x="4670322" y="2038869"/>
                    </a:cubicBezTo>
                    <a:cubicBezTo>
                      <a:pt x="4660793" y="2200360"/>
                      <a:pt x="4680306" y="2511049"/>
                      <a:pt x="4670322" y="2685262"/>
                    </a:cubicBezTo>
                    <a:cubicBezTo>
                      <a:pt x="4660338" y="2859475"/>
                      <a:pt x="4644166" y="3147903"/>
                      <a:pt x="4670322" y="3267015"/>
                    </a:cubicBezTo>
                    <a:cubicBezTo>
                      <a:pt x="4696478" y="3386127"/>
                      <a:pt x="4703227" y="3826520"/>
                      <a:pt x="4670322" y="4010367"/>
                    </a:cubicBezTo>
                    <a:cubicBezTo>
                      <a:pt x="4613049" y="4385927"/>
                      <a:pt x="4307245" y="4752260"/>
                      <a:pt x="3891919" y="4788770"/>
                    </a:cubicBezTo>
                    <a:cubicBezTo>
                      <a:pt x="3701779" y="4783189"/>
                      <a:pt x="3570117" y="4802299"/>
                      <a:pt x="3269216" y="4788770"/>
                    </a:cubicBezTo>
                    <a:cubicBezTo>
                      <a:pt x="2968315" y="4775241"/>
                      <a:pt x="2945830" y="4806762"/>
                      <a:pt x="2677648" y="4788770"/>
                    </a:cubicBezTo>
                    <a:cubicBezTo>
                      <a:pt x="2409466" y="4770778"/>
                      <a:pt x="2363048" y="4777392"/>
                      <a:pt x="2148350" y="4788770"/>
                    </a:cubicBezTo>
                    <a:cubicBezTo>
                      <a:pt x="1933652" y="4800148"/>
                      <a:pt x="1739146" y="4802670"/>
                      <a:pt x="1619052" y="4788770"/>
                    </a:cubicBezTo>
                    <a:cubicBezTo>
                      <a:pt x="1498958" y="4774870"/>
                      <a:pt x="1167928" y="4821631"/>
                      <a:pt x="778403" y="4788770"/>
                    </a:cubicBezTo>
                    <a:cubicBezTo>
                      <a:pt x="309819" y="4828291"/>
                      <a:pt x="56083" y="4396691"/>
                      <a:pt x="0" y="4010367"/>
                    </a:cubicBezTo>
                    <a:cubicBezTo>
                      <a:pt x="24919" y="3818669"/>
                      <a:pt x="3582" y="3588462"/>
                      <a:pt x="0" y="3363974"/>
                    </a:cubicBezTo>
                    <a:cubicBezTo>
                      <a:pt x="-3582" y="3139486"/>
                      <a:pt x="-15650" y="2952746"/>
                      <a:pt x="0" y="2814540"/>
                    </a:cubicBezTo>
                    <a:cubicBezTo>
                      <a:pt x="15650" y="2676334"/>
                      <a:pt x="-25201" y="2483001"/>
                      <a:pt x="0" y="2168148"/>
                    </a:cubicBezTo>
                    <a:cubicBezTo>
                      <a:pt x="25201" y="1853295"/>
                      <a:pt x="-5184" y="1686928"/>
                      <a:pt x="0" y="1457115"/>
                    </a:cubicBezTo>
                    <a:cubicBezTo>
                      <a:pt x="5184" y="1227302"/>
                      <a:pt x="-2542" y="1108622"/>
                      <a:pt x="0" y="77840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499452614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3" name="Rettangolo con angoli arrotondati 62">
                <a:extLst>
                  <a:ext uri="{FF2B5EF4-FFF2-40B4-BE49-F238E27FC236}">
                    <a16:creationId xmlns:a16="http://schemas.microsoft.com/office/drawing/2014/main" id="{390F8B64-01DB-3962-8C20-A57287ADCBB2}"/>
                  </a:ext>
                </a:extLst>
              </p:cNvPr>
              <p:cNvSpPr/>
              <p:nvPr/>
            </p:nvSpPr>
            <p:spPr>
              <a:xfrm>
                <a:off x="7880555" y="1690688"/>
                <a:ext cx="2625213" cy="757545"/>
              </a:xfrm>
              <a:custGeom>
                <a:avLst/>
                <a:gdLst>
                  <a:gd name="connsiteX0" fmla="*/ 0 w 2625213"/>
                  <a:gd name="connsiteY0" fmla="*/ 126260 h 757545"/>
                  <a:gd name="connsiteX1" fmla="*/ 126260 w 2625213"/>
                  <a:gd name="connsiteY1" fmla="*/ 0 h 757545"/>
                  <a:gd name="connsiteX2" fmla="*/ 648252 w 2625213"/>
                  <a:gd name="connsiteY2" fmla="*/ 0 h 757545"/>
                  <a:gd name="connsiteX3" fmla="*/ 1241426 w 2625213"/>
                  <a:gd name="connsiteY3" fmla="*/ 0 h 757545"/>
                  <a:gd name="connsiteX4" fmla="*/ 1858326 w 2625213"/>
                  <a:gd name="connsiteY4" fmla="*/ 0 h 757545"/>
                  <a:gd name="connsiteX5" fmla="*/ 2498953 w 2625213"/>
                  <a:gd name="connsiteY5" fmla="*/ 0 h 757545"/>
                  <a:gd name="connsiteX6" fmla="*/ 2625213 w 2625213"/>
                  <a:gd name="connsiteY6" fmla="*/ 126260 h 757545"/>
                  <a:gd name="connsiteX7" fmla="*/ 2625213 w 2625213"/>
                  <a:gd name="connsiteY7" fmla="*/ 631285 h 757545"/>
                  <a:gd name="connsiteX8" fmla="*/ 2498953 w 2625213"/>
                  <a:gd name="connsiteY8" fmla="*/ 757545 h 757545"/>
                  <a:gd name="connsiteX9" fmla="*/ 1905780 w 2625213"/>
                  <a:gd name="connsiteY9" fmla="*/ 757545 h 757545"/>
                  <a:gd name="connsiteX10" fmla="*/ 1336333 w 2625213"/>
                  <a:gd name="connsiteY10" fmla="*/ 757545 h 757545"/>
                  <a:gd name="connsiteX11" fmla="*/ 790614 w 2625213"/>
                  <a:gd name="connsiteY11" fmla="*/ 757545 h 757545"/>
                  <a:gd name="connsiteX12" fmla="*/ 126260 w 2625213"/>
                  <a:gd name="connsiteY12" fmla="*/ 757545 h 757545"/>
                  <a:gd name="connsiteX13" fmla="*/ 0 w 2625213"/>
                  <a:gd name="connsiteY13" fmla="*/ 631285 h 757545"/>
                  <a:gd name="connsiteX14" fmla="*/ 0 w 2625213"/>
                  <a:gd name="connsiteY14" fmla="*/ 126260 h 757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25213" h="757545" fill="none" extrusionOk="0">
                    <a:moveTo>
                      <a:pt x="0" y="126260"/>
                    </a:moveTo>
                    <a:cubicBezTo>
                      <a:pt x="16133" y="57000"/>
                      <a:pt x="56501" y="8853"/>
                      <a:pt x="126260" y="0"/>
                    </a:cubicBezTo>
                    <a:cubicBezTo>
                      <a:pt x="378237" y="6346"/>
                      <a:pt x="413837" y="18330"/>
                      <a:pt x="648252" y="0"/>
                    </a:cubicBezTo>
                    <a:cubicBezTo>
                      <a:pt x="882667" y="-18330"/>
                      <a:pt x="1097123" y="14527"/>
                      <a:pt x="1241426" y="0"/>
                    </a:cubicBezTo>
                    <a:cubicBezTo>
                      <a:pt x="1385729" y="-14527"/>
                      <a:pt x="1596982" y="-4591"/>
                      <a:pt x="1858326" y="0"/>
                    </a:cubicBezTo>
                    <a:cubicBezTo>
                      <a:pt x="2119670" y="4591"/>
                      <a:pt x="2256354" y="-26476"/>
                      <a:pt x="2498953" y="0"/>
                    </a:cubicBezTo>
                    <a:cubicBezTo>
                      <a:pt x="2554517" y="-9347"/>
                      <a:pt x="2629909" y="56670"/>
                      <a:pt x="2625213" y="126260"/>
                    </a:cubicBezTo>
                    <a:cubicBezTo>
                      <a:pt x="2611554" y="307967"/>
                      <a:pt x="2635823" y="408725"/>
                      <a:pt x="2625213" y="631285"/>
                    </a:cubicBezTo>
                    <a:cubicBezTo>
                      <a:pt x="2628433" y="690858"/>
                      <a:pt x="2557439" y="755536"/>
                      <a:pt x="2498953" y="757545"/>
                    </a:cubicBezTo>
                    <a:cubicBezTo>
                      <a:pt x="2330073" y="741143"/>
                      <a:pt x="2065086" y="770904"/>
                      <a:pt x="1905780" y="757545"/>
                    </a:cubicBezTo>
                    <a:cubicBezTo>
                      <a:pt x="1746474" y="744186"/>
                      <a:pt x="1577310" y="768716"/>
                      <a:pt x="1336333" y="757545"/>
                    </a:cubicBezTo>
                    <a:cubicBezTo>
                      <a:pt x="1095356" y="746374"/>
                      <a:pt x="944351" y="767754"/>
                      <a:pt x="790614" y="757545"/>
                    </a:cubicBezTo>
                    <a:cubicBezTo>
                      <a:pt x="636877" y="747336"/>
                      <a:pt x="367264" y="776679"/>
                      <a:pt x="126260" y="757545"/>
                    </a:cubicBezTo>
                    <a:cubicBezTo>
                      <a:pt x="52647" y="751156"/>
                      <a:pt x="-4812" y="693478"/>
                      <a:pt x="0" y="631285"/>
                    </a:cubicBezTo>
                    <a:cubicBezTo>
                      <a:pt x="4116" y="518978"/>
                      <a:pt x="-7139" y="240054"/>
                      <a:pt x="0" y="126260"/>
                    </a:cubicBezTo>
                    <a:close/>
                  </a:path>
                  <a:path w="2625213" h="757545" stroke="0" extrusionOk="0">
                    <a:moveTo>
                      <a:pt x="0" y="126260"/>
                    </a:moveTo>
                    <a:cubicBezTo>
                      <a:pt x="-9717" y="63757"/>
                      <a:pt x="66015" y="4557"/>
                      <a:pt x="126260" y="0"/>
                    </a:cubicBezTo>
                    <a:cubicBezTo>
                      <a:pt x="364808" y="15887"/>
                      <a:pt x="519111" y="-25021"/>
                      <a:pt x="671979" y="0"/>
                    </a:cubicBezTo>
                    <a:cubicBezTo>
                      <a:pt x="824847" y="25021"/>
                      <a:pt x="1097496" y="-6657"/>
                      <a:pt x="1312607" y="0"/>
                    </a:cubicBezTo>
                    <a:cubicBezTo>
                      <a:pt x="1527718" y="6657"/>
                      <a:pt x="1660715" y="10802"/>
                      <a:pt x="1905780" y="0"/>
                    </a:cubicBezTo>
                    <a:cubicBezTo>
                      <a:pt x="2150845" y="-10802"/>
                      <a:pt x="2351956" y="-26709"/>
                      <a:pt x="2498953" y="0"/>
                    </a:cubicBezTo>
                    <a:cubicBezTo>
                      <a:pt x="2560885" y="4107"/>
                      <a:pt x="2619127" y="44420"/>
                      <a:pt x="2625213" y="126260"/>
                    </a:cubicBezTo>
                    <a:cubicBezTo>
                      <a:pt x="2637797" y="240956"/>
                      <a:pt x="2614483" y="417404"/>
                      <a:pt x="2625213" y="631285"/>
                    </a:cubicBezTo>
                    <a:cubicBezTo>
                      <a:pt x="2632517" y="702745"/>
                      <a:pt x="2557190" y="760159"/>
                      <a:pt x="2498953" y="757545"/>
                    </a:cubicBezTo>
                    <a:cubicBezTo>
                      <a:pt x="2239284" y="776059"/>
                      <a:pt x="2120976" y="761934"/>
                      <a:pt x="1929507" y="757545"/>
                    </a:cubicBezTo>
                    <a:cubicBezTo>
                      <a:pt x="1738038" y="753156"/>
                      <a:pt x="1541225" y="732301"/>
                      <a:pt x="1336333" y="757545"/>
                    </a:cubicBezTo>
                    <a:cubicBezTo>
                      <a:pt x="1131441" y="782789"/>
                      <a:pt x="931089" y="764915"/>
                      <a:pt x="695706" y="757545"/>
                    </a:cubicBezTo>
                    <a:cubicBezTo>
                      <a:pt x="460323" y="750175"/>
                      <a:pt x="361983" y="739658"/>
                      <a:pt x="126260" y="757545"/>
                    </a:cubicBezTo>
                    <a:cubicBezTo>
                      <a:pt x="60791" y="742447"/>
                      <a:pt x="-10209" y="706558"/>
                      <a:pt x="0" y="631285"/>
                    </a:cubicBezTo>
                    <a:cubicBezTo>
                      <a:pt x="23938" y="471138"/>
                      <a:pt x="2554" y="243913"/>
                      <a:pt x="0" y="12626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754562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69EEF444-05C2-C2BB-B570-FD92FBB53DB3}"/>
                  </a:ext>
                </a:extLst>
              </p:cNvPr>
              <p:cNvSpPr txBox="1"/>
              <p:nvPr/>
            </p:nvSpPr>
            <p:spPr>
              <a:xfrm>
                <a:off x="8005918" y="1798425"/>
                <a:ext cx="26252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Layer</a:t>
                </a:r>
              </a:p>
            </p:txBody>
          </p:sp>
        </p:grp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89C681B1-FD93-DF77-6207-123847D6CC92}"/>
                </a:ext>
              </a:extLst>
            </p:cNvPr>
            <p:cNvSpPr txBox="1"/>
            <p:nvPr/>
          </p:nvSpPr>
          <p:spPr>
            <a:xfrm>
              <a:off x="668594" y="2433067"/>
              <a:ext cx="435323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latin typeface="Arial" panose="020B0604020202020204" pitchFamily="34" charset="0"/>
                  <a:cs typeface="Arial" panose="020B0604020202020204" pitchFamily="34" charset="0"/>
                </a:rPr>
                <a:t>Il layer finale della rete è composto da un singolo neurone.</a:t>
              </a:r>
            </a:p>
            <a:p>
              <a:pPr algn="ctr"/>
              <a:endParaRPr lang="it-IT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it-IT" sz="2000" dirty="0">
                  <a:latin typeface="Arial" panose="020B0604020202020204" pitchFamily="34" charset="0"/>
                  <a:cs typeface="Arial" panose="020B0604020202020204" pitchFamily="34" charset="0"/>
                </a:rPr>
                <a:t>L’output della rete è un numero reale </a:t>
              </a:r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compreso nell’intervallo [0,1]</a:t>
              </a:r>
            </a:p>
            <a:p>
              <a:pPr algn="ctr"/>
              <a:endParaRPr lang="it-I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it-IT" sz="2000" dirty="0">
                  <a:latin typeface="Arial" panose="020B0604020202020204" pitchFamily="34" charset="0"/>
                  <a:cs typeface="Arial" panose="020B0604020202020204" pitchFamily="34" charset="0"/>
                </a:rPr>
                <a:t>Il </a:t>
              </a:r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valore di output </a:t>
              </a:r>
              <a:r>
                <a:rPr lang="it-IT" sz="2000" dirty="0">
                  <a:latin typeface="Arial" panose="020B0604020202020204" pitchFamily="34" charset="0"/>
                  <a:cs typeface="Arial" panose="020B0604020202020204" pitchFamily="34" charset="0"/>
                </a:rPr>
                <a:t>viene interpretato come la </a:t>
              </a:r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probabilità</a:t>
              </a:r>
              <a:r>
                <a:rPr lang="it-IT" sz="2000" dirty="0">
                  <a:latin typeface="Arial" panose="020B0604020202020204" pitchFamily="34" charset="0"/>
                  <a:cs typeface="Arial" panose="020B0604020202020204" pitchFamily="34" charset="0"/>
                </a:rPr>
                <a:t> che l’elemento del dataset </a:t>
              </a:r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appartenga alla classe</a:t>
              </a:r>
            </a:p>
            <a:p>
              <a:pPr algn="ctr"/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0 o 1</a:t>
              </a:r>
            </a:p>
          </p:txBody>
        </p:sp>
      </p:grpSp>
      <p:cxnSp>
        <p:nvCxnSpPr>
          <p:cNvPr id="73" name="Connettore a gomito 72">
            <a:extLst>
              <a:ext uri="{FF2B5EF4-FFF2-40B4-BE49-F238E27FC236}">
                <a16:creationId xmlns:a16="http://schemas.microsoft.com/office/drawing/2014/main" id="{9253C4BC-95CF-5068-AFB0-6B6048C2368C}"/>
              </a:ext>
            </a:extLst>
          </p:cNvPr>
          <p:cNvCxnSpPr>
            <a:cxnSpLocks/>
            <a:endCxn id="62" idx="3"/>
          </p:cNvCxnSpPr>
          <p:nvPr/>
        </p:nvCxnSpPr>
        <p:spPr>
          <a:xfrm rot="10800000">
            <a:off x="5579198" y="4053845"/>
            <a:ext cx="2305399" cy="1815797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34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ccia a destra 43">
            <a:extLst>
              <a:ext uri="{FF2B5EF4-FFF2-40B4-BE49-F238E27FC236}">
                <a16:creationId xmlns:a16="http://schemas.microsoft.com/office/drawing/2014/main" id="{5AEE42F6-71B4-E4B8-BB12-4D3652810B5A}"/>
              </a:ext>
            </a:extLst>
          </p:cNvPr>
          <p:cNvSpPr/>
          <p:nvPr/>
        </p:nvSpPr>
        <p:spPr>
          <a:xfrm rot="16200000">
            <a:off x="5353514" y="5119737"/>
            <a:ext cx="2192142" cy="722763"/>
          </a:xfrm>
          <a:prstGeom prst="rightArrow">
            <a:avLst>
              <a:gd name="adj1" fmla="val 60649"/>
              <a:gd name="adj2" fmla="val 8194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reccia a destra 42">
            <a:extLst>
              <a:ext uri="{FF2B5EF4-FFF2-40B4-BE49-F238E27FC236}">
                <a16:creationId xmlns:a16="http://schemas.microsoft.com/office/drawing/2014/main" id="{614C11F2-7567-B7E0-68BB-54FFEE1B38C3}"/>
              </a:ext>
            </a:extLst>
          </p:cNvPr>
          <p:cNvSpPr/>
          <p:nvPr/>
        </p:nvSpPr>
        <p:spPr>
          <a:xfrm>
            <a:off x="5370653" y="6010200"/>
            <a:ext cx="6821347" cy="563023"/>
          </a:xfrm>
          <a:prstGeom prst="rightArrow">
            <a:avLst>
              <a:gd name="adj1" fmla="val 60649"/>
              <a:gd name="adj2" fmla="val 8194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6" name="Immagine 5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2013891E-D2AE-7466-B51A-CDC83F281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" t="-4524" r="-253" b="4524"/>
          <a:stretch/>
        </p:blipFill>
        <p:spPr>
          <a:xfrm rot="369666">
            <a:off x="6847847" y="2941818"/>
            <a:ext cx="4615808" cy="35453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2" name="Elemento grafico 31" descr="Freccia circolare con riempimento a tinta unita">
            <a:extLst>
              <a:ext uri="{FF2B5EF4-FFF2-40B4-BE49-F238E27FC236}">
                <a16:creationId xmlns:a16="http://schemas.microsoft.com/office/drawing/2014/main" id="{FDDFD3D3-ADB1-5D58-69D8-44B0768BF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7759" y="1881371"/>
            <a:ext cx="3149758" cy="30952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FD5446B-E272-31AD-2D52-E4533DBA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1" y="129151"/>
            <a:ext cx="10515600" cy="1325563"/>
          </a:xfrm>
        </p:spPr>
        <p:txBody>
          <a:bodyPr/>
          <a:lstStyle/>
          <a:p>
            <a:r>
              <a:rPr lang="it-IT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Algoritmo di Addestramento</a:t>
            </a:r>
            <a:br>
              <a:rPr lang="it-IT" dirty="0"/>
            </a:br>
            <a:endParaRPr lang="it-IT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EAA84EB-BE4B-73A8-652A-25D36C402782}"/>
              </a:ext>
            </a:extLst>
          </p:cNvPr>
          <p:cNvGrpSpPr/>
          <p:nvPr/>
        </p:nvGrpSpPr>
        <p:grpSpPr>
          <a:xfrm>
            <a:off x="5469565" y="1860437"/>
            <a:ext cx="1592826" cy="781229"/>
            <a:chOff x="8495071" y="791932"/>
            <a:chExt cx="1592826" cy="781229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7E50E2DB-F342-B13E-DFEC-3649E35EBCBE}"/>
                </a:ext>
              </a:extLst>
            </p:cNvPr>
            <p:cNvSpPr/>
            <p:nvPr/>
          </p:nvSpPr>
          <p:spPr>
            <a:xfrm>
              <a:off x="8495071" y="791932"/>
              <a:ext cx="1592826" cy="781229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30069E33-D62A-839C-B786-35932E0A7AD1}"/>
                </a:ext>
              </a:extLst>
            </p:cNvPr>
            <p:cNvSpPr txBox="1"/>
            <p:nvPr/>
          </p:nvSpPr>
          <p:spPr>
            <a:xfrm>
              <a:off x="8495071" y="854629"/>
              <a:ext cx="1592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Output della rete</a:t>
              </a:r>
              <a:r>
                <a:rPr lang="it-IT" sz="2000" dirty="0"/>
                <a:t> 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F0BE23CC-E1D0-E9B5-3CB3-995057EACA8A}"/>
              </a:ext>
            </a:extLst>
          </p:cNvPr>
          <p:cNvGrpSpPr/>
          <p:nvPr/>
        </p:nvGrpSpPr>
        <p:grpSpPr>
          <a:xfrm>
            <a:off x="5618560" y="3434949"/>
            <a:ext cx="1592826" cy="781229"/>
            <a:chOff x="8495071" y="791932"/>
            <a:chExt cx="1592826" cy="781229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7B2264C-92DB-07C5-8B4F-AC76D3DE0AE0}"/>
                </a:ext>
              </a:extLst>
            </p:cNvPr>
            <p:cNvSpPr/>
            <p:nvPr/>
          </p:nvSpPr>
          <p:spPr>
            <a:xfrm>
              <a:off x="8495071" y="791932"/>
              <a:ext cx="1592826" cy="781229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B2080BD1-DCE8-59E3-CD2A-DEA883C1F493}"/>
                </a:ext>
              </a:extLst>
            </p:cNvPr>
            <p:cNvSpPr txBox="1"/>
            <p:nvPr/>
          </p:nvSpPr>
          <p:spPr>
            <a:xfrm>
              <a:off x="8495071" y="828603"/>
              <a:ext cx="1592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Funzione di costo</a:t>
              </a:r>
              <a:r>
                <a:rPr lang="it-IT" sz="2000" dirty="0"/>
                <a:t> 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4BBB1FD9-1933-07ED-A5AB-05D67117194D}"/>
              </a:ext>
            </a:extLst>
          </p:cNvPr>
          <p:cNvGrpSpPr/>
          <p:nvPr/>
        </p:nvGrpSpPr>
        <p:grpSpPr>
          <a:xfrm>
            <a:off x="4106618" y="4385048"/>
            <a:ext cx="1592826" cy="781229"/>
            <a:chOff x="8495071" y="791932"/>
            <a:chExt cx="1592826" cy="781229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DDC9FC09-77EE-FBD4-3625-1EC6B9EEEC20}"/>
                </a:ext>
              </a:extLst>
            </p:cNvPr>
            <p:cNvSpPr/>
            <p:nvPr/>
          </p:nvSpPr>
          <p:spPr>
            <a:xfrm>
              <a:off x="8495071" y="791932"/>
              <a:ext cx="1592826" cy="781229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C79F8D8-A74A-C103-6839-CA53C3293AA2}"/>
                </a:ext>
              </a:extLst>
            </p:cNvPr>
            <p:cNvSpPr txBox="1"/>
            <p:nvPr/>
          </p:nvSpPr>
          <p:spPr>
            <a:xfrm>
              <a:off x="8495071" y="825363"/>
              <a:ext cx="1592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Calcolo gradienti</a:t>
              </a:r>
              <a:r>
                <a:rPr lang="it-IT" sz="2000" dirty="0"/>
                <a:t> 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7DA76D4E-E442-C866-6869-2F131B83E6DA}"/>
              </a:ext>
            </a:extLst>
          </p:cNvPr>
          <p:cNvGrpSpPr/>
          <p:nvPr/>
        </p:nvGrpSpPr>
        <p:grpSpPr>
          <a:xfrm>
            <a:off x="2451274" y="3429000"/>
            <a:ext cx="1922208" cy="781229"/>
            <a:chOff x="8298425" y="791932"/>
            <a:chExt cx="1922208" cy="781229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590B5CED-2A0C-CCFD-D45A-B41F3CAAE59A}"/>
                </a:ext>
              </a:extLst>
            </p:cNvPr>
            <p:cNvSpPr/>
            <p:nvPr/>
          </p:nvSpPr>
          <p:spPr>
            <a:xfrm>
              <a:off x="8298426" y="791932"/>
              <a:ext cx="1922207" cy="781229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7A5DE91C-4E2A-FF9D-0D07-5DD37159E6BE}"/>
                </a:ext>
              </a:extLst>
            </p:cNvPr>
            <p:cNvSpPr txBox="1"/>
            <p:nvPr/>
          </p:nvSpPr>
          <p:spPr>
            <a:xfrm>
              <a:off x="8298425" y="828280"/>
              <a:ext cx="19222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latin typeface="Arial" panose="020B0604020202020204" pitchFamily="34" charset="0"/>
                  <a:cs typeface="Arial" panose="020B0604020202020204" pitchFamily="34" charset="0"/>
                </a:rPr>
                <a:t>Aggiornamento</a:t>
              </a:r>
            </a:p>
            <a:p>
              <a:pPr algn="ctr"/>
              <a:r>
                <a:rPr lang="it-IT" b="1" dirty="0">
                  <a:latin typeface="Arial" panose="020B0604020202020204" pitchFamily="34" charset="0"/>
                  <a:cs typeface="Arial" panose="020B0604020202020204" pitchFamily="34" charset="0"/>
                </a:rPr>
                <a:t>parametri</a:t>
              </a:r>
              <a:r>
                <a:rPr lang="it-IT" dirty="0"/>
                <a:t> </a:t>
              </a:r>
            </a:p>
          </p:txBody>
        </p:sp>
      </p:grpSp>
      <p:cxnSp>
        <p:nvCxnSpPr>
          <p:cNvPr id="38" name="Connettore curvo 37">
            <a:extLst>
              <a:ext uri="{FF2B5EF4-FFF2-40B4-BE49-F238E27FC236}">
                <a16:creationId xmlns:a16="http://schemas.microsoft.com/office/drawing/2014/main" id="{4D29FD61-6387-E163-7796-54E2874BE673}"/>
              </a:ext>
            </a:extLst>
          </p:cNvPr>
          <p:cNvCxnSpPr>
            <a:cxnSpLocks/>
            <a:stCxn id="19" idx="1"/>
            <a:endCxn id="59" idx="2"/>
          </p:cNvCxnSpPr>
          <p:nvPr/>
        </p:nvCxnSpPr>
        <p:spPr>
          <a:xfrm rot="10800000">
            <a:off x="1529809" y="3067511"/>
            <a:ext cx="921467" cy="7521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curvo 41">
            <a:extLst>
              <a:ext uri="{FF2B5EF4-FFF2-40B4-BE49-F238E27FC236}">
                <a16:creationId xmlns:a16="http://schemas.microsoft.com/office/drawing/2014/main" id="{0B8F864B-6065-E022-BC79-BB52C8DB876D}"/>
              </a:ext>
            </a:extLst>
          </p:cNvPr>
          <p:cNvCxnSpPr>
            <a:cxnSpLocks/>
            <a:stCxn id="11" idx="3"/>
            <a:endCxn id="49" idx="1"/>
          </p:cNvCxnSpPr>
          <p:nvPr/>
        </p:nvCxnSpPr>
        <p:spPr>
          <a:xfrm flipV="1">
            <a:off x="7211386" y="1585085"/>
            <a:ext cx="152111" cy="22404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curvo 45">
            <a:extLst>
              <a:ext uri="{FF2B5EF4-FFF2-40B4-BE49-F238E27FC236}">
                <a16:creationId xmlns:a16="http://schemas.microsoft.com/office/drawing/2014/main" id="{07870FAD-30FE-4B5B-AA31-8A65AB3ACB9D}"/>
              </a:ext>
            </a:extLst>
          </p:cNvPr>
          <p:cNvCxnSpPr>
            <a:cxnSpLocks/>
            <a:stCxn id="14" idx="2"/>
            <a:endCxn id="57" idx="3"/>
          </p:cNvCxnSpPr>
          <p:nvPr/>
        </p:nvCxnSpPr>
        <p:spPr>
          <a:xfrm rot="5400000">
            <a:off x="3574351" y="4161349"/>
            <a:ext cx="323753" cy="23336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4F9FB344-AE1C-269B-C9CE-AD7CB1E9B166}"/>
              </a:ext>
            </a:extLst>
          </p:cNvPr>
          <p:cNvSpPr/>
          <p:nvPr/>
        </p:nvSpPr>
        <p:spPr>
          <a:xfrm>
            <a:off x="7363497" y="608436"/>
            <a:ext cx="4362106" cy="19532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01441694">
                  <a:custGeom>
                    <a:avLst/>
                    <a:gdLst>
                      <a:gd name="connsiteX0" fmla="*/ 0 w 2160640"/>
                      <a:gd name="connsiteY0" fmla="*/ 360114 h 2266289"/>
                      <a:gd name="connsiteX1" fmla="*/ 360114 w 2160640"/>
                      <a:gd name="connsiteY1" fmla="*/ 0 h 2266289"/>
                      <a:gd name="connsiteX2" fmla="*/ 869060 w 2160640"/>
                      <a:gd name="connsiteY2" fmla="*/ 0 h 2266289"/>
                      <a:gd name="connsiteX3" fmla="*/ 1305985 w 2160640"/>
                      <a:gd name="connsiteY3" fmla="*/ 0 h 2266289"/>
                      <a:gd name="connsiteX4" fmla="*/ 1800526 w 2160640"/>
                      <a:gd name="connsiteY4" fmla="*/ 0 h 2266289"/>
                      <a:gd name="connsiteX5" fmla="*/ 2160640 w 2160640"/>
                      <a:gd name="connsiteY5" fmla="*/ 360114 h 2266289"/>
                      <a:gd name="connsiteX6" fmla="*/ 2160640 w 2160640"/>
                      <a:gd name="connsiteY6" fmla="*/ 890928 h 2266289"/>
                      <a:gd name="connsiteX7" fmla="*/ 2160640 w 2160640"/>
                      <a:gd name="connsiteY7" fmla="*/ 1421743 h 2266289"/>
                      <a:gd name="connsiteX8" fmla="*/ 2160640 w 2160640"/>
                      <a:gd name="connsiteY8" fmla="*/ 1906175 h 2266289"/>
                      <a:gd name="connsiteX9" fmla="*/ 1800526 w 2160640"/>
                      <a:gd name="connsiteY9" fmla="*/ 2266289 h 2266289"/>
                      <a:gd name="connsiteX10" fmla="*/ 1334793 w 2160640"/>
                      <a:gd name="connsiteY10" fmla="*/ 2266289 h 2266289"/>
                      <a:gd name="connsiteX11" fmla="*/ 869060 w 2160640"/>
                      <a:gd name="connsiteY11" fmla="*/ 2266289 h 2266289"/>
                      <a:gd name="connsiteX12" fmla="*/ 360114 w 2160640"/>
                      <a:gd name="connsiteY12" fmla="*/ 2266289 h 2266289"/>
                      <a:gd name="connsiteX13" fmla="*/ 0 w 2160640"/>
                      <a:gd name="connsiteY13" fmla="*/ 1906175 h 2266289"/>
                      <a:gd name="connsiteX14" fmla="*/ 0 w 2160640"/>
                      <a:gd name="connsiteY14" fmla="*/ 1421743 h 2266289"/>
                      <a:gd name="connsiteX15" fmla="*/ 0 w 2160640"/>
                      <a:gd name="connsiteY15" fmla="*/ 921849 h 2266289"/>
                      <a:gd name="connsiteX16" fmla="*/ 0 w 2160640"/>
                      <a:gd name="connsiteY16" fmla="*/ 360114 h 2266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160640" h="2266289" fill="none" extrusionOk="0">
                        <a:moveTo>
                          <a:pt x="0" y="360114"/>
                        </a:moveTo>
                        <a:cubicBezTo>
                          <a:pt x="8927" y="177855"/>
                          <a:pt x="183492" y="18706"/>
                          <a:pt x="360114" y="0"/>
                        </a:cubicBezTo>
                        <a:cubicBezTo>
                          <a:pt x="548513" y="-31877"/>
                          <a:pt x="615314" y="24777"/>
                          <a:pt x="869060" y="0"/>
                        </a:cubicBezTo>
                        <a:cubicBezTo>
                          <a:pt x="1122806" y="-24777"/>
                          <a:pt x="1178418" y="22975"/>
                          <a:pt x="1305985" y="0"/>
                        </a:cubicBezTo>
                        <a:cubicBezTo>
                          <a:pt x="1433552" y="-22975"/>
                          <a:pt x="1693354" y="2761"/>
                          <a:pt x="1800526" y="0"/>
                        </a:cubicBezTo>
                        <a:cubicBezTo>
                          <a:pt x="2023557" y="53821"/>
                          <a:pt x="2194675" y="160953"/>
                          <a:pt x="2160640" y="360114"/>
                        </a:cubicBezTo>
                        <a:cubicBezTo>
                          <a:pt x="2200346" y="538837"/>
                          <a:pt x="2120239" y="688636"/>
                          <a:pt x="2160640" y="890928"/>
                        </a:cubicBezTo>
                        <a:cubicBezTo>
                          <a:pt x="2201041" y="1093220"/>
                          <a:pt x="2132575" y="1265348"/>
                          <a:pt x="2160640" y="1421743"/>
                        </a:cubicBezTo>
                        <a:cubicBezTo>
                          <a:pt x="2188705" y="1578139"/>
                          <a:pt x="2145545" y="1687547"/>
                          <a:pt x="2160640" y="1906175"/>
                        </a:cubicBezTo>
                        <a:cubicBezTo>
                          <a:pt x="2147786" y="2133371"/>
                          <a:pt x="1993119" y="2320348"/>
                          <a:pt x="1800526" y="2266289"/>
                        </a:cubicBezTo>
                        <a:cubicBezTo>
                          <a:pt x="1607723" y="2309666"/>
                          <a:pt x="1551559" y="2232911"/>
                          <a:pt x="1334793" y="2266289"/>
                        </a:cubicBezTo>
                        <a:cubicBezTo>
                          <a:pt x="1118027" y="2299667"/>
                          <a:pt x="1087290" y="2218684"/>
                          <a:pt x="869060" y="2266289"/>
                        </a:cubicBezTo>
                        <a:cubicBezTo>
                          <a:pt x="650830" y="2313894"/>
                          <a:pt x="467867" y="2226679"/>
                          <a:pt x="360114" y="2266289"/>
                        </a:cubicBezTo>
                        <a:cubicBezTo>
                          <a:pt x="168939" y="2263872"/>
                          <a:pt x="2285" y="2120286"/>
                          <a:pt x="0" y="1906175"/>
                        </a:cubicBezTo>
                        <a:cubicBezTo>
                          <a:pt x="-42673" y="1690453"/>
                          <a:pt x="56064" y="1574158"/>
                          <a:pt x="0" y="1421743"/>
                        </a:cubicBezTo>
                        <a:cubicBezTo>
                          <a:pt x="-56064" y="1269328"/>
                          <a:pt x="15047" y="1080128"/>
                          <a:pt x="0" y="921849"/>
                        </a:cubicBezTo>
                        <a:cubicBezTo>
                          <a:pt x="-15047" y="763570"/>
                          <a:pt x="52154" y="604115"/>
                          <a:pt x="0" y="360114"/>
                        </a:cubicBezTo>
                        <a:close/>
                      </a:path>
                      <a:path w="2160640" h="2266289" stroke="0" extrusionOk="0">
                        <a:moveTo>
                          <a:pt x="0" y="360114"/>
                        </a:moveTo>
                        <a:cubicBezTo>
                          <a:pt x="-6294" y="171667"/>
                          <a:pt x="166288" y="-7822"/>
                          <a:pt x="360114" y="0"/>
                        </a:cubicBezTo>
                        <a:cubicBezTo>
                          <a:pt x="537872" y="-42249"/>
                          <a:pt x="661912" y="38948"/>
                          <a:pt x="840251" y="0"/>
                        </a:cubicBezTo>
                        <a:cubicBezTo>
                          <a:pt x="1018590" y="-38948"/>
                          <a:pt x="1159144" y="44893"/>
                          <a:pt x="1349197" y="0"/>
                        </a:cubicBezTo>
                        <a:cubicBezTo>
                          <a:pt x="1539250" y="-44893"/>
                          <a:pt x="1709604" y="47477"/>
                          <a:pt x="1800526" y="0"/>
                        </a:cubicBezTo>
                        <a:cubicBezTo>
                          <a:pt x="1970870" y="36549"/>
                          <a:pt x="2143255" y="157119"/>
                          <a:pt x="2160640" y="360114"/>
                        </a:cubicBezTo>
                        <a:cubicBezTo>
                          <a:pt x="2189938" y="484232"/>
                          <a:pt x="2126423" y="605854"/>
                          <a:pt x="2160640" y="844546"/>
                        </a:cubicBezTo>
                        <a:cubicBezTo>
                          <a:pt x="2194857" y="1083238"/>
                          <a:pt x="2118133" y="1197936"/>
                          <a:pt x="2160640" y="1328979"/>
                        </a:cubicBezTo>
                        <a:cubicBezTo>
                          <a:pt x="2203147" y="1460022"/>
                          <a:pt x="2129043" y="1730798"/>
                          <a:pt x="2160640" y="1906175"/>
                        </a:cubicBezTo>
                        <a:cubicBezTo>
                          <a:pt x="2148823" y="2120769"/>
                          <a:pt x="2016389" y="2268431"/>
                          <a:pt x="1800526" y="2266289"/>
                        </a:cubicBezTo>
                        <a:cubicBezTo>
                          <a:pt x="1696731" y="2308878"/>
                          <a:pt x="1490439" y="2240275"/>
                          <a:pt x="1349197" y="2266289"/>
                        </a:cubicBezTo>
                        <a:cubicBezTo>
                          <a:pt x="1207955" y="2292303"/>
                          <a:pt x="1068292" y="2214350"/>
                          <a:pt x="869060" y="2266289"/>
                        </a:cubicBezTo>
                        <a:cubicBezTo>
                          <a:pt x="669828" y="2318228"/>
                          <a:pt x="573167" y="2244546"/>
                          <a:pt x="360114" y="2266289"/>
                        </a:cubicBezTo>
                        <a:cubicBezTo>
                          <a:pt x="175428" y="2276506"/>
                          <a:pt x="2543" y="2059577"/>
                          <a:pt x="0" y="1906175"/>
                        </a:cubicBezTo>
                        <a:cubicBezTo>
                          <a:pt x="-46876" y="1699233"/>
                          <a:pt x="54182" y="1600317"/>
                          <a:pt x="0" y="1437203"/>
                        </a:cubicBezTo>
                        <a:cubicBezTo>
                          <a:pt x="-54182" y="1274089"/>
                          <a:pt x="27026" y="1033211"/>
                          <a:pt x="0" y="906389"/>
                        </a:cubicBezTo>
                        <a:cubicBezTo>
                          <a:pt x="-27026" y="779567"/>
                          <a:pt x="39366" y="506858"/>
                          <a:pt x="0" y="36011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A96F16B-3912-62B1-42E9-FDDEDD02705E}"/>
              </a:ext>
            </a:extLst>
          </p:cNvPr>
          <p:cNvSpPr txBox="1"/>
          <p:nvPr/>
        </p:nvSpPr>
        <p:spPr>
          <a:xfrm>
            <a:off x="7418519" y="766166"/>
            <a:ext cx="42520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 Cross </a:t>
            </a:r>
            <a:r>
              <a:rPr lang="it-I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  <a:endParaRPr lang="it-I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Calcola l’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errore 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tra le 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predizioni (z)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del modello e i 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valori target (y).</a:t>
            </a:r>
          </a:p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13FBD77E-0889-210B-5537-B729959A8143}"/>
              </a:ext>
            </a:extLst>
          </p:cNvPr>
          <p:cNvSpPr/>
          <p:nvPr/>
        </p:nvSpPr>
        <p:spPr>
          <a:xfrm>
            <a:off x="408783" y="4356885"/>
            <a:ext cx="2160640" cy="22662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01441694">
                  <a:custGeom>
                    <a:avLst/>
                    <a:gdLst>
                      <a:gd name="connsiteX0" fmla="*/ 0 w 2160640"/>
                      <a:gd name="connsiteY0" fmla="*/ 360114 h 2266289"/>
                      <a:gd name="connsiteX1" fmla="*/ 360114 w 2160640"/>
                      <a:gd name="connsiteY1" fmla="*/ 0 h 2266289"/>
                      <a:gd name="connsiteX2" fmla="*/ 869060 w 2160640"/>
                      <a:gd name="connsiteY2" fmla="*/ 0 h 2266289"/>
                      <a:gd name="connsiteX3" fmla="*/ 1305985 w 2160640"/>
                      <a:gd name="connsiteY3" fmla="*/ 0 h 2266289"/>
                      <a:gd name="connsiteX4" fmla="*/ 1800526 w 2160640"/>
                      <a:gd name="connsiteY4" fmla="*/ 0 h 2266289"/>
                      <a:gd name="connsiteX5" fmla="*/ 2160640 w 2160640"/>
                      <a:gd name="connsiteY5" fmla="*/ 360114 h 2266289"/>
                      <a:gd name="connsiteX6" fmla="*/ 2160640 w 2160640"/>
                      <a:gd name="connsiteY6" fmla="*/ 890928 h 2266289"/>
                      <a:gd name="connsiteX7" fmla="*/ 2160640 w 2160640"/>
                      <a:gd name="connsiteY7" fmla="*/ 1421743 h 2266289"/>
                      <a:gd name="connsiteX8" fmla="*/ 2160640 w 2160640"/>
                      <a:gd name="connsiteY8" fmla="*/ 1906175 h 2266289"/>
                      <a:gd name="connsiteX9" fmla="*/ 1800526 w 2160640"/>
                      <a:gd name="connsiteY9" fmla="*/ 2266289 h 2266289"/>
                      <a:gd name="connsiteX10" fmla="*/ 1334793 w 2160640"/>
                      <a:gd name="connsiteY10" fmla="*/ 2266289 h 2266289"/>
                      <a:gd name="connsiteX11" fmla="*/ 869060 w 2160640"/>
                      <a:gd name="connsiteY11" fmla="*/ 2266289 h 2266289"/>
                      <a:gd name="connsiteX12" fmla="*/ 360114 w 2160640"/>
                      <a:gd name="connsiteY12" fmla="*/ 2266289 h 2266289"/>
                      <a:gd name="connsiteX13" fmla="*/ 0 w 2160640"/>
                      <a:gd name="connsiteY13" fmla="*/ 1906175 h 2266289"/>
                      <a:gd name="connsiteX14" fmla="*/ 0 w 2160640"/>
                      <a:gd name="connsiteY14" fmla="*/ 1421743 h 2266289"/>
                      <a:gd name="connsiteX15" fmla="*/ 0 w 2160640"/>
                      <a:gd name="connsiteY15" fmla="*/ 921849 h 2266289"/>
                      <a:gd name="connsiteX16" fmla="*/ 0 w 2160640"/>
                      <a:gd name="connsiteY16" fmla="*/ 360114 h 2266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160640" h="2266289" fill="none" extrusionOk="0">
                        <a:moveTo>
                          <a:pt x="0" y="360114"/>
                        </a:moveTo>
                        <a:cubicBezTo>
                          <a:pt x="8927" y="177855"/>
                          <a:pt x="183492" y="18706"/>
                          <a:pt x="360114" y="0"/>
                        </a:cubicBezTo>
                        <a:cubicBezTo>
                          <a:pt x="548513" y="-31877"/>
                          <a:pt x="615314" y="24777"/>
                          <a:pt x="869060" y="0"/>
                        </a:cubicBezTo>
                        <a:cubicBezTo>
                          <a:pt x="1122806" y="-24777"/>
                          <a:pt x="1178418" y="22975"/>
                          <a:pt x="1305985" y="0"/>
                        </a:cubicBezTo>
                        <a:cubicBezTo>
                          <a:pt x="1433552" y="-22975"/>
                          <a:pt x="1693354" y="2761"/>
                          <a:pt x="1800526" y="0"/>
                        </a:cubicBezTo>
                        <a:cubicBezTo>
                          <a:pt x="2023557" y="53821"/>
                          <a:pt x="2194675" y="160953"/>
                          <a:pt x="2160640" y="360114"/>
                        </a:cubicBezTo>
                        <a:cubicBezTo>
                          <a:pt x="2200346" y="538837"/>
                          <a:pt x="2120239" y="688636"/>
                          <a:pt x="2160640" y="890928"/>
                        </a:cubicBezTo>
                        <a:cubicBezTo>
                          <a:pt x="2201041" y="1093220"/>
                          <a:pt x="2132575" y="1265348"/>
                          <a:pt x="2160640" y="1421743"/>
                        </a:cubicBezTo>
                        <a:cubicBezTo>
                          <a:pt x="2188705" y="1578139"/>
                          <a:pt x="2145545" y="1687547"/>
                          <a:pt x="2160640" y="1906175"/>
                        </a:cubicBezTo>
                        <a:cubicBezTo>
                          <a:pt x="2147786" y="2133371"/>
                          <a:pt x="1993119" y="2320348"/>
                          <a:pt x="1800526" y="2266289"/>
                        </a:cubicBezTo>
                        <a:cubicBezTo>
                          <a:pt x="1607723" y="2309666"/>
                          <a:pt x="1551559" y="2232911"/>
                          <a:pt x="1334793" y="2266289"/>
                        </a:cubicBezTo>
                        <a:cubicBezTo>
                          <a:pt x="1118027" y="2299667"/>
                          <a:pt x="1087290" y="2218684"/>
                          <a:pt x="869060" y="2266289"/>
                        </a:cubicBezTo>
                        <a:cubicBezTo>
                          <a:pt x="650830" y="2313894"/>
                          <a:pt x="467867" y="2226679"/>
                          <a:pt x="360114" y="2266289"/>
                        </a:cubicBezTo>
                        <a:cubicBezTo>
                          <a:pt x="168939" y="2263872"/>
                          <a:pt x="2285" y="2120286"/>
                          <a:pt x="0" y="1906175"/>
                        </a:cubicBezTo>
                        <a:cubicBezTo>
                          <a:pt x="-42673" y="1690453"/>
                          <a:pt x="56064" y="1574158"/>
                          <a:pt x="0" y="1421743"/>
                        </a:cubicBezTo>
                        <a:cubicBezTo>
                          <a:pt x="-56064" y="1269328"/>
                          <a:pt x="15047" y="1080128"/>
                          <a:pt x="0" y="921849"/>
                        </a:cubicBezTo>
                        <a:cubicBezTo>
                          <a:pt x="-15047" y="763570"/>
                          <a:pt x="52154" y="604115"/>
                          <a:pt x="0" y="360114"/>
                        </a:cubicBezTo>
                        <a:close/>
                      </a:path>
                      <a:path w="2160640" h="2266289" stroke="0" extrusionOk="0">
                        <a:moveTo>
                          <a:pt x="0" y="360114"/>
                        </a:moveTo>
                        <a:cubicBezTo>
                          <a:pt x="-6294" y="171667"/>
                          <a:pt x="166288" y="-7822"/>
                          <a:pt x="360114" y="0"/>
                        </a:cubicBezTo>
                        <a:cubicBezTo>
                          <a:pt x="537872" y="-42249"/>
                          <a:pt x="661912" y="38948"/>
                          <a:pt x="840251" y="0"/>
                        </a:cubicBezTo>
                        <a:cubicBezTo>
                          <a:pt x="1018590" y="-38948"/>
                          <a:pt x="1159144" y="44893"/>
                          <a:pt x="1349197" y="0"/>
                        </a:cubicBezTo>
                        <a:cubicBezTo>
                          <a:pt x="1539250" y="-44893"/>
                          <a:pt x="1709604" y="47477"/>
                          <a:pt x="1800526" y="0"/>
                        </a:cubicBezTo>
                        <a:cubicBezTo>
                          <a:pt x="1970870" y="36549"/>
                          <a:pt x="2143255" y="157119"/>
                          <a:pt x="2160640" y="360114"/>
                        </a:cubicBezTo>
                        <a:cubicBezTo>
                          <a:pt x="2189938" y="484232"/>
                          <a:pt x="2126423" y="605854"/>
                          <a:pt x="2160640" y="844546"/>
                        </a:cubicBezTo>
                        <a:cubicBezTo>
                          <a:pt x="2194857" y="1083238"/>
                          <a:pt x="2118133" y="1197936"/>
                          <a:pt x="2160640" y="1328979"/>
                        </a:cubicBezTo>
                        <a:cubicBezTo>
                          <a:pt x="2203147" y="1460022"/>
                          <a:pt x="2129043" y="1730798"/>
                          <a:pt x="2160640" y="1906175"/>
                        </a:cubicBezTo>
                        <a:cubicBezTo>
                          <a:pt x="2148823" y="2120769"/>
                          <a:pt x="2016389" y="2268431"/>
                          <a:pt x="1800526" y="2266289"/>
                        </a:cubicBezTo>
                        <a:cubicBezTo>
                          <a:pt x="1696731" y="2308878"/>
                          <a:pt x="1490439" y="2240275"/>
                          <a:pt x="1349197" y="2266289"/>
                        </a:cubicBezTo>
                        <a:cubicBezTo>
                          <a:pt x="1207955" y="2292303"/>
                          <a:pt x="1068292" y="2214350"/>
                          <a:pt x="869060" y="2266289"/>
                        </a:cubicBezTo>
                        <a:cubicBezTo>
                          <a:pt x="669828" y="2318228"/>
                          <a:pt x="573167" y="2244546"/>
                          <a:pt x="360114" y="2266289"/>
                        </a:cubicBezTo>
                        <a:cubicBezTo>
                          <a:pt x="175428" y="2276506"/>
                          <a:pt x="2543" y="2059577"/>
                          <a:pt x="0" y="1906175"/>
                        </a:cubicBezTo>
                        <a:cubicBezTo>
                          <a:pt x="-46876" y="1699233"/>
                          <a:pt x="54182" y="1600317"/>
                          <a:pt x="0" y="1437203"/>
                        </a:cubicBezTo>
                        <a:cubicBezTo>
                          <a:pt x="-54182" y="1274089"/>
                          <a:pt x="27026" y="1033211"/>
                          <a:pt x="0" y="906389"/>
                        </a:cubicBezTo>
                        <a:cubicBezTo>
                          <a:pt x="-27026" y="779567"/>
                          <a:pt x="39366" y="506858"/>
                          <a:pt x="0" y="36011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5CDFB1E-B59A-5559-B334-40BAB30C08F2}"/>
              </a:ext>
            </a:extLst>
          </p:cNvPr>
          <p:cNvSpPr txBox="1"/>
          <p:nvPr/>
        </p:nvSpPr>
        <p:spPr>
          <a:xfrm>
            <a:off x="527440" y="4530943"/>
            <a:ext cx="19233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Vengono calcolati i 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gradienti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della funzione costo 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rispetto i parametri</a:t>
            </a:r>
          </a:p>
          <a:p>
            <a:pPr algn="ctr"/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AD854ADB-6965-97DA-DDB1-3C2944F1C276}"/>
              </a:ext>
            </a:extLst>
          </p:cNvPr>
          <p:cNvSpPr/>
          <p:nvPr/>
        </p:nvSpPr>
        <p:spPr>
          <a:xfrm>
            <a:off x="163684" y="1260505"/>
            <a:ext cx="2732248" cy="18070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01441694">
                  <a:custGeom>
                    <a:avLst/>
                    <a:gdLst>
                      <a:gd name="connsiteX0" fmla="*/ 0 w 2732248"/>
                      <a:gd name="connsiteY0" fmla="*/ 301174 h 1807006"/>
                      <a:gd name="connsiteX1" fmla="*/ 301174 w 2732248"/>
                      <a:gd name="connsiteY1" fmla="*/ 0 h 1807006"/>
                      <a:gd name="connsiteX2" fmla="*/ 812350 w 2732248"/>
                      <a:gd name="connsiteY2" fmla="*/ 0 h 1807006"/>
                      <a:gd name="connsiteX3" fmla="*/ 1280928 w 2732248"/>
                      <a:gd name="connsiteY3" fmla="*/ 0 h 1807006"/>
                      <a:gd name="connsiteX4" fmla="*/ 1749506 w 2732248"/>
                      <a:gd name="connsiteY4" fmla="*/ 0 h 1807006"/>
                      <a:gd name="connsiteX5" fmla="*/ 2431074 w 2732248"/>
                      <a:gd name="connsiteY5" fmla="*/ 0 h 1807006"/>
                      <a:gd name="connsiteX6" fmla="*/ 2732248 w 2732248"/>
                      <a:gd name="connsiteY6" fmla="*/ 301174 h 1807006"/>
                      <a:gd name="connsiteX7" fmla="*/ 2732248 w 2732248"/>
                      <a:gd name="connsiteY7" fmla="*/ 714773 h 1807006"/>
                      <a:gd name="connsiteX8" fmla="*/ 2732248 w 2732248"/>
                      <a:gd name="connsiteY8" fmla="*/ 1128372 h 1807006"/>
                      <a:gd name="connsiteX9" fmla="*/ 2732248 w 2732248"/>
                      <a:gd name="connsiteY9" fmla="*/ 1505832 h 1807006"/>
                      <a:gd name="connsiteX10" fmla="*/ 2431074 w 2732248"/>
                      <a:gd name="connsiteY10" fmla="*/ 1807006 h 1807006"/>
                      <a:gd name="connsiteX11" fmla="*/ 1877300 w 2732248"/>
                      <a:gd name="connsiteY11" fmla="*/ 1807006 h 1807006"/>
                      <a:gd name="connsiteX12" fmla="*/ 1323526 w 2732248"/>
                      <a:gd name="connsiteY12" fmla="*/ 1807006 h 1807006"/>
                      <a:gd name="connsiteX13" fmla="*/ 833649 w 2732248"/>
                      <a:gd name="connsiteY13" fmla="*/ 1807006 h 1807006"/>
                      <a:gd name="connsiteX14" fmla="*/ 301174 w 2732248"/>
                      <a:gd name="connsiteY14" fmla="*/ 1807006 h 1807006"/>
                      <a:gd name="connsiteX15" fmla="*/ 0 w 2732248"/>
                      <a:gd name="connsiteY15" fmla="*/ 1505832 h 1807006"/>
                      <a:gd name="connsiteX16" fmla="*/ 0 w 2732248"/>
                      <a:gd name="connsiteY16" fmla="*/ 1092233 h 1807006"/>
                      <a:gd name="connsiteX17" fmla="*/ 0 w 2732248"/>
                      <a:gd name="connsiteY17" fmla="*/ 726820 h 1807006"/>
                      <a:gd name="connsiteX18" fmla="*/ 0 w 2732248"/>
                      <a:gd name="connsiteY18" fmla="*/ 301174 h 1807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732248" h="1807006" fill="none" extrusionOk="0">
                        <a:moveTo>
                          <a:pt x="0" y="301174"/>
                        </a:moveTo>
                        <a:cubicBezTo>
                          <a:pt x="4669" y="139454"/>
                          <a:pt x="176379" y="-1032"/>
                          <a:pt x="301174" y="0"/>
                        </a:cubicBezTo>
                        <a:cubicBezTo>
                          <a:pt x="480977" y="-6759"/>
                          <a:pt x="656838" y="54538"/>
                          <a:pt x="812350" y="0"/>
                        </a:cubicBezTo>
                        <a:cubicBezTo>
                          <a:pt x="967862" y="-54538"/>
                          <a:pt x="1078247" y="1652"/>
                          <a:pt x="1280928" y="0"/>
                        </a:cubicBezTo>
                        <a:cubicBezTo>
                          <a:pt x="1483609" y="-1652"/>
                          <a:pt x="1592630" y="44998"/>
                          <a:pt x="1749506" y="0"/>
                        </a:cubicBezTo>
                        <a:cubicBezTo>
                          <a:pt x="1906382" y="-44998"/>
                          <a:pt x="2230005" y="64085"/>
                          <a:pt x="2431074" y="0"/>
                        </a:cubicBezTo>
                        <a:cubicBezTo>
                          <a:pt x="2599100" y="18349"/>
                          <a:pt x="2712361" y="154585"/>
                          <a:pt x="2732248" y="301174"/>
                        </a:cubicBezTo>
                        <a:cubicBezTo>
                          <a:pt x="2745640" y="454930"/>
                          <a:pt x="2686865" y="550862"/>
                          <a:pt x="2732248" y="714773"/>
                        </a:cubicBezTo>
                        <a:cubicBezTo>
                          <a:pt x="2777631" y="878684"/>
                          <a:pt x="2721281" y="1011097"/>
                          <a:pt x="2732248" y="1128372"/>
                        </a:cubicBezTo>
                        <a:cubicBezTo>
                          <a:pt x="2743215" y="1245647"/>
                          <a:pt x="2728124" y="1335839"/>
                          <a:pt x="2732248" y="1505832"/>
                        </a:cubicBezTo>
                        <a:cubicBezTo>
                          <a:pt x="2693106" y="1643323"/>
                          <a:pt x="2554616" y="1798336"/>
                          <a:pt x="2431074" y="1807006"/>
                        </a:cubicBezTo>
                        <a:cubicBezTo>
                          <a:pt x="2180243" y="1848919"/>
                          <a:pt x="2074988" y="1763827"/>
                          <a:pt x="1877300" y="1807006"/>
                        </a:cubicBezTo>
                        <a:cubicBezTo>
                          <a:pt x="1679612" y="1850185"/>
                          <a:pt x="1489677" y="1761284"/>
                          <a:pt x="1323526" y="1807006"/>
                        </a:cubicBezTo>
                        <a:cubicBezTo>
                          <a:pt x="1157375" y="1852728"/>
                          <a:pt x="1069180" y="1774893"/>
                          <a:pt x="833649" y="1807006"/>
                        </a:cubicBezTo>
                        <a:cubicBezTo>
                          <a:pt x="598118" y="1839119"/>
                          <a:pt x="421022" y="1785216"/>
                          <a:pt x="301174" y="1807006"/>
                        </a:cubicBezTo>
                        <a:cubicBezTo>
                          <a:pt x="141802" y="1844319"/>
                          <a:pt x="629" y="1668172"/>
                          <a:pt x="0" y="1505832"/>
                        </a:cubicBezTo>
                        <a:cubicBezTo>
                          <a:pt x="-10607" y="1313472"/>
                          <a:pt x="34349" y="1282817"/>
                          <a:pt x="0" y="1092233"/>
                        </a:cubicBezTo>
                        <a:cubicBezTo>
                          <a:pt x="-34349" y="901649"/>
                          <a:pt x="14490" y="862507"/>
                          <a:pt x="0" y="726820"/>
                        </a:cubicBezTo>
                        <a:cubicBezTo>
                          <a:pt x="-14490" y="591133"/>
                          <a:pt x="48894" y="422201"/>
                          <a:pt x="0" y="301174"/>
                        </a:cubicBezTo>
                        <a:close/>
                      </a:path>
                      <a:path w="2732248" h="1807006" stroke="0" extrusionOk="0">
                        <a:moveTo>
                          <a:pt x="0" y="301174"/>
                        </a:moveTo>
                        <a:cubicBezTo>
                          <a:pt x="-5527" y="144007"/>
                          <a:pt x="138285" y="-5327"/>
                          <a:pt x="301174" y="0"/>
                        </a:cubicBezTo>
                        <a:cubicBezTo>
                          <a:pt x="528582" y="-24782"/>
                          <a:pt x="604839" y="44987"/>
                          <a:pt x="833649" y="0"/>
                        </a:cubicBezTo>
                        <a:cubicBezTo>
                          <a:pt x="1062459" y="-44987"/>
                          <a:pt x="1175605" y="60362"/>
                          <a:pt x="1408722" y="0"/>
                        </a:cubicBezTo>
                        <a:cubicBezTo>
                          <a:pt x="1641839" y="-60362"/>
                          <a:pt x="1951806" y="49488"/>
                          <a:pt x="2431074" y="0"/>
                        </a:cubicBezTo>
                        <a:cubicBezTo>
                          <a:pt x="2589630" y="9961"/>
                          <a:pt x="2695685" y="126195"/>
                          <a:pt x="2732248" y="301174"/>
                        </a:cubicBezTo>
                        <a:cubicBezTo>
                          <a:pt x="2744583" y="427492"/>
                          <a:pt x="2701791" y="532020"/>
                          <a:pt x="2732248" y="678634"/>
                        </a:cubicBezTo>
                        <a:cubicBezTo>
                          <a:pt x="2762705" y="825248"/>
                          <a:pt x="2690918" y="972158"/>
                          <a:pt x="2732248" y="1056093"/>
                        </a:cubicBezTo>
                        <a:cubicBezTo>
                          <a:pt x="2773578" y="1140028"/>
                          <a:pt x="2721390" y="1398455"/>
                          <a:pt x="2732248" y="1505832"/>
                        </a:cubicBezTo>
                        <a:cubicBezTo>
                          <a:pt x="2727273" y="1678780"/>
                          <a:pt x="2634527" y="1811689"/>
                          <a:pt x="2431074" y="1807006"/>
                        </a:cubicBezTo>
                        <a:cubicBezTo>
                          <a:pt x="2291204" y="1813494"/>
                          <a:pt x="2154381" y="1779485"/>
                          <a:pt x="1941197" y="1807006"/>
                        </a:cubicBezTo>
                        <a:cubicBezTo>
                          <a:pt x="1728013" y="1834527"/>
                          <a:pt x="1594513" y="1777015"/>
                          <a:pt x="1408722" y="1807006"/>
                        </a:cubicBezTo>
                        <a:cubicBezTo>
                          <a:pt x="1222932" y="1836997"/>
                          <a:pt x="1137498" y="1795005"/>
                          <a:pt x="940144" y="1807006"/>
                        </a:cubicBezTo>
                        <a:cubicBezTo>
                          <a:pt x="742790" y="1819007"/>
                          <a:pt x="595810" y="1800378"/>
                          <a:pt x="301174" y="1807006"/>
                        </a:cubicBezTo>
                        <a:cubicBezTo>
                          <a:pt x="143342" y="1787468"/>
                          <a:pt x="-5808" y="1682106"/>
                          <a:pt x="0" y="1505832"/>
                        </a:cubicBezTo>
                        <a:cubicBezTo>
                          <a:pt x="-8476" y="1386119"/>
                          <a:pt x="29444" y="1204848"/>
                          <a:pt x="0" y="1128372"/>
                        </a:cubicBezTo>
                        <a:cubicBezTo>
                          <a:pt x="-29444" y="1051896"/>
                          <a:pt x="46834" y="829937"/>
                          <a:pt x="0" y="726820"/>
                        </a:cubicBezTo>
                        <a:cubicBezTo>
                          <a:pt x="-46834" y="623703"/>
                          <a:pt x="31531" y="406282"/>
                          <a:pt x="0" y="30117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8930C6C3-86F7-474F-D706-C2A9B8D74E24}"/>
              </a:ext>
            </a:extLst>
          </p:cNvPr>
          <p:cNvSpPr txBox="1"/>
          <p:nvPr/>
        </p:nvSpPr>
        <p:spPr>
          <a:xfrm>
            <a:off x="99439" y="1450833"/>
            <a:ext cx="28138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 parametri della rete vengono 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aggiornati</a:t>
            </a:r>
          </a:p>
          <a:p>
            <a:pPr algn="ctr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Tramite l’algoritmo di</a:t>
            </a:r>
          </a:p>
          <a:p>
            <a:pPr algn="ctr"/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DD30834D-8233-2FAB-BC66-3C180208BC8A}"/>
              </a:ext>
            </a:extLst>
          </p:cNvPr>
          <p:cNvGrpSpPr/>
          <p:nvPr/>
        </p:nvGrpSpPr>
        <p:grpSpPr>
          <a:xfrm>
            <a:off x="3214352" y="1873956"/>
            <a:ext cx="1592826" cy="781229"/>
            <a:chOff x="8495071" y="791932"/>
            <a:chExt cx="1592826" cy="7812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AE14DC13-0DE9-14FB-5799-9D4176B83605}"/>
                </a:ext>
              </a:extLst>
            </p:cNvPr>
            <p:cNvSpPr/>
            <p:nvPr/>
          </p:nvSpPr>
          <p:spPr>
            <a:xfrm>
              <a:off x="8495071" y="791932"/>
              <a:ext cx="1592826" cy="781229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25520817-DA41-B3F5-469F-C5D4FAFF27DC}"/>
                </a:ext>
              </a:extLst>
            </p:cNvPr>
            <p:cNvSpPr txBox="1"/>
            <p:nvPr/>
          </p:nvSpPr>
          <p:spPr>
            <a:xfrm>
              <a:off x="8495071" y="854629"/>
              <a:ext cx="1592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Elemento del dataset</a:t>
              </a:r>
              <a:endParaRPr lang="it-IT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F05706E-9728-4E56-A7CC-8DAFB37236E4}"/>
                  </a:ext>
                </a:extLst>
              </p:cNvPr>
              <p:cNvSpPr txBox="1"/>
              <p:nvPr/>
            </p:nvSpPr>
            <p:spPr>
              <a:xfrm>
                <a:off x="7543649" y="1975929"/>
                <a:ext cx="40018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func>
                        <m:func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400" b="1" i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func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func>
                        <m:func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400" b="1" i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F05706E-9728-4E56-A7CC-8DAFB3723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649" y="1975929"/>
                <a:ext cx="4001801" cy="369332"/>
              </a:xfrm>
              <a:prstGeom prst="rect">
                <a:avLst/>
              </a:prstGeom>
              <a:blipFill>
                <a:blip r:embed="rId5"/>
                <a:stretch>
                  <a:fillRect t="-3279" r="-2283" b="-32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7DFD1BC-F624-8F60-7089-C64BBF4225ED}"/>
              </a:ext>
            </a:extLst>
          </p:cNvPr>
          <p:cNvSpPr txBox="1"/>
          <p:nvPr/>
        </p:nvSpPr>
        <p:spPr>
          <a:xfrm>
            <a:off x="5485753" y="6100888"/>
            <a:ext cx="12674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epoche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ADE8B5F-7408-CDAC-207F-AB9D6B263077}"/>
              </a:ext>
            </a:extLst>
          </p:cNvPr>
          <p:cNvSpPr txBox="1"/>
          <p:nvPr/>
        </p:nvSpPr>
        <p:spPr>
          <a:xfrm rot="16200000">
            <a:off x="5949839" y="5234277"/>
            <a:ext cx="9994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it-I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624418F-0537-5928-8A24-976065C53DF3}"/>
              </a:ext>
            </a:extLst>
          </p:cNvPr>
          <p:cNvSpPr txBox="1"/>
          <p:nvPr/>
        </p:nvSpPr>
        <p:spPr>
          <a:xfrm>
            <a:off x="11714477" y="6464279"/>
            <a:ext cx="48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9438973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1A72785C-0466-3EF7-B7C5-2E09CCA1FA7C}"/>
              </a:ext>
            </a:extLst>
          </p:cNvPr>
          <p:cNvCxnSpPr>
            <a:cxnSpLocks/>
          </p:cNvCxnSpPr>
          <p:nvPr/>
        </p:nvCxnSpPr>
        <p:spPr>
          <a:xfrm>
            <a:off x="1481756" y="1047452"/>
            <a:ext cx="8832282" cy="258071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CFD54318-8498-1E22-CB14-7D9C7B541A57}"/>
              </a:ext>
            </a:extLst>
          </p:cNvPr>
          <p:cNvCxnSpPr>
            <a:cxnSpLocks/>
          </p:cNvCxnSpPr>
          <p:nvPr/>
        </p:nvCxnSpPr>
        <p:spPr>
          <a:xfrm flipV="1">
            <a:off x="1521458" y="4221596"/>
            <a:ext cx="8792580" cy="177279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9BBD60F4-69D7-8D70-B7F0-06D6BFBA4DAB}"/>
              </a:ext>
            </a:extLst>
          </p:cNvPr>
          <p:cNvCxnSpPr>
            <a:cxnSpLocks/>
          </p:cNvCxnSpPr>
          <p:nvPr/>
        </p:nvCxnSpPr>
        <p:spPr>
          <a:xfrm>
            <a:off x="8872189" y="1047453"/>
            <a:ext cx="2622164" cy="276771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3B18FBF6-A648-BC57-081D-5AF20382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6" y="-74680"/>
            <a:ext cx="4901650" cy="1325563"/>
          </a:xfrm>
        </p:spPr>
        <p:txBody>
          <a:bodyPr/>
          <a:lstStyle/>
          <a:p>
            <a:r>
              <a:rPr lang="it-IT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Rete Neurale Ibrida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439CB81A-DD86-2E05-0B76-4B37E8650A98}"/>
              </a:ext>
            </a:extLst>
          </p:cNvPr>
          <p:cNvCxnSpPr>
            <a:cxnSpLocks/>
          </p:cNvCxnSpPr>
          <p:nvPr/>
        </p:nvCxnSpPr>
        <p:spPr>
          <a:xfrm flipV="1">
            <a:off x="8916620" y="4419929"/>
            <a:ext cx="2607325" cy="156078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ttangolo 58">
            <a:extLst>
              <a:ext uri="{FF2B5EF4-FFF2-40B4-BE49-F238E27FC236}">
                <a16:creationId xmlns:a16="http://schemas.microsoft.com/office/drawing/2014/main" id="{CF01E77E-C637-267F-8C50-D4A2D9BEE514}"/>
              </a:ext>
            </a:extLst>
          </p:cNvPr>
          <p:cNvSpPr/>
          <p:nvPr/>
        </p:nvSpPr>
        <p:spPr>
          <a:xfrm>
            <a:off x="1521459" y="1047454"/>
            <a:ext cx="7395161" cy="49500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2" name="Immagine 71" descr="Immagine che contiene schermata, diagramma, Carattere, design&#10;&#10;Descrizione generata automaticamente">
            <a:extLst>
              <a:ext uri="{FF2B5EF4-FFF2-40B4-BE49-F238E27FC236}">
                <a16:creationId xmlns:a16="http://schemas.microsoft.com/office/drawing/2014/main" id="{513B6E97-34E4-1C5D-DA4B-F6C8BA01A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46" y="1318566"/>
            <a:ext cx="3383290" cy="17790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4" name="Immagine 73" descr="Immagine che contiene diagramma, schermata, linea, design&#10;&#10;Descrizione generata automaticamente">
            <a:extLst>
              <a:ext uri="{FF2B5EF4-FFF2-40B4-BE49-F238E27FC236}">
                <a16:creationId xmlns:a16="http://schemas.microsoft.com/office/drawing/2014/main" id="{A1194004-9A20-5F31-83C7-D459FCBF0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/>
          <a:stretch/>
        </p:blipFill>
        <p:spPr>
          <a:xfrm>
            <a:off x="5292595" y="1318566"/>
            <a:ext cx="3494960" cy="17790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6" name="Immagine 75" descr="Immagine che contiene diagramma, schermata, Carattere, linea&#10;&#10;Descrizione generata automaticamente">
            <a:extLst>
              <a:ext uri="{FF2B5EF4-FFF2-40B4-BE49-F238E27FC236}">
                <a16:creationId xmlns:a16="http://schemas.microsoft.com/office/drawing/2014/main" id="{08808A12-EA64-ABAE-3E49-141AD3427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46" y="3234986"/>
            <a:ext cx="3383289" cy="26456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8" name="Immagine 77" descr="Immagine che contiene diagramma, schermata, linea&#10;&#10;Descrizione generata automaticamente">
            <a:extLst>
              <a:ext uri="{FF2B5EF4-FFF2-40B4-BE49-F238E27FC236}">
                <a16:creationId xmlns:a16="http://schemas.microsoft.com/office/drawing/2014/main" id="{17326507-3D90-C7D9-1235-520DAB1F7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3"/>
          <a:stretch/>
        </p:blipFill>
        <p:spPr>
          <a:xfrm>
            <a:off x="5292594" y="3212998"/>
            <a:ext cx="3537966" cy="26676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79" name="Gruppo 78">
            <a:extLst>
              <a:ext uri="{FF2B5EF4-FFF2-40B4-BE49-F238E27FC236}">
                <a16:creationId xmlns:a16="http://schemas.microsoft.com/office/drawing/2014/main" id="{D734BD84-8430-FAFF-9A71-3E3904C8C469}"/>
              </a:ext>
            </a:extLst>
          </p:cNvPr>
          <p:cNvGrpSpPr/>
          <p:nvPr/>
        </p:nvGrpSpPr>
        <p:grpSpPr>
          <a:xfrm>
            <a:off x="9459094" y="1392525"/>
            <a:ext cx="2772235" cy="4110828"/>
            <a:chOff x="8672514" y="1690688"/>
            <a:chExt cx="2772235" cy="4110828"/>
          </a:xfrm>
          <a:scene3d>
            <a:camera prst="isometricOffAxis2Left"/>
            <a:lightRig rig="threePt" dir="t"/>
          </a:scene3d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FA0BAAC1-90DB-40ED-4EB1-5156678D93B3}"/>
                </a:ext>
              </a:extLst>
            </p:cNvPr>
            <p:cNvSpPr/>
            <p:nvPr/>
          </p:nvSpPr>
          <p:spPr>
            <a:xfrm rot="5400000">
              <a:off x="10900521" y="1670060"/>
              <a:ext cx="523599" cy="5648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71C3BEB2-752B-16C9-2CF7-A38D4BB45457}"/>
                </a:ext>
              </a:extLst>
            </p:cNvPr>
            <p:cNvSpPr/>
            <p:nvPr/>
          </p:nvSpPr>
          <p:spPr>
            <a:xfrm rot="5400000">
              <a:off x="10163545" y="1670060"/>
              <a:ext cx="523599" cy="5648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F7EC9B25-9864-A994-2A19-56A94DEA93A8}"/>
                </a:ext>
              </a:extLst>
            </p:cNvPr>
            <p:cNvSpPr/>
            <p:nvPr/>
          </p:nvSpPr>
          <p:spPr>
            <a:xfrm rot="5400000">
              <a:off x="9430118" y="1670060"/>
              <a:ext cx="523599" cy="5648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E707144C-7996-98E3-4D90-FF214FE4BB9F}"/>
                </a:ext>
              </a:extLst>
            </p:cNvPr>
            <p:cNvSpPr/>
            <p:nvPr/>
          </p:nvSpPr>
          <p:spPr>
            <a:xfrm rot="5400000">
              <a:off x="8693142" y="1670060"/>
              <a:ext cx="523599" cy="5648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D19BFC6D-CFEF-C0EC-AB89-013870920944}"/>
                </a:ext>
              </a:extLst>
            </p:cNvPr>
            <p:cNvSpPr/>
            <p:nvPr/>
          </p:nvSpPr>
          <p:spPr>
            <a:xfrm rot="5400000">
              <a:off x="10900521" y="3127604"/>
              <a:ext cx="523599" cy="5648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DB7842AE-2100-5976-DED7-1E9878A826C9}"/>
                </a:ext>
              </a:extLst>
            </p:cNvPr>
            <p:cNvSpPr/>
            <p:nvPr/>
          </p:nvSpPr>
          <p:spPr>
            <a:xfrm rot="5400000">
              <a:off x="10163545" y="3127604"/>
              <a:ext cx="523599" cy="5648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D835B446-594F-9831-5F05-BE7DC553EB9B}"/>
                </a:ext>
              </a:extLst>
            </p:cNvPr>
            <p:cNvSpPr/>
            <p:nvPr/>
          </p:nvSpPr>
          <p:spPr>
            <a:xfrm rot="5400000">
              <a:off x="9430118" y="3127604"/>
              <a:ext cx="523599" cy="5648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B1D40B9A-BD87-CAA0-215B-A6E6ED35CD3E}"/>
                </a:ext>
              </a:extLst>
            </p:cNvPr>
            <p:cNvSpPr/>
            <p:nvPr/>
          </p:nvSpPr>
          <p:spPr>
            <a:xfrm rot="5400000">
              <a:off x="8693142" y="3127604"/>
              <a:ext cx="523599" cy="5648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8E253E4B-CD84-A1C9-ED3B-A2E1A61F3C68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 rot="5400000">
              <a:off x="10695347" y="2681259"/>
              <a:ext cx="933946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C849406E-2CEE-E27F-555B-206D112B85FA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 rot="5400000">
              <a:off x="10326859" y="2312771"/>
              <a:ext cx="933946" cy="73697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28D5CC55-8379-59B0-219A-535556B96552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rot="5400000">
              <a:off x="9968487" y="1954399"/>
              <a:ext cx="933946" cy="1453721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2CB881F0-1E5B-576C-739A-8134124FF719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rot="5400000">
              <a:off x="9612474" y="1598386"/>
              <a:ext cx="933946" cy="2165747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7D335DA2-1004-587F-2433-94B151CD61F2}"/>
                </a:ext>
              </a:extLst>
            </p:cNvPr>
            <p:cNvGrpSpPr/>
            <p:nvPr/>
          </p:nvGrpSpPr>
          <p:grpSpPr>
            <a:xfrm rot="5400000" flipV="1">
              <a:off x="9569885" y="1599344"/>
              <a:ext cx="933946" cy="2163831"/>
              <a:chOff x="4661458" y="3422150"/>
              <a:chExt cx="834774" cy="1794387"/>
            </a:xfrm>
          </p:grpSpPr>
          <p:cxnSp>
            <p:nvCxnSpPr>
              <p:cNvPr id="38" name="Connettore diritto 37">
                <a:extLst>
                  <a:ext uri="{FF2B5EF4-FFF2-40B4-BE49-F238E27FC236}">
                    <a16:creationId xmlns:a16="http://schemas.microsoft.com/office/drawing/2014/main" id="{977475E8-E45E-33F0-AF4A-A5E24FBEE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0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ttore diritto 38">
                <a:extLst>
                  <a:ext uri="{FF2B5EF4-FFF2-40B4-BE49-F238E27FC236}">
                    <a16:creationId xmlns:a16="http://schemas.microsoft.com/office/drawing/2014/main" id="{359E25EB-C3BE-AE97-D590-34CC9473B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610607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E99E0C45-D66A-CAE3-9794-F9090B8C2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120445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ttore diritto 40">
                <a:extLst>
                  <a:ext uri="{FF2B5EF4-FFF2-40B4-BE49-F238E27FC236}">
                    <a16:creationId xmlns:a16="http://schemas.microsoft.com/office/drawing/2014/main" id="{13446797-78AD-1915-99BD-44BE673601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458" y="3422150"/>
                <a:ext cx="834774" cy="1794387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11DCCF60-155F-5D7E-B786-FBC404D27A61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 rot="5400000" flipV="1">
              <a:off x="10326859" y="2312771"/>
              <a:ext cx="933946" cy="73697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09098817-F03B-2753-5138-2B917C2147EC}"/>
                </a:ext>
              </a:extLst>
            </p:cNvPr>
            <p:cNvCxnSpPr/>
            <p:nvPr/>
          </p:nvCxnSpPr>
          <p:spPr>
            <a:xfrm rot="5400000" flipV="1">
              <a:off x="9586750" y="2312771"/>
              <a:ext cx="933946" cy="73697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B64A8AE7-01BE-AA92-95BC-B650216C4802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 rot="5400000">
              <a:off x="9223170" y="1946058"/>
              <a:ext cx="933946" cy="1470402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7826557E-715E-1B85-0D02-E196D487BB48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rot="5400000">
              <a:off x="9591658" y="2314546"/>
              <a:ext cx="933946" cy="73342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9B3595F3-9454-95D6-7409-46C38F8A2E79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rot="5400000">
              <a:off x="9958371" y="2681259"/>
              <a:ext cx="933946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3F598AF4-0680-2471-B721-9C5B35F81E16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rot="5400000" flipV="1">
              <a:off x="9960146" y="1946058"/>
              <a:ext cx="933946" cy="1470402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C74E287B-E7B2-EA73-4CC3-D00393F482F2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rot="5400000">
              <a:off x="8856457" y="2312771"/>
              <a:ext cx="933946" cy="73697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978C84AA-5885-AE13-25C5-97F50258E19D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rot="5400000">
              <a:off x="9224945" y="2681259"/>
              <a:ext cx="933946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FA02257C-8081-5DD2-C631-F3F99140CE55}"/>
                </a:ext>
              </a:extLst>
            </p:cNvPr>
            <p:cNvSpPr/>
            <p:nvPr/>
          </p:nvSpPr>
          <p:spPr>
            <a:xfrm rot="5400000">
              <a:off x="9863150" y="5257289"/>
              <a:ext cx="523599" cy="5648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24FC1D5F-3ECB-1E92-3FEC-4CDF4D5B8AFE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V="1">
              <a:off x="10124950" y="4704415"/>
              <a:ext cx="306207" cy="57350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C64C8738-B6B1-4E3B-6BB2-37C3A16701E6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 flipV="1">
              <a:off x="9818742" y="4704414"/>
              <a:ext cx="306208" cy="573504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5BB3C12D-AB61-C582-2E1E-FF1A0E30FB33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 flipV="1">
              <a:off x="8954942" y="3671832"/>
              <a:ext cx="572516" cy="324328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08A42C10-9636-2D32-5876-FCCF2BCBF875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 flipV="1">
              <a:off x="9691918" y="3671832"/>
              <a:ext cx="126824" cy="324328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7EB5032F-CE64-6BBC-5ACB-16722118A6AB}"/>
                </a:ext>
              </a:extLst>
            </p:cNvPr>
            <p:cNvCxnSpPr>
              <a:cxnSpLocks/>
              <a:endCxn id="9" idx="6"/>
            </p:cNvCxnSpPr>
            <p:nvPr/>
          </p:nvCxnSpPr>
          <p:spPr>
            <a:xfrm flipV="1">
              <a:off x="10407378" y="3671832"/>
              <a:ext cx="17967" cy="324328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DBB37BE3-A50B-67BF-E1DD-A7477A2DC555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 flipV="1">
              <a:off x="10638503" y="3671832"/>
              <a:ext cx="523818" cy="324328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ttangolo con angoli arrotondati 41">
              <a:extLst>
                <a:ext uri="{FF2B5EF4-FFF2-40B4-BE49-F238E27FC236}">
                  <a16:creationId xmlns:a16="http://schemas.microsoft.com/office/drawing/2014/main" id="{CA795D0C-5433-D664-F5A2-402E3D71EB09}"/>
                </a:ext>
              </a:extLst>
            </p:cNvPr>
            <p:cNvSpPr/>
            <p:nvPr/>
          </p:nvSpPr>
          <p:spPr>
            <a:xfrm>
              <a:off x="9438161" y="3996160"/>
              <a:ext cx="1381193" cy="69563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957960835">
                    <a:custGeom>
                      <a:avLst/>
                      <a:gdLst>
                        <a:gd name="connsiteX0" fmla="*/ 0 w 1381193"/>
                        <a:gd name="connsiteY0" fmla="*/ 115941 h 695630"/>
                        <a:gd name="connsiteX1" fmla="*/ 115941 w 1381193"/>
                        <a:gd name="connsiteY1" fmla="*/ 0 h 695630"/>
                        <a:gd name="connsiteX2" fmla="*/ 679103 w 1381193"/>
                        <a:gd name="connsiteY2" fmla="*/ 0 h 695630"/>
                        <a:gd name="connsiteX3" fmla="*/ 1265252 w 1381193"/>
                        <a:gd name="connsiteY3" fmla="*/ 0 h 695630"/>
                        <a:gd name="connsiteX4" fmla="*/ 1381193 w 1381193"/>
                        <a:gd name="connsiteY4" fmla="*/ 115941 h 695630"/>
                        <a:gd name="connsiteX5" fmla="*/ 1381193 w 1381193"/>
                        <a:gd name="connsiteY5" fmla="*/ 579689 h 695630"/>
                        <a:gd name="connsiteX6" fmla="*/ 1265252 w 1381193"/>
                        <a:gd name="connsiteY6" fmla="*/ 695630 h 695630"/>
                        <a:gd name="connsiteX7" fmla="*/ 702090 w 1381193"/>
                        <a:gd name="connsiteY7" fmla="*/ 695630 h 695630"/>
                        <a:gd name="connsiteX8" fmla="*/ 115941 w 1381193"/>
                        <a:gd name="connsiteY8" fmla="*/ 695630 h 695630"/>
                        <a:gd name="connsiteX9" fmla="*/ 0 w 1381193"/>
                        <a:gd name="connsiteY9" fmla="*/ 579689 h 695630"/>
                        <a:gd name="connsiteX10" fmla="*/ 0 w 1381193"/>
                        <a:gd name="connsiteY10" fmla="*/ 115941 h 695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381193" h="695630" fill="none" extrusionOk="0">
                          <a:moveTo>
                            <a:pt x="0" y="115941"/>
                          </a:moveTo>
                          <a:cubicBezTo>
                            <a:pt x="6099" y="35482"/>
                            <a:pt x="62849" y="6822"/>
                            <a:pt x="115941" y="0"/>
                          </a:cubicBezTo>
                          <a:cubicBezTo>
                            <a:pt x="342306" y="-2456"/>
                            <a:pt x="565935" y="53328"/>
                            <a:pt x="679103" y="0"/>
                          </a:cubicBezTo>
                          <a:cubicBezTo>
                            <a:pt x="792271" y="-53328"/>
                            <a:pt x="1071486" y="32141"/>
                            <a:pt x="1265252" y="0"/>
                          </a:cubicBezTo>
                          <a:cubicBezTo>
                            <a:pt x="1346656" y="6034"/>
                            <a:pt x="1386844" y="46398"/>
                            <a:pt x="1381193" y="115941"/>
                          </a:cubicBezTo>
                          <a:cubicBezTo>
                            <a:pt x="1382043" y="291349"/>
                            <a:pt x="1371259" y="374032"/>
                            <a:pt x="1381193" y="579689"/>
                          </a:cubicBezTo>
                          <a:cubicBezTo>
                            <a:pt x="1381393" y="647550"/>
                            <a:pt x="1319983" y="705989"/>
                            <a:pt x="1265252" y="695630"/>
                          </a:cubicBezTo>
                          <a:cubicBezTo>
                            <a:pt x="990850" y="730954"/>
                            <a:pt x="836184" y="641232"/>
                            <a:pt x="702090" y="695630"/>
                          </a:cubicBezTo>
                          <a:cubicBezTo>
                            <a:pt x="567996" y="750028"/>
                            <a:pt x="364002" y="693485"/>
                            <a:pt x="115941" y="695630"/>
                          </a:cubicBezTo>
                          <a:cubicBezTo>
                            <a:pt x="51113" y="696860"/>
                            <a:pt x="-4481" y="661513"/>
                            <a:pt x="0" y="579689"/>
                          </a:cubicBezTo>
                          <a:cubicBezTo>
                            <a:pt x="-7916" y="437804"/>
                            <a:pt x="37992" y="240699"/>
                            <a:pt x="0" y="115941"/>
                          </a:cubicBezTo>
                          <a:close/>
                        </a:path>
                        <a:path w="1381193" h="695630" stroke="0" extrusionOk="0">
                          <a:moveTo>
                            <a:pt x="0" y="115941"/>
                          </a:moveTo>
                          <a:cubicBezTo>
                            <a:pt x="8930" y="48357"/>
                            <a:pt x="40853" y="2201"/>
                            <a:pt x="115941" y="0"/>
                          </a:cubicBezTo>
                          <a:cubicBezTo>
                            <a:pt x="305416" y="-57996"/>
                            <a:pt x="418121" y="64225"/>
                            <a:pt x="656117" y="0"/>
                          </a:cubicBezTo>
                          <a:cubicBezTo>
                            <a:pt x="894113" y="-64225"/>
                            <a:pt x="1026408" y="16227"/>
                            <a:pt x="1265252" y="0"/>
                          </a:cubicBezTo>
                          <a:cubicBezTo>
                            <a:pt x="1318458" y="-10905"/>
                            <a:pt x="1373727" y="35778"/>
                            <a:pt x="1381193" y="115941"/>
                          </a:cubicBezTo>
                          <a:cubicBezTo>
                            <a:pt x="1409903" y="263780"/>
                            <a:pt x="1376363" y="472687"/>
                            <a:pt x="1381193" y="579689"/>
                          </a:cubicBezTo>
                          <a:cubicBezTo>
                            <a:pt x="1390694" y="639723"/>
                            <a:pt x="1318712" y="693090"/>
                            <a:pt x="1265252" y="695630"/>
                          </a:cubicBezTo>
                          <a:cubicBezTo>
                            <a:pt x="1026735" y="756401"/>
                            <a:pt x="988251" y="646540"/>
                            <a:pt x="725076" y="695630"/>
                          </a:cubicBezTo>
                          <a:cubicBezTo>
                            <a:pt x="461901" y="744720"/>
                            <a:pt x="330218" y="651445"/>
                            <a:pt x="115941" y="695630"/>
                          </a:cubicBezTo>
                          <a:cubicBezTo>
                            <a:pt x="61908" y="688101"/>
                            <a:pt x="13294" y="654112"/>
                            <a:pt x="0" y="579689"/>
                          </a:cubicBezTo>
                          <a:cubicBezTo>
                            <a:pt x="-23992" y="461854"/>
                            <a:pt x="739" y="210144"/>
                            <a:pt x="0" y="11594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CEDC5E4-7D24-EC33-8E42-3AE8D1AC5588}"/>
              </a:ext>
            </a:extLst>
          </p:cNvPr>
          <p:cNvSpPr txBox="1"/>
          <p:nvPr/>
        </p:nvSpPr>
        <p:spPr>
          <a:xfrm>
            <a:off x="5637436" y="801612"/>
            <a:ext cx="2622163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Quantistico</a:t>
            </a:r>
          </a:p>
        </p:txBody>
      </p:sp>
      <p:sp>
        <p:nvSpPr>
          <p:cNvPr id="89" name="Rettangolo con angoli arrotondati 88">
            <a:extLst>
              <a:ext uri="{FF2B5EF4-FFF2-40B4-BE49-F238E27FC236}">
                <a16:creationId xmlns:a16="http://schemas.microsoft.com/office/drawing/2014/main" id="{E10A979E-35D0-54AD-651A-5F5DFEBF493B}"/>
              </a:ext>
            </a:extLst>
          </p:cNvPr>
          <p:cNvSpPr/>
          <p:nvPr/>
        </p:nvSpPr>
        <p:spPr>
          <a:xfrm>
            <a:off x="304800" y="1818968"/>
            <a:ext cx="980345" cy="6882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C92B0007-C9FB-4E83-D30A-7E52EB2B415E}"/>
              </a:ext>
            </a:extLst>
          </p:cNvPr>
          <p:cNvSpPr txBox="1"/>
          <p:nvPr/>
        </p:nvSpPr>
        <p:spPr>
          <a:xfrm>
            <a:off x="351067" y="1978431"/>
            <a:ext cx="107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2 qubit</a:t>
            </a: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BE9A2A23-A79D-CBE8-0FA7-3826570092B7}"/>
              </a:ext>
            </a:extLst>
          </p:cNvPr>
          <p:cNvSpPr/>
          <p:nvPr/>
        </p:nvSpPr>
        <p:spPr>
          <a:xfrm>
            <a:off x="329292" y="4166109"/>
            <a:ext cx="980345" cy="6882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C50635F7-507C-6645-AF78-55F33A7C37D9}"/>
              </a:ext>
            </a:extLst>
          </p:cNvPr>
          <p:cNvSpPr txBox="1"/>
          <p:nvPr/>
        </p:nvSpPr>
        <p:spPr>
          <a:xfrm>
            <a:off x="375559" y="4325572"/>
            <a:ext cx="107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3 qubit</a:t>
            </a:r>
          </a:p>
        </p:txBody>
      </p:sp>
      <p:sp>
        <p:nvSpPr>
          <p:cNvPr id="93" name="Rettangolo con angoli arrotondati 92">
            <a:extLst>
              <a:ext uri="{FF2B5EF4-FFF2-40B4-BE49-F238E27FC236}">
                <a16:creationId xmlns:a16="http://schemas.microsoft.com/office/drawing/2014/main" id="{D283EBEA-A2F4-D925-07D0-0B00528B22C4}"/>
              </a:ext>
            </a:extLst>
          </p:cNvPr>
          <p:cNvSpPr/>
          <p:nvPr/>
        </p:nvSpPr>
        <p:spPr>
          <a:xfrm>
            <a:off x="2556387" y="6067331"/>
            <a:ext cx="1740310" cy="6882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C63C87A6-3CAA-FD13-6863-2021DF5DD846}"/>
              </a:ext>
            </a:extLst>
          </p:cNvPr>
          <p:cNvSpPr txBox="1"/>
          <p:nvPr/>
        </p:nvSpPr>
        <p:spPr>
          <a:xfrm>
            <a:off x="2184789" y="6109258"/>
            <a:ext cx="248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Senza </a:t>
            </a:r>
          </a:p>
          <a:p>
            <a:pPr algn="ctr"/>
            <a:r>
              <a:rPr lang="it-IT" b="1" dirty="0"/>
              <a:t>Entanglement</a:t>
            </a:r>
          </a:p>
        </p:txBody>
      </p:sp>
      <p:sp>
        <p:nvSpPr>
          <p:cNvPr id="98" name="Rettangolo con angoli arrotondati 97">
            <a:extLst>
              <a:ext uri="{FF2B5EF4-FFF2-40B4-BE49-F238E27FC236}">
                <a16:creationId xmlns:a16="http://schemas.microsoft.com/office/drawing/2014/main" id="{5CF6AB59-97D7-91BE-295C-BB44D72C54DC}"/>
              </a:ext>
            </a:extLst>
          </p:cNvPr>
          <p:cNvSpPr/>
          <p:nvPr/>
        </p:nvSpPr>
        <p:spPr>
          <a:xfrm>
            <a:off x="6009034" y="6104890"/>
            <a:ext cx="1740310" cy="6882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1D97C7C7-DF6C-961F-7D7D-E526B55EB5CB}"/>
              </a:ext>
            </a:extLst>
          </p:cNvPr>
          <p:cNvSpPr txBox="1"/>
          <p:nvPr/>
        </p:nvSpPr>
        <p:spPr>
          <a:xfrm>
            <a:off x="5637436" y="6146817"/>
            <a:ext cx="248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Con</a:t>
            </a:r>
          </a:p>
          <a:p>
            <a:pPr algn="ctr"/>
            <a:r>
              <a:rPr lang="it-IT" b="1" dirty="0"/>
              <a:t>Entanglement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50C482C-E934-191F-5383-B7D7C0FC9AAE}"/>
              </a:ext>
            </a:extLst>
          </p:cNvPr>
          <p:cNvSpPr txBox="1"/>
          <p:nvPr/>
        </p:nvSpPr>
        <p:spPr>
          <a:xfrm>
            <a:off x="11609408" y="6282448"/>
            <a:ext cx="48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00422275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550048D1-2CF9-9E46-7AE2-52605DAC1D4A}"/>
              </a:ext>
            </a:extLst>
          </p:cNvPr>
          <p:cNvSpPr/>
          <p:nvPr/>
        </p:nvSpPr>
        <p:spPr>
          <a:xfrm rot="16200000">
            <a:off x="4079662" y="4572830"/>
            <a:ext cx="3704089" cy="646331"/>
          </a:xfrm>
          <a:prstGeom prst="rightArrow">
            <a:avLst>
              <a:gd name="adj1" fmla="val 60649"/>
              <a:gd name="adj2" fmla="val 5060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b="1">
                <a:latin typeface="Arial" panose="020B0604020202020204" pitchFamily="34" charset="0"/>
                <a:cs typeface="Arial" panose="020B0604020202020204" pitchFamily="34" charset="0"/>
              </a:rPr>
              <a:t>epoche</a:t>
            </a:r>
            <a:endParaRPr lang="it-IT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F4E644D2-225E-9F5D-CACC-915509223190}"/>
              </a:ext>
            </a:extLst>
          </p:cNvPr>
          <p:cNvSpPr/>
          <p:nvPr/>
        </p:nvSpPr>
        <p:spPr>
          <a:xfrm>
            <a:off x="338031" y="5562765"/>
            <a:ext cx="11874258" cy="646331"/>
          </a:xfrm>
          <a:prstGeom prst="rightArrow">
            <a:avLst>
              <a:gd name="adj1" fmla="val 60649"/>
              <a:gd name="adj2" fmla="val 5060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A7D666-F9DB-A278-E6E2-FE2FDFB9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1" y="0"/>
            <a:ext cx="10515600" cy="1325563"/>
          </a:xfrm>
        </p:spPr>
        <p:txBody>
          <a:bodyPr/>
          <a:lstStyle/>
          <a:p>
            <a:r>
              <a:rPr lang="it-IT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Risultati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787AD52-63E8-0DF3-785B-BC9ACB4EF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92941"/>
              </p:ext>
            </p:extLst>
          </p:nvPr>
        </p:nvGraphicFramePr>
        <p:xfrm>
          <a:off x="1226577" y="1002965"/>
          <a:ext cx="9606114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1019">
                  <a:extLst>
                    <a:ext uri="{9D8B030D-6E8A-4147-A177-3AD203B41FA5}">
                      <a16:colId xmlns:a16="http://schemas.microsoft.com/office/drawing/2014/main" val="3259399827"/>
                    </a:ext>
                  </a:extLst>
                </a:gridCol>
                <a:gridCol w="1601019">
                  <a:extLst>
                    <a:ext uri="{9D8B030D-6E8A-4147-A177-3AD203B41FA5}">
                      <a16:colId xmlns:a16="http://schemas.microsoft.com/office/drawing/2014/main" val="556256894"/>
                    </a:ext>
                  </a:extLst>
                </a:gridCol>
                <a:gridCol w="1601019">
                  <a:extLst>
                    <a:ext uri="{9D8B030D-6E8A-4147-A177-3AD203B41FA5}">
                      <a16:colId xmlns:a16="http://schemas.microsoft.com/office/drawing/2014/main" val="2912978132"/>
                    </a:ext>
                  </a:extLst>
                </a:gridCol>
                <a:gridCol w="1601019">
                  <a:extLst>
                    <a:ext uri="{9D8B030D-6E8A-4147-A177-3AD203B41FA5}">
                      <a16:colId xmlns:a16="http://schemas.microsoft.com/office/drawing/2014/main" val="3286599331"/>
                    </a:ext>
                  </a:extLst>
                </a:gridCol>
                <a:gridCol w="1601019">
                  <a:extLst>
                    <a:ext uri="{9D8B030D-6E8A-4147-A177-3AD203B41FA5}">
                      <a16:colId xmlns:a16="http://schemas.microsoft.com/office/drawing/2014/main" val="439717692"/>
                    </a:ext>
                  </a:extLst>
                </a:gridCol>
                <a:gridCol w="1601019">
                  <a:extLst>
                    <a:ext uri="{9D8B030D-6E8A-4147-A177-3AD203B41FA5}">
                      <a16:colId xmlns:a16="http://schemas.microsoft.com/office/drawing/2014/main" val="3044524082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Rete neurale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3981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it-IT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Classica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Ibrida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39423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qubit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qubit entangled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qubit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qubit entangled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24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Accuratezza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94.00%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95.00%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95.00%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95.75%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95.75%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084011"/>
                  </a:ext>
                </a:extLst>
              </a:tr>
            </a:tbl>
          </a:graphicData>
        </a:graphic>
      </p:graphicFrame>
      <p:pic>
        <p:nvPicPr>
          <p:cNvPr id="6" name="Immagine 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29043B27-F958-DB70-4FC8-4D0C8217C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b="4622"/>
          <a:stretch/>
        </p:blipFill>
        <p:spPr>
          <a:xfrm>
            <a:off x="6256374" y="3043954"/>
            <a:ext cx="4660490" cy="35032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magine 7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B11EA843-8E99-CCC2-C91C-D9E45717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" b="4595"/>
          <a:stretch/>
        </p:blipFill>
        <p:spPr>
          <a:xfrm>
            <a:off x="914401" y="3044994"/>
            <a:ext cx="4660490" cy="35032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1F70DCF-C5DC-493F-A099-DF807FF74028}"/>
              </a:ext>
            </a:extLst>
          </p:cNvPr>
          <p:cNvSpPr/>
          <p:nvPr/>
        </p:nvSpPr>
        <p:spPr>
          <a:xfrm>
            <a:off x="3539613" y="5191432"/>
            <a:ext cx="1779639" cy="39329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E321317-43E1-F0C7-552B-A488A86AD9FE}"/>
              </a:ext>
            </a:extLst>
          </p:cNvPr>
          <p:cNvSpPr txBox="1"/>
          <p:nvPr/>
        </p:nvSpPr>
        <p:spPr>
          <a:xfrm>
            <a:off x="3539614" y="5203411"/>
            <a:ext cx="177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Rete Classica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93C85BA8-4964-FDB3-7877-0F3C10AC479B}"/>
              </a:ext>
            </a:extLst>
          </p:cNvPr>
          <p:cNvSpPr/>
          <p:nvPr/>
        </p:nvSpPr>
        <p:spPr>
          <a:xfrm>
            <a:off x="8937520" y="4926412"/>
            <a:ext cx="1779639" cy="72589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4A55772-9A55-7E69-8A0E-CA25536610F7}"/>
              </a:ext>
            </a:extLst>
          </p:cNvPr>
          <p:cNvSpPr txBox="1"/>
          <p:nvPr/>
        </p:nvSpPr>
        <p:spPr>
          <a:xfrm>
            <a:off x="8937520" y="4926412"/>
            <a:ext cx="177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Rete Ibrida </a:t>
            </a:r>
          </a:p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(2 qubit)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C8D36BD-C8DC-D29D-4A60-51F3B7D4457F}"/>
              </a:ext>
            </a:extLst>
          </p:cNvPr>
          <p:cNvSpPr txBox="1"/>
          <p:nvPr/>
        </p:nvSpPr>
        <p:spPr>
          <a:xfrm>
            <a:off x="10944792" y="5652304"/>
            <a:ext cx="12674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epoche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82312BC-14BF-8A79-3475-38AA2E6BF735}"/>
              </a:ext>
            </a:extLst>
          </p:cNvPr>
          <p:cNvSpPr txBox="1"/>
          <p:nvPr/>
        </p:nvSpPr>
        <p:spPr>
          <a:xfrm>
            <a:off x="11609408" y="6282448"/>
            <a:ext cx="48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13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D8619D-1752-1BE0-79D9-88D239C73AB8}"/>
              </a:ext>
            </a:extLst>
          </p:cNvPr>
          <p:cNvSpPr txBox="1"/>
          <p:nvPr/>
        </p:nvSpPr>
        <p:spPr>
          <a:xfrm rot="16200000">
            <a:off x="4554253" y="4101651"/>
            <a:ext cx="2731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accuratezza</a:t>
            </a:r>
          </a:p>
        </p:txBody>
      </p:sp>
    </p:spTree>
    <p:extLst>
      <p:ext uri="{BB962C8B-B14F-4D97-AF65-F5344CB8AC3E}">
        <p14:creationId xmlns:p14="http://schemas.microsoft.com/office/powerpoint/2010/main" val="352149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0DC8A1-AB76-F3BE-9C8D-B6DE1B0B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err="1"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Miglioramenti</a:t>
            </a:r>
            <a:r>
              <a:rPr lang="en-US" sz="4000" b="1" kern="1200" dirty="0"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e </a:t>
            </a:r>
            <a:r>
              <a:rPr lang="en-US" sz="4000" b="1" kern="1200" dirty="0" err="1"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prospettive</a:t>
            </a:r>
            <a:r>
              <a:rPr lang="en-US" sz="4000" b="1" kern="1200" dirty="0"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future</a:t>
            </a:r>
          </a:p>
        </p:txBody>
      </p:sp>
      <p:graphicFrame>
        <p:nvGraphicFramePr>
          <p:cNvPr id="5" name="CasellaDiTesto 2">
            <a:extLst>
              <a:ext uri="{FF2B5EF4-FFF2-40B4-BE49-F238E27FC236}">
                <a16:creationId xmlns:a16="http://schemas.microsoft.com/office/drawing/2014/main" id="{B91A934E-2B2D-69BF-70F8-E1BE87299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72831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7CAFE6D2-D582-7F30-7F57-D9CD5CA56C7D}"/>
              </a:ext>
            </a:extLst>
          </p:cNvPr>
          <p:cNvSpPr txBox="1"/>
          <p:nvPr/>
        </p:nvSpPr>
        <p:spPr>
          <a:xfrm>
            <a:off x="11609408" y="6282448"/>
            <a:ext cx="48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02276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15AB2B-E002-24A8-6081-911E1343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2538054"/>
            <a:ext cx="12032226" cy="1325563"/>
          </a:xfrm>
        </p:spPr>
        <p:txBody>
          <a:bodyPr/>
          <a:lstStyle/>
          <a:p>
            <a:pPr algn="ctr"/>
            <a:r>
              <a:rPr lang="it-IT" b="1" i="1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412664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E40A9-1876-A8E6-2EA9-3B5C79BA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8" y="167943"/>
            <a:ext cx="7303626" cy="1325563"/>
          </a:xfrm>
          <a:solidFill>
            <a:schemeClr val="bg2"/>
          </a:solidFill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it-IT" b="1" dirty="0"/>
              <a:t>Quantum Machine Learning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506664F-DF17-60AE-5379-A3A0A4CD9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757709"/>
              </p:ext>
            </p:extLst>
          </p:nvPr>
        </p:nvGraphicFramePr>
        <p:xfrm>
          <a:off x="3490918" y="180464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Connettore curvo 7">
            <a:extLst>
              <a:ext uri="{FF2B5EF4-FFF2-40B4-BE49-F238E27FC236}">
                <a16:creationId xmlns:a16="http://schemas.microsoft.com/office/drawing/2014/main" id="{341CF10E-EE90-2E0C-526C-FB720A91D6EB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5093468" y="2897240"/>
            <a:ext cx="2240254" cy="1876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curvo 5">
            <a:extLst>
              <a:ext uri="{FF2B5EF4-FFF2-40B4-BE49-F238E27FC236}">
                <a16:creationId xmlns:a16="http://schemas.microsoft.com/office/drawing/2014/main" id="{BFCDEF01-CBB5-D40B-12B9-0FC074A9CC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25130" y="4090518"/>
            <a:ext cx="2745111" cy="10388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8371F2F-635E-23FF-0B8F-2F298A107D14}"/>
              </a:ext>
            </a:extLst>
          </p:cNvPr>
          <p:cNvGrpSpPr/>
          <p:nvPr/>
        </p:nvGrpSpPr>
        <p:grpSpPr>
          <a:xfrm>
            <a:off x="1054868" y="2179485"/>
            <a:ext cx="4038600" cy="1435510"/>
            <a:chOff x="592392" y="4414685"/>
            <a:chExt cx="4038600" cy="143551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41F0B4F-FB80-EA52-24ED-4F1AC87DD44D}"/>
                </a:ext>
              </a:extLst>
            </p:cNvPr>
            <p:cNvSpPr/>
            <p:nvPr/>
          </p:nvSpPr>
          <p:spPr>
            <a:xfrm>
              <a:off x="592392" y="4414685"/>
              <a:ext cx="4038600" cy="14355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88B61D5-5D80-6363-3913-5A752A724594}"/>
                </a:ext>
              </a:extLst>
            </p:cNvPr>
            <p:cNvSpPr txBox="1"/>
            <p:nvPr/>
          </p:nvSpPr>
          <p:spPr>
            <a:xfrm>
              <a:off x="738647" y="4624608"/>
              <a:ext cx="37694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t-IT" sz="2000" dirty="0">
                  <a:latin typeface="Arial" panose="020B0604020202020204" pitchFamily="34" charset="0"/>
                  <a:cs typeface="Arial" panose="020B0604020202020204" pitchFamily="34" charset="0"/>
                </a:rPr>
                <a:t>Apprendimento automatico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t-IT" sz="2000" dirty="0">
                  <a:latin typeface="Arial" panose="020B0604020202020204" pitchFamily="34" charset="0"/>
                  <a:cs typeface="Arial" panose="020B0604020202020204" pitchFamily="34" charset="0"/>
                </a:rPr>
                <a:t>Reti neurali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t-IT" sz="2000" dirty="0">
                  <a:latin typeface="Arial" panose="020B0604020202020204" pitchFamily="34" charset="0"/>
                  <a:cs typeface="Arial" panose="020B0604020202020204" pitchFamily="34" charset="0"/>
                </a:rPr>
                <a:t>Modelli classici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90BE515-01BB-9814-93CF-E552C1BDF73C}"/>
              </a:ext>
            </a:extLst>
          </p:cNvPr>
          <p:cNvGrpSpPr/>
          <p:nvPr/>
        </p:nvGrpSpPr>
        <p:grpSpPr>
          <a:xfrm>
            <a:off x="1127761" y="4300974"/>
            <a:ext cx="4561840" cy="2065461"/>
            <a:chOff x="8947355" y="1558670"/>
            <a:chExt cx="2830896" cy="2065461"/>
          </a:xfrm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99AC985D-78EC-EC92-59DA-49211DFFDBD8}"/>
                </a:ext>
              </a:extLst>
            </p:cNvPr>
            <p:cNvSpPr/>
            <p:nvPr/>
          </p:nvSpPr>
          <p:spPr>
            <a:xfrm>
              <a:off x="8947355" y="1558670"/>
              <a:ext cx="2728830" cy="16568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A44CDCFC-3B05-80B5-A570-120092C91A75}"/>
                </a:ext>
              </a:extLst>
            </p:cNvPr>
            <p:cNvSpPr txBox="1"/>
            <p:nvPr/>
          </p:nvSpPr>
          <p:spPr>
            <a:xfrm>
              <a:off x="9049421" y="1869805"/>
              <a:ext cx="27288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t-IT" dirty="0"/>
                <a:t>Algoritmi quantistici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t-IT" dirty="0"/>
                <a:t>Qubit e circuiti quantistici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t-IT" b="1" dirty="0"/>
                <a:t>Sovrapposizione </a:t>
              </a:r>
              <a:r>
                <a:rPr lang="it-IT" dirty="0"/>
                <a:t>ed </a:t>
              </a:r>
              <a:r>
                <a:rPr lang="it-IT" b="1" dirty="0"/>
                <a:t>Entanglement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 dirty="0"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64FE58-8DC3-5C3D-743E-AE0D1836A99C}"/>
              </a:ext>
            </a:extLst>
          </p:cNvPr>
          <p:cNvSpPr txBox="1"/>
          <p:nvPr/>
        </p:nvSpPr>
        <p:spPr>
          <a:xfrm>
            <a:off x="11609408" y="6282448"/>
            <a:ext cx="48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209470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3055FAE-5249-F51B-76AA-D5079BD39DF3}"/>
              </a:ext>
            </a:extLst>
          </p:cNvPr>
          <p:cNvCxnSpPr>
            <a:cxnSpLocks/>
          </p:cNvCxnSpPr>
          <p:nvPr/>
        </p:nvCxnSpPr>
        <p:spPr>
          <a:xfrm>
            <a:off x="432619" y="3264621"/>
            <a:ext cx="6760623" cy="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35DE10D6-EB3B-58EB-E25B-515267CF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557" y="432000"/>
            <a:ext cx="7117582" cy="1325563"/>
          </a:xfrm>
          <a:solidFill>
            <a:schemeClr val="bg2"/>
          </a:solidFill>
          <a:ln w="38100"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it-IT" b="1" dirty="0"/>
              <a:t>Differenze tra Bit classico…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32B1EB77-22C1-256F-1F43-9CF81D7D5E0C}"/>
              </a:ext>
            </a:extLst>
          </p:cNvPr>
          <p:cNvSpPr/>
          <p:nvPr/>
        </p:nvSpPr>
        <p:spPr>
          <a:xfrm>
            <a:off x="7008876" y="1960728"/>
            <a:ext cx="5877560" cy="388112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8D54DB48-53FA-30AA-0D14-A736AB3ABF93}"/>
              </a:ext>
            </a:extLst>
          </p:cNvPr>
          <p:cNvGrpSpPr/>
          <p:nvPr/>
        </p:nvGrpSpPr>
        <p:grpSpPr>
          <a:xfrm>
            <a:off x="8214248" y="2828928"/>
            <a:ext cx="2356618" cy="2084716"/>
            <a:chOff x="1015925" y="2188464"/>
            <a:chExt cx="1658112" cy="1682496"/>
          </a:xfrm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F26612E0-3ECD-6A98-6CD5-5F0454D91365}"/>
                </a:ext>
              </a:extLst>
            </p:cNvPr>
            <p:cNvSpPr/>
            <p:nvPr/>
          </p:nvSpPr>
          <p:spPr>
            <a:xfrm>
              <a:off x="1015925" y="2188464"/>
              <a:ext cx="1658112" cy="1682496"/>
            </a:xfrm>
            <a:custGeom>
              <a:avLst/>
              <a:gdLst>
                <a:gd name="connsiteX0" fmla="*/ 0 w 1658112"/>
                <a:gd name="connsiteY0" fmla="*/ 276358 h 1682496"/>
                <a:gd name="connsiteX1" fmla="*/ 276358 w 1658112"/>
                <a:gd name="connsiteY1" fmla="*/ 0 h 1682496"/>
                <a:gd name="connsiteX2" fmla="*/ 795894 w 1658112"/>
                <a:gd name="connsiteY2" fmla="*/ 0 h 1682496"/>
                <a:gd name="connsiteX3" fmla="*/ 1381754 w 1658112"/>
                <a:gd name="connsiteY3" fmla="*/ 0 h 1682496"/>
                <a:gd name="connsiteX4" fmla="*/ 1658112 w 1658112"/>
                <a:gd name="connsiteY4" fmla="*/ 276358 h 1682496"/>
                <a:gd name="connsiteX5" fmla="*/ 1658112 w 1658112"/>
                <a:gd name="connsiteY5" fmla="*/ 841248 h 1682496"/>
                <a:gd name="connsiteX6" fmla="*/ 1658112 w 1658112"/>
                <a:gd name="connsiteY6" fmla="*/ 1406138 h 1682496"/>
                <a:gd name="connsiteX7" fmla="*/ 1381754 w 1658112"/>
                <a:gd name="connsiteY7" fmla="*/ 1682496 h 1682496"/>
                <a:gd name="connsiteX8" fmla="*/ 806948 w 1658112"/>
                <a:gd name="connsiteY8" fmla="*/ 1682496 h 1682496"/>
                <a:gd name="connsiteX9" fmla="*/ 276358 w 1658112"/>
                <a:gd name="connsiteY9" fmla="*/ 1682496 h 1682496"/>
                <a:gd name="connsiteX10" fmla="*/ 0 w 1658112"/>
                <a:gd name="connsiteY10" fmla="*/ 1406138 h 1682496"/>
                <a:gd name="connsiteX11" fmla="*/ 0 w 1658112"/>
                <a:gd name="connsiteY11" fmla="*/ 863844 h 1682496"/>
                <a:gd name="connsiteX12" fmla="*/ 0 w 1658112"/>
                <a:gd name="connsiteY12" fmla="*/ 276358 h 1682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8112" h="1682496" fill="none" extrusionOk="0">
                  <a:moveTo>
                    <a:pt x="0" y="276358"/>
                  </a:moveTo>
                  <a:cubicBezTo>
                    <a:pt x="4444" y="121265"/>
                    <a:pt x="164830" y="-10775"/>
                    <a:pt x="276358" y="0"/>
                  </a:cubicBezTo>
                  <a:cubicBezTo>
                    <a:pt x="469296" y="-16330"/>
                    <a:pt x="601203" y="26221"/>
                    <a:pt x="795894" y="0"/>
                  </a:cubicBezTo>
                  <a:cubicBezTo>
                    <a:pt x="990585" y="-26221"/>
                    <a:pt x="1150522" y="45712"/>
                    <a:pt x="1381754" y="0"/>
                  </a:cubicBezTo>
                  <a:cubicBezTo>
                    <a:pt x="1562510" y="10148"/>
                    <a:pt x="1625623" y="120334"/>
                    <a:pt x="1658112" y="276358"/>
                  </a:cubicBezTo>
                  <a:cubicBezTo>
                    <a:pt x="1663803" y="504810"/>
                    <a:pt x="1608522" y="722777"/>
                    <a:pt x="1658112" y="841248"/>
                  </a:cubicBezTo>
                  <a:cubicBezTo>
                    <a:pt x="1707702" y="959719"/>
                    <a:pt x="1653717" y="1139251"/>
                    <a:pt x="1658112" y="1406138"/>
                  </a:cubicBezTo>
                  <a:cubicBezTo>
                    <a:pt x="1665324" y="1521276"/>
                    <a:pt x="1561639" y="1656024"/>
                    <a:pt x="1381754" y="1682496"/>
                  </a:cubicBezTo>
                  <a:cubicBezTo>
                    <a:pt x="1212029" y="1714529"/>
                    <a:pt x="1073104" y="1649567"/>
                    <a:pt x="806948" y="1682496"/>
                  </a:cubicBezTo>
                  <a:cubicBezTo>
                    <a:pt x="540792" y="1715425"/>
                    <a:pt x="478033" y="1642709"/>
                    <a:pt x="276358" y="1682496"/>
                  </a:cubicBezTo>
                  <a:cubicBezTo>
                    <a:pt x="94931" y="1704376"/>
                    <a:pt x="35218" y="1576755"/>
                    <a:pt x="0" y="1406138"/>
                  </a:cubicBezTo>
                  <a:cubicBezTo>
                    <a:pt x="-51568" y="1146256"/>
                    <a:pt x="45097" y="1098130"/>
                    <a:pt x="0" y="863844"/>
                  </a:cubicBezTo>
                  <a:cubicBezTo>
                    <a:pt x="-45097" y="629558"/>
                    <a:pt x="64867" y="397547"/>
                    <a:pt x="0" y="276358"/>
                  </a:cubicBezTo>
                  <a:close/>
                </a:path>
                <a:path w="1658112" h="1682496" stroke="0" extrusionOk="0">
                  <a:moveTo>
                    <a:pt x="0" y="276358"/>
                  </a:moveTo>
                  <a:cubicBezTo>
                    <a:pt x="-15871" y="114739"/>
                    <a:pt x="109718" y="-13418"/>
                    <a:pt x="276358" y="0"/>
                  </a:cubicBezTo>
                  <a:cubicBezTo>
                    <a:pt x="411452" y="-31971"/>
                    <a:pt x="609119" y="37695"/>
                    <a:pt x="840110" y="0"/>
                  </a:cubicBezTo>
                  <a:cubicBezTo>
                    <a:pt x="1071101" y="-37695"/>
                    <a:pt x="1148632" y="30547"/>
                    <a:pt x="1381754" y="0"/>
                  </a:cubicBezTo>
                  <a:cubicBezTo>
                    <a:pt x="1521597" y="-14472"/>
                    <a:pt x="1646402" y="108315"/>
                    <a:pt x="1658112" y="276358"/>
                  </a:cubicBezTo>
                  <a:cubicBezTo>
                    <a:pt x="1686244" y="446350"/>
                    <a:pt x="1625763" y="677139"/>
                    <a:pt x="1658112" y="863844"/>
                  </a:cubicBezTo>
                  <a:cubicBezTo>
                    <a:pt x="1690461" y="1050549"/>
                    <a:pt x="1655924" y="1281137"/>
                    <a:pt x="1658112" y="1406138"/>
                  </a:cubicBezTo>
                  <a:cubicBezTo>
                    <a:pt x="1682603" y="1536005"/>
                    <a:pt x="1522818" y="1667971"/>
                    <a:pt x="1381754" y="1682496"/>
                  </a:cubicBezTo>
                  <a:cubicBezTo>
                    <a:pt x="1254438" y="1734060"/>
                    <a:pt x="995643" y="1677448"/>
                    <a:pt x="851164" y="1682496"/>
                  </a:cubicBezTo>
                  <a:cubicBezTo>
                    <a:pt x="706685" y="1687544"/>
                    <a:pt x="489397" y="1681423"/>
                    <a:pt x="276358" y="1682496"/>
                  </a:cubicBezTo>
                  <a:cubicBezTo>
                    <a:pt x="129705" y="1691811"/>
                    <a:pt x="46" y="1524497"/>
                    <a:pt x="0" y="1406138"/>
                  </a:cubicBezTo>
                  <a:cubicBezTo>
                    <a:pt x="-28547" y="1196279"/>
                    <a:pt x="63620" y="999262"/>
                    <a:pt x="0" y="829950"/>
                  </a:cubicBezTo>
                  <a:cubicBezTo>
                    <a:pt x="-63620" y="660638"/>
                    <a:pt x="39158" y="504528"/>
                    <a:pt x="0" y="276358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489513004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53077D54-0C63-8DDC-8366-7B27B08C2B1E}"/>
                </a:ext>
              </a:extLst>
            </p:cNvPr>
            <p:cNvGrpSpPr/>
            <p:nvPr/>
          </p:nvGrpSpPr>
          <p:grpSpPr>
            <a:xfrm>
              <a:off x="1556981" y="2507225"/>
              <a:ext cx="825653" cy="288000"/>
              <a:chOff x="1556981" y="2507225"/>
              <a:chExt cx="825653" cy="288000"/>
            </a:xfrm>
          </p:grpSpPr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338B07E8-EC21-7097-EBE5-04FA852D675E}"/>
                  </a:ext>
                </a:extLst>
              </p:cNvPr>
              <p:cNvSpPr/>
              <p:nvPr/>
            </p:nvSpPr>
            <p:spPr>
              <a:xfrm>
                <a:off x="1700981" y="2507225"/>
                <a:ext cx="540000" cy="2880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" name="Ovale 3">
                <a:extLst>
                  <a:ext uri="{FF2B5EF4-FFF2-40B4-BE49-F238E27FC236}">
                    <a16:creationId xmlns:a16="http://schemas.microsoft.com/office/drawing/2014/main" id="{61677AF0-1D2B-6ECF-F2E6-595AF04BC34F}"/>
                  </a:ext>
                </a:extLst>
              </p:cNvPr>
              <p:cNvSpPr/>
              <p:nvPr/>
            </p:nvSpPr>
            <p:spPr>
              <a:xfrm>
                <a:off x="2094634" y="2507225"/>
                <a:ext cx="288000" cy="288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B8A44411-1C7F-2C71-4F52-F1AB32D7E3A4}"/>
                  </a:ext>
                </a:extLst>
              </p:cNvPr>
              <p:cNvSpPr/>
              <p:nvPr/>
            </p:nvSpPr>
            <p:spPr>
              <a:xfrm>
                <a:off x="1556981" y="2507225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584AA7D1-F492-FDB6-7F1C-01C2B349C5B0}"/>
                </a:ext>
              </a:extLst>
            </p:cNvPr>
            <p:cNvGrpSpPr/>
            <p:nvPr/>
          </p:nvGrpSpPr>
          <p:grpSpPr>
            <a:xfrm rot="10800000">
              <a:off x="1564479" y="3141000"/>
              <a:ext cx="825653" cy="288000"/>
              <a:chOff x="1556981" y="2507225"/>
              <a:chExt cx="825653" cy="28800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C454BE23-B2F1-5EF9-1584-D51BD18F9304}"/>
                  </a:ext>
                </a:extLst>
              </p:cNvPr>
              <p:cNvSpPr/>
              <p:nvPr/>
            </p:nvSpPr>
            <p:spPr>
              <a:xfrm>
                <a:off x="1700981" y="2507225"/>
                <a:ext cx="540000" cy="288000"/>
              </a:xfrm>
              <a:prstGeom prst="roundRect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0EE1FFA3-AC0B-8E2E-18EB-BA2A07EE2057}"/>
                  </a:ext>
                </a:extLst>
              </p:cNvPr>
              <p:cNvSpPr/>
              <p:nvPr/>
            </p:nvSpPr>
            <p:spPr>
              <a:xfrm>
                <a:off x="2094634" y="2507225"/>
                <a:ext cx="288000" cy="288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EC758A41-9232-9815-5D39-BD2A2A022919}"/>
                  </a:ext>
                </a:extLst>
              </p:cNvPr>
              <p:cNvSpPr/>
              <p:nvPr/>
            </p:nvSpPr>
            <p:spPr>
              <a:xfrm>
                <a:off x="1556981" y="2507225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53B1079-13FD-4863-88D7-710756913C03}"/>
                </a:ext>
              </a:extLst>
            </p:cNvPr>
            <p:cNvSpPr txBox="1"/>
            <p:nvPr/>
          </p:nvSpPr>
          <p:spPr>
            <a:xfrm>
              <a:off x="1166396" y="2518138"/>
              <a:ext cx="213360" cy="968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endParaRPr lang="it-IT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it-IT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CAA7354-0A28-0D30-CB11-7F5C7850080E}"/>
              </a:ext>
            </a:extLst>
          </p:cNvPr>
          <p:cNvSpPr txBox="1"/>
          <p:nvPr/>
        </p:nvSpPr>
        <p:spPr>
          <a:xfrm>
            <a:off x="570822" y="1757563"/>
            <a:ext cx="7050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Stato 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Binario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Comportamento 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Deterministico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Porte logiche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DE32E67-3B90-EA0D-F313-417002C5D717}"/>
              </a:ext>
            </a:extLst>
          </p:cNvPr>
          <p:cNvCxnSpPr>
            <a:cxnSpLocks/>
          </p:cNvCxnSpPr>
          <p:nvPr/>
        </p:nvCxnSpPr>
        <p:spPr>
          <a:xfrm>
            <a:off x="956670" y="4127274"/>
            <a:ext cx="688258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E05DA48D-AA5C-CC3C-8DEE-772DA7E2DA8A}"/>
              </a:ext>
            </a:extLst>
          </p:cNvPr>
          <p:cNvSpPr/>
          <p:nvPr/>
        </p:nvSpPr>
        <p:spPr>
          <a:xfrm rot="5400000">
            <a:off x="1635089" y="3854456"/>
            <a:ext cx="629265" cy="609587"/>
          </a:xfrm>
          <a:prstGeom prst="triangl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B03A588B-E2B9-2570-394D-08B851A52D99}"/>
              </a:ext>
            </a:extLst>
          </p:cNvPr>
          <p:cNvSpPr/>
          <p:nvPr/>
        </p:nvSpPr>
        <p:spPr>
          <a:xfrm>
            <a:off x="2254515" y="406924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B0F3DD76-AC69-D183-89B6-572FE6F0D2CE}"/>
              </a:ext>
            </a:extLst>
          </p:cNvPr>
          <p:cNvCxnSpPr>
            <a:cxnSpLocks/>
          </p:cNvCxnSpPr>
          <p:nvPr/>
        </p:nvCxnSpPr>
        <p:spPr>
          <a:xfrm>
            <a:off x="2434515" y="4159249"/>
            <a:ext cx="291961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itardo 26">
            <a:extLst>
              <a:ext uri="{FF2B5EF4-FFF2-40B4-BE49-F238E27FC236}">
                <a16:creationId xmlns:a16="http://schemas.microsoft.com/office/drawing/2014/main" id="{39A51CFD-953A-BA0A-8CA6-CBCC963432A7}"/>
              </a:ext>
            </a:extLst>
          </p:cNvPr>
          <p:cNvSpPr/>
          <p:nvPr/>
        </p:nvSpPr>
        <p:spPr>
          <a:xfrm>
            <a:off x="4667227" y="3865482"/>
            <a:ext cx="630000" cy="608400"/>
          </a:xfrm>
          <a:prstGeom prst="flowChartDe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1815ED92-8E5F-F445-7B10-392B964D15B0}"/>
              </a:ext>
            </a:extLst>
          </p:cNvPr>
          <p:cNvCxnSpPr>
            <a:cxnSpLocks/>
          </p:cNvCxnSpPr>
          <p:nvPr/>
        </p:nvCxnSpPr>
        <p:spPr>
          <a:xfrm>
            <a:off x="3966356" y="3984706"/>
            <a:ext cx="688258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132402CF-A73E-757E-401B-2A9FD2DDA110}"/>
              </a:ext>
            </a:extLst>
          </p:cNvPr>
          <p:cNvCxnSpPr>
            <a:cxnSpLocks/>
          </p:cNvCxnSpPr>
          <p:nvPr/>
        </p:nvCxnSpPr>
        <p:spPr>
          <a:xfrm>
            <a:off x="3978969" y="4333751"/>
            <a:ext cx="688258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23669B8F-063A-CDBA-DC62-921EDC0AA466}"/>
              </a:ext>
            </a:extLst>
          </p:cNvPr>
          <p:cNvCxnSpPr>
            <a:cxnSpLocks/>
          </p:cNvCxnSpPr>
          <p:nvPr/>
        </p:nvCxnSpPr>
        <p:spPr>
          <a:xfrm>
            <a:off x="5489840" y="4159242"/>
            <a:ext cx="539598" cy="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e 30">
            <a:extLst>
              <a:ext uri="{FF2B5EF4-FFF2-40B4-BE49-F238E27FC236}">
                <a16:creationId xmlns:a16="http://schemas.microsoft.com/office/drawing/2014/main" id="{270ECF0F-0E59-B44A-67AC-AE3D997E44D2}"/>
              </a:ext>
            </a:extLst>
          </p:cNvPr>
          <p:cNvSpPr/>
          <p:nvPr/>
        </p:nvSpPr>
        <p:spPr>
          <a:xfrm>
            <a:off x="5309840" y="406924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6D62400-C312-BD31-3146-0E269341A174}"/>
              </a:ext>
            </a:extLst>
          </p:cNvPr>
          <p:cNvSpPr txBox="1"/>
          <p:nvPr/>
        </p:nvSpPr>
        <p:spPr>
          <a:xfrm>
            <a:off x="910515" y="3447800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NOT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5AEB628-8389-DCB1-E39B-B1C5A3E7FF43}"/>
              </a:ext>
            </a:extLst>
          </p:cNvPr>
          <p:cNvSpPr txBox="1"/>
          <p:nvPr/>
        </p:nvSpPr>
        <p:spPr>
          <a:xfrm>
            <a:off x="3881764" y="3429000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AND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95692A-3ED6-D7EC-E3AA-604BE6E84660}"/>
              </a:ext>
            </a:extLst>
          </p:cNvPr>
          <p:cNvSpPr txBox="1"/>
          <p:nvPr/>
        </p:nvSpPr>
        <p:spPr>
          <a:xfrm>
            <a:off x="-85549" y="3942608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EEEC659-A8D3-4812-A2CC-07F4EF39B62C}"/>
              </a:ext>
            </a:extLst>
          </p:cNvPr>
          <p:cNvSpPr txBox="1"/>
          <p:nvPr/>
        </p:nvSpPr>
        <p:spPr>
          <a:xfrm>
            <a:off x="2900964" y="3800350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6DC39D7-AB01-D47F-C944-C94BA1FCDB8A}"/>
              </a:ext>
            </a:extLst>
          </p:cNvPr>
          <p:cNvSpPr txBox="1"/>
          <p:nvPr/>
        </p:nvSpPr>
        <p:spPr>
          <a:xfrm>
            <a:off x="2900964" y="4169682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B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C853FB2-3D00-B90F-A703-E289DCB28955}"/>
              </a:ext>
            </a:extLst>
          </p:cNvPr>
          <p:cNvSpPr txBox="1"/>
          <p:nvPr/>
        </p:nvSpPr>
        <p:spPr>
          <a:xfrm>
            <a:off x="1946663" y="3983528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x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93E32DA-253B-EE75-C853-D7AB57D18864}"/>
              </a:ext>
            </a:extLst>
          </p:cNvPr>
          <p:cNvSpPr txBox="1"/>
          <p:nvPr/>
        </p:nvSpPr>
        <p:spPr>
          <a:xfrm>
            <a:off x="5267266" y="3974576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x</a:t>
            </a:r>
          </a:p>
        </p:txBody>
      </p:sp>
      <p:graphicFrame>
        <p:nvGraphicFramePr>
          <p:cNvPr id="48" name="Tabella 47">
            <a:extLst>
              <a:ext uri="{FF2B5EF4-FFF2-40B4-BE49-F238E27FC236}">
                <a16:creationId xmlns:a16="http://schemas.microsoft.com/office/drawing/2014/main" id="{A62BA6D0-F655-9432-B7E9-623AC707B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50750"/>
              </p:ext>
            </p:extLst>
          </p:nvPr>
        </p:nvGraphicFramePr>
        <p:xfrm>
          <a:off x="3455873" y="4612793"/>
          <a:ext cx="27975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517">
                  <a:extLst>
                    <a:ext uri="{9D8B030D-6E8A-4147-A177-3AD203B41FA5}">
                      <a16:colId xmlns:a16="http://schemas.microsoft.com/office/drawing/2014/main" val="1760813312"/>
                    </a:ext>
                  </a:extLst>
                </a:gridCol>
                <a:gridCol w="932517">
                  <a:extLst>
                    <a:ext uri="{9D8B030D-6E8A-4147-A177-3AD203B41FA5}">
                      <a16:colId xmlns:a16="http://schemas.microsoft.com/office/drawing/2014/main" val="2637046732"/>
                    </a:ext>
                  </a:extLst>
                </a:gridCol>
                <a:gridCol w="932517">
                  <a:extLst>
                    <a:ext uri="{9D8B030D-6E8A-4147-A177-3AD203B41FA5}">
                      <a16:colId xmlns:a16="http://schemas.microsoft.com/office/drawing/2014/main" val="1155826870"/>
                    </a:ext>
                  </a:extLst>
                </a:gridCol>
              </a:tblGrid>
              <a:tr h="224504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056939"/>
                  </a:ext>
                </a:extLst>
              </a:tr>
              <a:tr h="224504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832141"/>
                  </a:ext>
                </a:extLst>
              </a:tr>
              <a:tr h="224504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469927"/>
                  </a:ext>
                </a:extLst>
              </a:tr>
              <a:tr h="224504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259591"/>
                  </a:ext>
                </a:extLst>
              </a:tr>
              <a:tr h="224504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18441"/>
                  </a:ext>
                </a:extLst>
              </a:tr>
            </a:tbl>
          </a:graphicData>
        </a:graphic>
      </p:graphicFrame>
      <p:graphicFrame>
        <p:nvGraphicFramePr>
          <p:cNvPr id="49" name="Tabella 48">
            <a:extLst>
              <a:ext uri="{FF2B5EF4-FFF2-40B4-BE49-F238E27FC236}">
                <a16:creationId xmlns:a16="http://schemas.microsoft.com/office/drawing/2014/main" id="{93752165-D727-84A5-73D7-83F4CD618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74414"/>
              </p:ext>
            </p:extLst>
          </p:nvPr>
        </p:nvGraphicFramePr>
        <p:xfrm>
          <a:off x="833767" y="4686390"/>
          <a:ext cx="19155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96">
                  <a:extLst>
                    <a:ext uri="{9D8B030D-6E8A-4147-A177-3AD203B41FA5}">
                      <a16:colId xmlns:a16="http://schemas.microsoft.com/office/drawing/2014/main" val="1021433618"/>
                    </a:ext>
                  </a:extLst>
                </a:gridCol>
                <a:gridCol w="957796">
                  <a:extLst>
                    <a:ext uri="{9D8B030D-6E8A-4147-A177-3AD203B41FA5}">
                      <a16:colId xmlns:a16="http://schemas.microsoft.com/office/drawing/2014/main" val="2385100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46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19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592265"/>
                  </a:ext>
                </a:extLst>
              </a:tr>
            </a:tbl>
          </a:graphicData>
        </a:graphic>
      </p:graphicFrame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8575EA64-EC8E-FBDB-6DF7-238F32864964}"/>
              </a:ext>
            </a:extLst>
          </p:cNvPr>
          <p:cNvCxnSpPr>
            <a:cxnSpLocks/>
          </p:cNvCxnSpPr>
          <p:nvPr/>
        </p:nvCxnSpPr>
        <p:spPr>
          <a:xfrm flipV="1">
            <a:off x="412955" y="1757563"/>
            <a:ext cx="0" cy="147985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FAE61EC-7C70-1A0C-7DEC-A5186B97C5FC}"/>
              </a:ext>
            </a:extLst>
          </p:cNvPr>
          <p:cNvSpPr txBox="1"/>
          <p:nvPr/>
        </p:nvSpPr>
        <p:spPr>
          <a:xfrm>
            <a:off x="11609408" y="6282448"/>
            <a:ext cx="48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64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755EC1B5-AAC7-D777-12BF-DE311125D8BC}"/>
              </a:ext>
            </a:extLst>
          </p:cNvPr>
          <p:cNvSpPr/>
          <p:nvPr/>
        </p:nvSpPr>
        <p:spPr>
          <a:xfrm>
            <a:off x="-1156988" y="1990041"/>
            <a:ext cx="5878800" cy="3880800"/>
          </a:xfrm>
          <a:prstGeom prst="round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1"/>
          </a:gradFill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DA30B4DE-1085-2735-373C-0D5CC95AF36E}"/>
              </a:ext>
            </a:extLst>
          </p:cNvPr>
          <p:cNvGrpSpPr/>
          <p:nvPr/>
        </p:nvGrpSpPr>
        <p:grpSpPr>
          <a:xfrm>
            <a:off x="478273" y="2337485"/>
            <a:ext cx="3848717" cy="3087342"/>
            <a:chOff x="7346433" y="2469673"/>
            <a:chExt cx="3848717" cy="3087342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E0FC802C-AA13-E830-83DB-C7A72EBAC80C}"/>
                </a:ext>
              </a:extLst>
            </p:cNvPr>
            <p:cNvGrpSpPr/>
            <p:nvPr/>
          </p:nvGrpSpPr>
          <p:grpSpPr>
            <a:xfrm>
              <a:off x="7346433" y="2469673"/>
              <a:ext cx="1956207" cy="3087342"/>
              <a:chOff x="9296987" y="2382618"/>
              <a:chExt cx="1956207" cy="3087342"/>
            </a:xfrm>
          </p:grpSpPr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4737FA7B-661C-DB5D-D41A-F0591FC9BF00}"/>
                  </a:ext>
                </a:extLst>
              </p:cNvPr>
              <p:cNvGrpSpPr/>
              <p:nvPr/>
            </p:nvGrpSpPr>
            <p:grpSpPr>
              <a:xfrm>
                <a:off x="9296987" y="2825737"/>
                <a:ext cx="1956207" cy="1948278"/>
                <a:chOff x="4947920" y="2668696"/>
                <a:chExt cx="2160000" cy="2160000"/>
              </a:xfrm>
            </p:grpSpPr>
            <p:sp>
              <p:nvSpPr>
                <p:cNvPr id="11" name="Ovale 10">
                  <a:extLst>
                    <a:ext uri="{FF2B5EF4-FFF2-40B4-BE49-F238E27FC236}">
                      <a16:creationId xmlns:a16="http://schemas.microsoft.com/office/drawing/2014/main" id="{AB86AB8E-D268-B7E9-1C9A-D541473780D9}"/>
                    </a:ext>
                  </a:extLst>
                </p:cNvPr>
                <p:cNvSpPr/>
                <p:nvPr/>
              </p:nvSpPr>
              <p:spPr>
                <a:xfrm>
                  <a:off x="4947920" y="2668696"/>
                  <a:ext cx="2160000" cy="216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000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  <a:tileRect/>
                </a:gradFill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346286D2-4E94-DDA5-2D3E-C64292F11FDC}"/>
                    </a:ext>
                  </a:extLst>
                </p:cNvPr>
                <p:cNvSpPr/>
                <p:nvPr/>
              </p:nvSpPr>
              <p:spPr>
                <a:xfrm>
                  <a:off x="4947920" y="3391008"/>
                  <a:ext cx="2160000" cy="720000"/>
                </a:xfrm>
                <a:prstGeom prst="ellipse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" name="Ovale 12">
                  <a:extLst>
                    <a:ext uri="{FF2B5EF4-FFF2-40B4-BE49-F238E27FC236}">
                      <a16:creationId xmlns:a16="http://schemas.microsoft.com/office/drawing/2014/main" id="{AFF23876-F384-FFF4-CC69-DAB664B7AE7C}"/>
                    </a:ext>
                  </a:extLst>
                </p:cNvPr>
                <p:cNvSpPr/>
                <p:nvPr/>
              </p:nvSpPr>
              <p:spPr>
                <a:xfrm rot="5400000">
                  <a:off x="4947920" y="3388696"/>
                  <a:ext cx="2160000" cy="720000"/>
                </a:xfrm>
                <a:prstGeom prst="ellipse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asellaDiTesto 4">
                    <a:extLst>
                      <a:ext uri="{FF2B5EF4-FFF2-40B4-BE49-F238E27FC236}">
                        <a16:creationId xmlns:a16="http://schemas.microsoft.com/office/drawing/2014/main" id="{04B7165C-E8C0-7ADC-1C8A-3BE1D86FCAFE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7866" y="2382618"/>
                    <a:ext cx="414450" cy="6662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|0〉</m:t>
                          </m:r>
                        </m:oMath>
                      </m:oMathPara>
                    </a14:m>
                    <a:endParaRPr lang="it-IT" sz="2400" b="0" dirty="0"/>
                  </a:p>
                  <a:p>
                    <a:endParaRPr lang="it-IT" sz="2400" dirty="0"/>
                  </a:p>
                </p:txBody>
              </p:sp>
            </mc:Choice>
            <mc:Fallback xmlns="">
              <p:sp>
                <p:nvSpPr>
                  <p:cNvPr id="5" name="CasellaDiTesto 4">
                    <a:extLst>
                      <a:ext uri="{FF2B5EF4-FFF2-40B4-BE49-F238E27FC236}">
                        <a16:creationId xmlns:a16="http://schemas.microsoft.com/office/drawing/2014/main" id="{04B7165C-E8C0-7ADC-1C8A-3BE1D86FCA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7866" y="2382618"/>
                    <a:ext cx="414450" cy="66626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0882" t="-909" r="-2941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7902BAEF-7BCE-9502-BA27-08CF9130213C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1701" y="4886982"/>
                    <a:ext cx="403590" cy="582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|1〉</m:t>
                          </m:r>
                        </m:oMath>
                      </m:oMathPara>
                    </a14:m>
                    <a:endParaRPr lang="it-IT" b="0" dirty="0"/>
                  </a:p>
                  <a:p>
                    <a:endParaRPr lang="it-IT" dirty="0"/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7902BAEF-7BCE-9502-BA27-08CF913021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1701" y="4886982"/>
                    <a:ext cx="403590" cy="58297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t="-1042" r="-3181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16526F10-E6AC-4B02-4C90-2A43278AD96C}"/>
                  </a:ext>
                </a:extLst>
              </p:cNvPr>
              <p:cNvGrpSpPr/>
              <p:nvPr/>
            </p:nvGrpSpPr>
            <p:grpSpPr>
              <a:xfrm rot="4220066">
                <a:off x="10276210" y="3818130"/>
                <a:ext cx="891157" cy="473960"/>
                <a:chOff x="6027920" y="3225360"/>
                <a:chExt cx="988000" cy="523336"/>
              </a:xfrm>
            </p:grpSpPr>
            <p:cxnSp>
              <p:nvCxnSpPr>
                <p:cNvPr id="9" name="Connettore diritto 8">
                  <a:extLst>
                    <a:ext uri="{FF2B5EF4-FFF2-40B4-BE49-F238E27FC236}">
                      <a16:creationId xmlns:a16="http://schemas.microsoft.com/office/drawing/2014/main" id="{219D961E-2861-3223-BC13-05DA9454D517}"/>
                    </a:ext>
                  </a:extLst>
                </p:cNvPr>
                <p:cNvCxnSpPr/>
                <p:nvPr/>
              </p:nvCxnSpPr>
              <p:spPr>
                <a:xfrm flipV="1">
                  <a:off x="6027920" y="3261360"/>
                  <a:ext cx="952000" cy="48733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e 9">
                  <a:extLst>
                    <a:ext uri="{FF2B5EF4-FFF2-40B4-BE49-F238E27FC236}">
                      <a16:creationId xmlns:a16="http://schemas.microsoft.com/office/drawing/2014/main" id="{597862C8-0E8D-086A-7C46-92C4F28D6161}"/>
                    </a:ext>
                  </a:extLst>
                </p:cNvPr>
                <p:cNvSpPr/>
                <p:nvPr/>
              </p:nvSpPr>
              <p:spPr>
                <a:xfrm>
                  <a:off x="6943920" y="3225360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17325596-F641-AFF7-DF26-524917879DBF}"/>
                </a:ext>
              </a:extLst>
            </p:cNvPr>
            <p:cNvGrpSpPr/>
            <p:nvPr/>
          </p:nvGrpSpPr>
          <p:grpSpPr>
            <a:xfrm>
              <a:off x="9004361" y="4572556"/>
              <a:ext cx="2190789" cy="577030"/>
              <a:chOff x="7827920" y="3211782"/>
              <a:chExt cx="2419020" cy="639736"/>
            </a:xfrm>
          </p:grpSpPr>
          <p:sp>
            <p:nvSpPr>
              <p:cNvPr id="15" name="Onda 2 14">
                <a:extLst>
                  <a:ext uri="{FF2B5EF4-FFF2-40B4-BE49-F238E27FC236}">
                    <a16:creationId xmlns:a16="http://schemas.microsoft.com/office/drawing/2014/main" id="{DEC983C8-A6D4-9B32-C04C-44D336387F8B}"/>
                  </a:ext>
                </a:extLst>
              </p:cNvPr>
              <p:cNvSpPr/>
              <p:nvPr/>
            </p:nvSpPr>
            <p:spPr>
              <a:xfrm>
                <a:off x="7957429" y="3211782"/>
                <a:ext cx="2160000" cy="639736"/>
              </a:xfrm>
              <a:custGeom>
                <a:avLst/>
                <a:gdLst>
                  <a:gd name="connsiteX0" fmla="*/ 0 w 2160000"/>
                  <a:gd name="connsiteY0" fmla="*/ 39984 h 639736"/>
                  <a:gd name="connsiteX1" fmla="*/ 1080000 w 2160000"/>
                  <a:gd name="connsiteY1" fmla="*/ 39984 h 639736"/>
                  <a:gd name="connsiteX2" fmla="*/ 2160000 w 2160000"/>
                  <a:gd name="connsiteY2" fmla="*/ 39984 h 639736"/>
                  <a:gd name="connsiteX3" fmla="*/ 2160000 w 2160000"/>
                  <a:gd name="connsiteY3" fmla="*/ 599753 h 639736"/>
                  <a:gd name="connsiteX4" fmla="*/ 1080000 w 2160000"/>
                  <a:gd name="connsiteY4" fmla="*/ 599753 h 639736"/>
                  <a:gd name="connsiteX5" fmla="*/ 0 w 2160000"/>
                  <a:gd name="connsiteY5" fmla="*/ 599753 h 639736"/>
                  <a:gd name="connsiteX6" fmla="*/ 0 w 2160000"/>
                  <a:gd name="connsiteY6" fmla="*/ 39984 h 639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0" h="639736" fill="none" extrusionOk="0">
                    <a:moveTo>
                      <a:pt x="0" y="39984"/>
                    </a:moveTo>
                    <a:cubicBezTo>
                      <a:pt x="444779" y="-131718"/>
                      <a:pt x="712787" y="190516"/>
                      <a:pt x="1080000" y="39984"/>
                    </a:cubicBezTo>
                    <a:cubicBezTo>
                      <a:pt x="1470806" y="-108333"/>
                      <a:pt x="1841147" y="245165"/>
                      <a:pt x="2160000" y="39984"/>
                    </a:cubicBezTo>
                    <a:cubicBezTo>
                      <a:pt x="2178103" y="259300"/>
                      <a:pt x="2098471" y="340305"/>
                      <a:pt x="2160000" y="599753"/>
                    </a:cubicBezTo>
                    <a:cubicBezTo>
                      <a:pt x="1857997" y="705467"/>
                      <a:pt x="1408680" y="514389"/>
                      <a:pt x="1080000" y="599753"/>
                    </a:cubicBezTo>
                    <a:cubicBezTo>
                      <a:pt x="702356" y="715368"/>
                      <a:pt x="374064" y="379381"/>
                      <a:pt x="0" y="599753"/>
                    </a:cubicBezTo>
                    <a:cubicBezTo>
                      <a:pt x="-1402" y="363833"/>
                      <a:pt x="66912" y="157276"/>
                      <a:pt x="0" y="39984"/>
                    </a:cubicBezTo>
                    <a:close/>
                  </a:path>
                  <a:path w="2160000" h="639736" stroke="0" extrusionOk="0">
                    <a:moveTo>
                      <a:pt x="0" y="39984"/>
                    </a:moveTo>
                    <a:cubicBezTo>
                      <a:pt x="435732" y="-175516"/>
                      <a:pt x="744952" y="234613"/>
                      <a:pt x="1080000" y="39984"/>
                    </a:cubicBezTo>
                    <a:cubicBezTo>
                      <a:pt x="1466935" y="-50940"/>
                      <a:pt x="1778635" y="177555"/>
                      <a:pt x="2160000" y="39984"/>
                    </a:cubicBezTo>
                    <a:cubicBezTo>
                      <a:pt x="2223257" y="301475"/>
                      <a:pt x="2129638" y="425695"/>
                      <a:pt x="2160000" y="599753"/>
                    </a:cubicBezTo>
                    <a:cubicBezTo>
                      <a:pt x="1778533" y="700577"/>
                      <a:pt x="1428274" y="455684"/>
                      <a:pt x="1080000" y="599753"/>
                    </a:cubicBezTo>
                    <a:cubicBezTo>
                      <a:pt x="737328" y="707359"/>
                      <a:pt x="349810" y="402459"/>
                      <a:pt x="0" y="599753"/>
                    </a:cubicBezTo>
                    <a:cubicBezTo>
                      <a:pt x="-61795" y="457548"/>
                      <a:pt x="38940" y="280415"/>
                      <a:pt x="0" y="3998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extLst>
                  <a:ext uri="{C807C97D-BFC1-408E-A445-0C87EB9F89A2}">
                    <ask:lineSketchStyleProps xmlns:ask="http://schemas.microsoft.com/office/drawing/2018/sketchyshapes" sd="3398589306">
                      <a:prstGeom prst="doubleWav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CDD54F15-FAEB-1239-3613-D985AEC278C0}"/>
                      </a:ext>
                    </a:extLst>
                  </p:cNvPr>
                  <p:cNvSpPr txBox="1"/>
                  <p:nvPr/>
                </p:nvSpPr>
                <p:spPr>
                  <a:xfrm>
                    <a:off x="7827920" y="3271520"/>
                    <a:ext cx="241902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〉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</m:d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⟩+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it-IT" b="1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CDD54F15-FAEB-1239-3613-D985AEC278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7920" y="3271520"/>
                    <a:ext cx="241902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54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9" name="Titolo 1">
            <a:extLst>
              <a:ext uri="{FF2B5EF4-FFF2-40B4-BE49-F238E27FC236}">
                <a16:creationId xmlns:a16="http://schemas.microsoft.com/office/drawing/2014/main" id="{BE0DE922-2590-CF33-9C3B-B91CD49D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0944" y="432000"/>
            <a:ext cx="6760737" cy="1325563"/>
          </a:xfrm>
          <a:solidFill>
            <a:schemeClr val="bg2"/>
          </a:solidFill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r"/>
            <a:r>
              <a:rPr lang="it-IT" b="1" dirty="0"/>
              <a:t>… e Quantum Bit (Qubit)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22F7DFEE-842B-0915-8F4B-73D1368AD0B2}"/>
              </a:ext>
            </a:extLst>
          </p:cNvPr>
          <p:cNvSpPr/>
          <p:nvPr/>
        </p:nvSpPr>
        <p:spPr>
          <a:xfrm>
            <a:off x="2296686" y="2264230"/>
            <a:ext cx="2050807" cy="585011"/>
          </a:xfrm>
          <a:custGeom>
            <a:avLst/>
            <a:gdLst>
              <a:gd name="connsiteX0" fmla="*/ 0 w 2050807"/>
              <a:gd name="connsiteY0" fmla="*/ 97504 h 585011"/>
              <a:gd name="connsiteX1" fmla="*/ 97504 w 2050807"/>
              <a:gd name="connsiteY1" fmla="*/ 0 h 585011"/>
              <a:gd name="connsiteX2" fmla="*/ 524338 w 2050807"/>
              <a:gd name="connsiteY2" fmla="*/ 0 h 585011"/>
              <a:gd name="connsiteX3" fmla="*/ 932614 w 2050807"/>
              <a:gd name="connsiteY3" fmla="*/ 0 h 585011"/>
              <a:gd name="connsiteX4" fmla="*/ 1433679 w 2050807"/>
              <a:gd name="connsiteY4" fmla="*/ 0 h 585011"/>
              <a:gd name="connsiteX5" fmla="*/ 1953303 w 2050807"/>
              <a:gd name="connsiteY5" fmla="*/ 0 h 585011"/>
              <a:gd name="connsiteX6" fmla="*/ 2050807 w 2050807"/>
              <a:gd name="connsiteY6" fmla="*/ 97504 h 585011"/>
              <a:gd name="connsiteX7" fmla="*/ 2050807 w 2050807"/>
              <a:gd name="connsiteY7" fmla="*/ 487507 h 585011"/>
              <a:gd name="connsiteX8" fmla="*/ 1953303 w 2050807"/>
              <a:gd name="connsiteY8" fmla="*/ 585011 h 585011"/>
              <a:gd name="connsiteX9" fmla="*/ 1489353 w 2050807"/>
              <a:gd name="connsiteY9" fmla="*/ 585011 h 585011"/>
              <a:gd name="connsiteX10" fmla="*/ 1062519 w 2050807"/>
              <a:gd name="connsiteY10" fmla="*/ 585011 h 585011"/>
              <a:gd name="connsiteX11" fmla="*/ 617128 w 2050807"/>
              <a:gd name="connsiteY11" fmla="*/ 585011 h 585011"/>
              <a:gd name="connsiteX12" fmla="*/ 97504 w 2050807"/>
              <a:gd name="connsiteY12" fmla="*/ 585011 h 585011"/>
              <a:gd name="connsiteX13" fmla="*/ 0 w 2050807"/>
              <a:gd name="connsiteY13" fmla="*/ 487507 h 585011"/>
              <a:gd name="connsiteX14" fmla="*/ 0 w 2050807"/>
              <a:gd name="connsiteY14" fmla="*/ 97504 h 5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0807" h="585011" fill="none" extrusionOk="0">
                <a:moveTo>
                  <a:pt x="0" y="97504"/>
                </a:moveTo>
                <a:cubicBezTo>
                  <a:pt x="2383" y="44814"/>
                  <a:pt x="42165" y="-1258"/>
                  <a:pt x="97504" y="0"/>
                </a:cubicBezTo>
                <a:cubicBezTo>
                  <a:pt x="195643" y="-32741"/>
                  <a:pt x="345991" y="44527"/>
                  <a:pt x="524338" y="0"/>
                </a:cubicBezTo>
                <a:cubicBezTo>
                  <a:pt x="702685" y="-44527"/>
                  <a:pt x="759947" y="5910"/>
                  <a:pt x="932614" y="0"/>
                </a:cubicBezTo>
                <a:cubicBezTo>
                  <a:pt x="1105281" y="-5910"/>
                  <a:pt x="1227796" y="41455"/>
                  <a:pt x="1433679" y="0"/>
                </a:cubicBezTo>
                <a:cubicBezTo>
                  <a:pt x="1639562" y="-41455"/>
                  <a:pt x="1742377" y="55189"/>
                  <a:pt x="1953303" y="0"/>
                </a:cubicBezTo>
                <a:cubicBezTo>
                  <a:pt x="1999119" y="-7564"/>
                  <a:pt x="2060658" y="32546"/>
                  <a:pt x="2050807" y="97504"/>
                </a:cubicBezTo>
                <a:cubicBezTo>
                  <a:pt x="2085066" y="222404"/>
                  <a:pt x="2029506" y="311665"/>
                  <a:pt x="2050807" y="487507"/>
                </a:cubicBezTo>
                <a:cubicBezTo>
                  <a:pt x="2053741" y="534829"/>
                  <a:pt x="2008878" y="577997"/>
                  <a:pt x="1953303" y="585011"/>
                </a:cubicBezTo>
                <a:cubicBezTo>
                  <a:pt x="1811853" y="613764"/>
                  <a:pt x="1628536" y="574773"/>
                  <a:pt x="1489353" y="585011"/>
                </a:cubicBezTo>
                <a:cubicBezTo>
                  <a:pt x="1350170" y="595249"/>
                  <a:pt x="1241169" y="576814"/>
                  <a:pt x="1062519" y="585011"/>
                </a:cubicBezTo>
                <a:cubicBezTo>
                  <a:pt x="883869" y="593208"/>
                  <a:pt x="831666" y="563908"/>
                  <a:pt x="617128" y="585011"/>
                </a:cubicBezTo>
                <a:cubicBezTo>
                  <a:pt x="402590" y="606114"/>
                  <a:pt x="348850" y="565350"/>
                  <a:pt x="97504" y="585011"/>
                </a:cubicBezTo>
                <a:cubicBezTo>
                  <a:pt x="50048" y="590699"/>
                  <a:pt x="1459" y="548787"/>
                  <a:pt x="0" y="487507"/>
                </a:cubicBezTo>
                <a:cubicBezTo>
                  <a:pt x="-31356" y="384267"/>
                  <a:pt x="7782" y="243763"/>
                  <a:pt x="0" y="97504"/>
                </a:cubicBezTo>
                <a:close/>
              </a:path>
              <a:path w="2050807" h="585011" stroke="0" extrusionOk="0">
                <a:moveTo>
                  <a:pt x="0" y="97504"/>
                </a:moveTo>
                <a:cubicBezTo>
                  <a:pt x="-4134" y="55296"/>
                  <a:pt x="42017" y="12702"/>
                  <a:pt x="97504" y="0"/>
                </a:cubicBezTo>
                <a:cubicBezTo>
                  <a:pt x="228690" y="-48000"/>
                  <a:pt x="313542" y="5157"/>
                  <a:pt x="505780" y="0"/>
                </a:cubicBezTo>
                <a:cubicBezTo>
                  <a:pt x="698018" y="-5157"/>
                  <a:pt x="731897" y="30503"/>
                  <a:pt x="932614" y="0"/>
                </a:cubicBezTo>
                <a:cubicBezTo>
                  <a:pt x="1133331" y="-30503"/>
                  <a:pt x="1252996" y="38881"/>
                  <a:pt x="1433679" y="0"/>
                </a:cubicBezTo>
                <a:cubicBezTo>
                  <a:pt x="1614363" y="-38881"/>
                  <a:pt x="1787646" y="48268"/>
                  <a:pt x="1953303" y="0"/>
                </a:cubicBezTo>
                <a:cubicBezTo>
                  <a:pt x="2011990" y="463"/>
                  <a:pt x="2047763" y="44434"/>
                  <a:pt x="2050807" y="97504"/>
                </a:cubicBezTo>
                <a:cubicBezTo>
                  <a:pt x="2096380" y="238361"/>
                  <a:pt x="2019348" y="371805"/>
                  <a:pt x="2050807" y="487507"/>
                </a:cubicBezTo>
                <a:cubicBezTo>
                  <a:pt x="2048027" y="545492"/>
                  <a:pt x="2011392" y="586752"/>
                  <a:pt x="1953303" y="585011"/>
                </a:cubicBezTo>
                <a:cubicBezTo>
                  <a:pt x="1755992" y="608645"/>
                  <a:pt x="1718928" y="544294"/>
                  <a:pt x="1545027" y="585011"/>
                </a:cubicBezTo>
                <a:cubicBezTo>
                  <a:pt x="1371126" y="625728"/>
                  <a:pt x="1205334" y="542340"/>
                  <a:pt x="1081077" y="585011"/>
                </a:cubicBezTo>
                <a:cubicBezTo>
                  <a:pt x="956820" y="627682"/>
                  <a:pt x="835979" y="568923"/>
                  <a:pt x="672802" y="585011"/>
                </a:cubicBezTo>
                <a:cubicBezTo>
                  <a:pt x="509625" y="601099"/>
                  <a:pt x="303877" y="578819"/>
                  <a:pt x="97504" y="585011"/>
                </a:cubicBezTo>
                <a:cubicBezTo>
                  <a:pt x="50701" y="576401"/>
                  <a:pt x="7452" y="529973"/>
                  <a:pt x="0" y="487507"/>
                </a:cubicBezTo>
                <a:cubicBezTo>
                  <a:pt x="-43192" y="368587"/>
                  <a:pt x="18015" y="212849"/>
                  <a:pt x="0" y="97504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27478282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04BD50A-DC5C-A6F7-FE00-E50A17A90912}"/>
              </a:ext>
            </a:extLst>
          </p:cNvPr>
          <p:cNvSpPr txBox="1"/>
          <p:nvPr/>
        </p:nvSpPr>
        <p:spPr>
          <a:xfrm>
            <a:off x="2483845" y="2395402"/>
            <a:ext cx="205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Sfera di Bloch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33CDB4D-9093-7BFB-F4E3-64E0DE58BEF5}"/>
              </a:ext>
            </a:extLst>
          </p:cNvPr>
          <p:cNvSpPr txBox="1"/>
          <p:nvPr/>
        </p:nvSpPr>
        <p:spPr>
          <a:xfrm>
            <a:off x="5117276" y="2136614"/>
            <a:ext cx="7050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Sovrapposizione 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degli stati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Comportamento 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probabilistico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Porte quantistiche (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Quantum Gates)</a:t>
            </a: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DC2CFBE1-824A-5C56-0028-7AE933195CE1}"/>
              </a:ext>
            </a:extLst>
          </p:cNvPr>
          <p:cNvCxnSpPr>
            <a:cxnSpLocks/>
          </p:cNvCxnSpPr>
          <p:nvPr/>
        </p:nvCxnSpPr>
        <p:spPr>
          <a:xfrm>
            <a:off x="4753694" y="3682346"/>
            <a:ext cx="700807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D665DC0C-AC78-5F63-083D-ABBD56A981F5}"/>
              </a:ext>
            </a:extLst>
          </p:cNvPr>
          <p:cNvCxnSpPr>
            <a:cxnSpLocks/>
          </p:cNvCxnSpPr>
          <p:nvPr/>
        </p:nvCxnSpPr>
        <p:spPr>
          <a:xfrm>
            <a:off x="11752915" y="2008526"/>
            <a:ext cx="16157" cy="16738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D7252281-F188-47E5-F29E-EFE9A11377D8}"/>
              </a:ext>
            </a:extLst>
          </p:cNvPr>
          <p:cNvCxnSpPr>
            <a:cxnSpLocks/>
          </p:cNvCxnSpPr>
          <p:nvPr/>
        </p:nvCxnSpPr>
        <p:spPr>
          <a:xfrm>
            <a:off x="5679619" y="4546207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3CF3F96-A1BD-2182-CA1F-C7A6296ECBDD}"/>
              </a:ext>
            </a:extLst>
          </p:cNvPr>
          <p:cNvSpPr/>
          <p:nvPr/>
        </p:nvSpPr>
        <p:spPr>
          <a:xfrm>
            <a:off x="6219619" y="4255987"/>
            <a:ext cx="540000" cy="54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4AEE5942-C276-0430-D358-16C04F01EBAA}"/>
              </a:ext>
            </a:extLst>
          </p:cNvPr>
          <p:cNvCxnSpPr>
            <a:cxnSpLocks/>
          </p:cNvCxnSpPr>
          <p:nvPr/>
        </p:nvCxnSpPr>
        <p:spPr>
          <a:xfrm>
            <a:off x="6759619" y="4546207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4698B11-8489-E1A6-9F52-DD284F56708C}"/>
              </a:ext>
            </a:extLst>
          </p:cNvPr>
          <p:cNvSpPr txBox="1"/>
          <p:nvPr/>
        </p:nvSpPr>
        <p:spPr>
          <a:xfrm>
            <a:off x="6268780" y="4295154"/>
            <a:ext cx="761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676225BC-65D7-B6D9-81E1-0415EEBE8BB6}"/>
              </a:ext>
            </a:extLst>
          </p:cNvPr>
          <p:cNvCxnSpPr>
            <a:cxnSpLocks/>
          </p:cNvCxnSpPr>
          <p:nvPr/>
        </p:nvCxnSpPr>
        <p:spPr>
          <a:xfrm>
            <a:off x="9426047" y="4397399"/>
            <a:ext cx="16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34DD8614-F18F-DC87-F6DB-54BFF4269613}"/>
              </a:ext>
            </a:extLst>
          </p:cNvPr>
          <p:cNvCxnSpPr>
            <a:cxnSpLocks/>
            <a:stCxn id="62" idx="0"/>
            <a:endCxn id="51" idx="0"/>
          </p:cNvCxnSpPr>
          <p:nvPr/>
        </p:nvCxnSpPr>
        <p:spPr>
          <a:xfrm>
            <a:off x="10246865" y="4343786"/>
            <a:ext cx="0" cy="3095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DA9D3092-9340-6010-33DA-51DD78CACDB9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9426047" y="4833367"/>
            <a:ext cx="64081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87433D82-FD74-B79E-3833-C523AB308946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10426865" y="4833367"/>
            <a:ext cx="61918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6D6CA51D-9643-B52B-824F-18DD7CA7A8A2}"/>
              </a:ext>
            </a:extLst>
          </p:cNvPr>
          <p:cNvSpPr/>
          <p:nvPr/>
        </p:nvSpPr>
        <p:spPr>
          <a:xfrm>
            <a:off x="10066865" y="4653367"/>
            <a:ext cx="360000" cy="3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9ADDBF50-8FDD-1F78-0633-38CE92DBCE5A}"/>
              </a:ext>
            </a:extLst>
          </p:cNvPr>
          <p:cNvCxnSpPr>
            <a:stCxn id="51" idx="0"/>
            <a:endCxn id="51" idx="4"/>
          </p:cNvCxnSpPr>
          <p:nvPr/>
        </p:nvCxnSpPr>
        <p:spPr>
          <a:xfrm>
            <a:off x="10246865" y="4653367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965B9E18-E3BC-A105-942E-3167E9FB5468}"/>
              </a:ext>
            </a:extLst>
          </p:cNvPr>
          <p:cNvCxnSpPr>
            <a:cxnSpLocks/>
            <a:stCxn id="51" idx="6"/>
            <a:endCxn id="51" idx="2"/>
          </p:cNvCxnSpPr>
          <p:nvPr/>
        </p:nvCxnSpPr>
        <p:spPr>
          <a:xfrm flipH="1">
            <a:off x="10066865" y="4833367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e 61">
            <a:extLst>
              <a:ext uri="{FF2B5EF4-FFF2-40B4-BE49-F238E27FC236}">
                <a16:creationId xmlns:a16="http://schemas.microsoft.com/office/drawing/2014/main" id="{D554EF40-602B-D881-8C75-D6FB108975C1}"/>
              </a:ext>
            </a:extLst>
          </p:cNvPr>
          <p:cNvSpPr/>
          <p:nvPr/>
        </p:nvSpPr>
        <p:spPr>
          <a:xfrm>
            <a:off x="10174865" y="4343786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A687F3B8-CC63-76F1-0AB2-59A99C6A9D2D}"/>
                  </a:ext>
                </a:extLst>
              </p:cNvPr>
              <p:cNvSpPr txBox="1"/>
              <p:nvPr/>
            </p:nvSpPr>
            <p:spPr>
              <a:xfrm>
                <a:off x="5484632" y="5093460"/>
                <a:ext cx="2277739" cy="63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(|0⟩+|1⟩)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A687F3B8-CC63-76F1-0AB2-59A99C6A9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32" y="5093460"/>
                <a:ext cx="2277739" cy="6357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8C03A264-A9CC-2396-CFEB-28C559D91957}"/>
                  </a:ext>
                </a:extLst>
              </p:cNvPr>
              <p:cNvSpPr txBox="1"/>
              <p:nvPr/>
            </p:nvSpPr>
            <p:spPr>
              <a:xfrm>
                <a:off x="5166469" y="5852142"/>
                <a:ext cx="2965822" cy="728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(|0⟩−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8C03A264-A9CC-2396-CFEB-28C559D91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469" y="5852142"/>
                <a:ext cx="2965822" cy="7280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3391A605-F7BD-59EE-A440-28F05C52DF9B}"/>
              </a:ext>
            </a:extLst>
          </p:cNvPr>
          <p:cNvSpPr txBox="1"/>
          <p:nvPr/>
        </p:nvSpPr>
        <p:spPr>
          <a:xfrm>
            <a:off x="5428997" y="3805896"/>
            <a:ext cx="233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Hadamard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gate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E1CF21CA-BF0D-377A-2B05-3A1DDB0B386E}"/>
              </a:ext>
            </a:extLst>
          </p:cNvPr>
          <p:cNvSpPr txBox="1"/>
          <p:nvPr/>
        </p:nvSpPr>
        <p:spPr>
          <a:xfrm>
            <a:off x="9036910" y="3865947"/>
            <a:ext cx="233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C-NOT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B70C0F73-B003-C73E-B139-CD67230F4D80}"/>
                  </a:ext>
                </a:extLst>
              </p:cNvPr>
              <p:cNvSpPr txBox="1"/>
              <p:nvPr/>
            </p:nvSpPr>
            <p:spPr>
              <a:xfrm>
                <a:off x="8353111" y="5157508"/>
                <a:ext cx="214587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it-IT" sz="2000" i="1">
                          <a:latin typeface="Cambria Math" panose="02040503050406030204" pitchFamily="18" charset="0"/>
                        </a:rPr>
                        <m:t>→|00⟩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B70C0F73-B003-C73E-B139-CD67230F4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111" y="5157508"/>
                <a:ext cx="2145872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sellaDiTesto 82">
                <a:extLst>
                  <a:ext uri="{FF2B5EF4-FFF2-40B4-BE49-F238E27FC236}">
                    <a16:creationId xmlns:a16="http://schemas.microsoft.com/office/drawing/2014/main" id="{F9F25789-67E0-EB5F-34AB-11F32DF0B439}"/>
                  </a:ext>
                </a:extLst>
              </p:cNvPr>
              <p:cNvSpPr txBox="1"/>
              <p:nvPr/>
            </p:nvSpPr>
            <p:spPr>
              <a:xfrm>
                <a:off x="8409757" y="5870841"/>
                <a:ext cx="20892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2000" i="1">
                          <a:latin typeface="Cambria Math" panose="02040503050406030204" pitchFamily="18" charset="0"/>
                        </a:rPr>
                        <m:t>→|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3" name="CasellaDiTesto 82">
                <a:extLst>
                  <a:ext uri="{FF2B5EF4-FFF2-40B4-BE49-F238E27FC236}">
                    <a16:creationId xmlns:a16="http://schemas.microsoft.com/office/drawing/2014/main" id="{F9F25789-67E0-EB5F-34AB-11F32DF0B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57" y="5870841"/>
                <a:ext cx="2089226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A2ADAB4C-C268-D723-6B50-AC734A401DFA}"/>
                  </a:ext>
                </a:extLst>
              </p:cNvPr>
              <p:cNvSpPr txBox="1"/>
              <p:nvPr/>
            </p:nvSpPr>
            <p:spPr>
              <a:xfrm>
                <a:off x="9453808" y="5175690"/>
                <a:ext cx="31713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000" i="1">
                          <a:latin typeface="Cambria Math" panose="02040503050406030204" pitchFamily="18" charset="0"/>
                        </a:rPr>
                        <m:t>→|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A2ADAB4C-C268-D723-6B50-AC734A401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808" y="5175690"/>
                <a:ext cx="3171314" cy="400110"/>
              </a:xfrm>
              <a:prstGeom prst="rect">
                <a:avLst/>
              </a:prstGeom>
              <a:blipFill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78FDFA24-DDBD-1476-611A-2FD369B8E98A}"/>
                  </a:ext>
                </a:extLst>
              </p:cNvPr>
              <p:cNvSpPr txBox="1"/>
              <p:nvPr/>
            </p:nvSpPr>
            <p:spPr>
              <a:xfrm>
                <a:off x="9786847" y="5851426"/>
                <a:ext cx="251839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it-IT" sz="2000" i="1">
                          <a:latin typeface="Cambria Math" panose="02040503050406030204" pitchFamily="18" charset="0"/>
                        </a:rPr>
                        <m:t>→|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it-IT" sz="1800" dirty="0"/>
              </a:p>
            </p:txBody>
          </p:sp>
        </mc:Choice>
        <mc:Fallback xmlns=""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78FDFA24-DDBD-1476-611A-2FD369B8E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847" y="5851426"/>
                <a:ext cx="2518399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A82A70F-9CF1-28F5-21AC-80E1D0EEACF3}"/>
              </a:ext>
            </a:extLst>
          </p:cNvPr>
          <p:cNvSpPr txBox="1"/>
          <p:nvPr/>
        </p:nvSpPr>
        <p:spPr>
          <a:xfrm>
            <a:off x="11609408" y="6282448"/>
            <a:ext cx="48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6402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3F956E-FB6F-B60D-C9FA-4EA847BE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822"/>
            <a:ext cx="6477000" cy="1325563"/>
          </a:xfrm>
        </p:spPr>
        <p:txBody>
          <a:bodyPr/>
          <a:lstStyle/>
          <a:p>
            <a:pPr algn="ctr"/>
            <a:r>
              <a:rPr lang="it-IT" b="1" dirty="0"/>
              <a:t>Dispositivi Quantistici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FE7462B-4F0F-DA4A-F768-19CEBB0E58B1}"/>
              </a:ext>
            </a:extLst>
          </p:cNvPr>
          <p:cNvSpPr/>
          <p:nvPr/>
        </p:nvSpPr>
        <p:spPr>
          <a:xfrm>
            <a:off x="6314766" y="-772160"/>
            <a:ext cx="6639560" cy="8696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round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erchio, linea&#10;&#10;Descrizione generata automaticamente">
            <a:extLst>
              <a:ext uri="{FF2B5EF4-FFF2-40B4-BE49-F238E27FC236}">
                <a16:creationId xmlns:a16="http://schemas.microsoft.com/office/drawing/2014/main" id="{C6AE817F-4C9B-97BB-5C14-4B788EAF0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47" y="160031"/>
            <a:ext cx="3126632" cy="3126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9D8760-4E15-5210-8007-53CB663AD6C8}"/>
              </a:ext>
            </a:extLst>
          </p:cNvPr>
          <p:cNvSpPr txBox="1"/>
          <p:nvPr/>
        </p:nvSpPr>
        <p:spPr>
          <a:xfrm>
            <a:off x="1006997" y="1896071"/>
            <a:ext cx="5139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Architettura di 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qubit connessi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Manipolazione degli stati tramite i 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quantum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Sensibilità al 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rumore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1B6A2BE-3694-F66A-96AE-10D230550F68}"/>
              </a:ext>
            </a:extLst>
          </p:cNvPr>
          <p:cNvSpPr/>
          <p:nvPr/>
        </p:nvSpPr>
        <p:spPr>
          <a:xfrm rot="5400000">
            <a:off x="3760785" y="-765888"/>
            <a:ext cx="3702665" cy="13159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round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 descr="Immagine che contiene diagramma, schermata, linea, cerchio">
            <a:extLst>
              <a:ext uri="{FF2B5EF4-FFF2-40B4-BE49-F238E27FC236}">
                <a16:creationId xmlns:a16="http://schemas.microsoft.com/office/drawing/2014/main" id="{EC4607D3-2EB7-C241-3B6F-9F689930E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2388">
            <a:off x="1356483" y="3896817"/>
            <a:ext cx="4127854" cy="24055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F73F1950-A6D8-682F-1574-D6ABCC1C0195}"/>
              </a:ext>
            </a:extLst>
          </p:cNvPr>
          <p:cNvCxnSpPr>
            <a:cxnSpLocks/>
          </p:cNvCxnSpPr>
          <p:nvPr/>
        </p:nvCxnSpPr>
        <p:spPr>
          <a:xfrm rot="5400000">
            <a:off x="-1028120" y="3921791"/>
            <a:ext cx="3410480" cy="659757"/>
          </a:xfrm>
          <a:prstGeom prst="bentConnector3">
            <a:avLst>
              <a:gd name="adj1" fmla="val -163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2DC065D6-9B93-63DA-5D3B-D8B048C0D5F1}"/>
              </a:ext>
            </a:extLst>
          </p:cNvPr>
          <p:cNvCxnSpPr>
            <a:cxnSpLocks/>
          </p:cNvCxnSpPr>
          <p:nvPr/>
        </p:nvCxnSpPr>
        <p:spPr>
          <a:xfrm>
            <a:off x="347241" y="5956907"/>
            <a:ext cx="7870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curvo 31">
            <a:extLst>
              <a:ext uri="{FF2B5EF4-FFF2-40B4-BE49-F238E27FC236}">
                <a16:creationId xmlns:a16="http://schemas.microsoft.com/office/drawing/2014/main" id="{84DEDB1D-B341-465E-D4BD-DA4938AA356A}"/>
              </a:ext>
            </a:extLst>
          </p:cNvPr>
          <p:cNvCxnSpPr>
            <a:cxnSpLocks/>
          </p:cNvCxnSpPr>
          <p:nvPr/>
        </p:nvCxnSpPr>
        <p:spPr>
          <a:xfrm flipV="1">
            <a:off x="2780540" y="4341297"/>
            <a:ext cx="3246634" cy="3374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Connettore curvo 33">
            <a:extLst>
              <a:ext uri="{FF2B5EF4-FFF2-40B4-BE49-F238E27FC236}">
                <a16:creationId xmlns:a16="http://schemas.microsoft.com/office/drawing/2014/main" id="{6F840E19-7C5C-183D-BECC-CF57AAFB8356}"/>
              </a:ext>
            </a:extLst>
          </p:cNvPr>
          <p:cNvCxnSpPr>
            <a:cxnSpLocks/>
          </p:cNvCxnSpPr>
          <p:nvPr/>
        </p:nvCxnSpPr>
        <p:spPr>
          <a:xfrm>
            <a:off x="4277636" y="5389181"/>
            <a:ext cx="1818364" cy="63019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4CAEC7E3-07ED-3EB7-E36C-0CA1D148B555}"/>
              </a:ext>
            </a:extLst>
          </p:cNvPr>
          <p:cNvCxnSpPr>
            <a:cxnSpLocks/>
          </p:cNvCxnSpPr>
          <p:nvPr/>
        </p:nvCxnSpPr>
        <p:spPr>
          <a:xfrm>
            <a:off x="3962400" y="4897069"/>
            <a:ext cx="2064774" cy="29149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C9F12FDE-1EC0-C1A7-F0D7-C3CC6F0D5ED4}"/>
              </a:ext>
            </a:extLst>
          </p:cNvPr>
          <p:cNvGrpSpPr/>
          <p:nvPr/>
        </p:nvGrpSpPr>
        <p:grpSpPr>
          <a:xfrm>
            <a:off x="117591" y="3717294"/>
            <a:ext cx="2578642" cy="490735"/>
            <a:chOff x="-2091159" y="3116902"/>
            <a:chExt cx="2578642" cy="490735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4A57EB10-695B-DDB6-C358-933D94A5829B}"/>
                </a:ext>
              </a:extLst>
            </p:cNvPr>
            <p:cNvSpPr/>
            <p:nvPr/>
          </p:nvSpPr>
          <p:spPr>
            <a:xfrm>
              <a:off x="-2091159" y="3116902"/>
              <a:ext cx="2438400" cy="49073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379D4506-82DC-D05C-30B2-663B72EFF354}"/>
                </a:ext>
              </a:extLst>
            </p:cNvPr>
            <p:cNvSpPr txBox="1"/>
            <p:nvPr/>
          </p:nvSpPr>
          <p:spPr>
            <a:xfrm>
              <a:off x="-2031942" y="3138059"/>
              <a:ext cx="2519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latin typeface="Arial" panose="020B0604020202020204" pitchFamily="34" charset="0"/>
                  <a:cs typeface="Arial" panose="020B0604020202020204" pitchFamily="34" charset="0"/>
                </a:rPr>
                <a:t>Circuito quantistico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Diagramma 45">
                <a:extLst>
                  <a:ext uri="{FF2B5EF4-FFF2-40B4-BE49-F238E27FC236}">
                    <a16:creationId xmlns:a16="http://schemas.microsoft.com/office/drawing/2014/main" id="{20ABA661-56B8-F0FF-1899-EA39F4BBAB9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31634364"/>
                  </p:ext>
                </p:extLst>
              </p:nvPr>
            </p:nvGraphicFramePr>
            <p:xfrm>
              <a:off x="6287071" y="3510874"/>
              <a:ext cx="5256000" cy="115757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46" name="Diagramma 45">
                <a:extLst>
                  <a:ext uri="{FF2B5EF4-FFF2-40B4-BE49-F238E27FC236}">
                    <a16:creationId xmlns:a16="http://schemas.microsoft.com/office/drawing/2014/main" id="{20ABA661-56B8-F0FF-1899-EA39F4BBAB9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31634364"/>
                  </p:ext>
                </p:extLst>
              </p:nvPr>
            </p:nvGraphicFramePr>
            <p:xfrm>
              <a:off x="6287071" y="3510874"/>
              <a:ext cx="5256000" cy="115757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graphicFrame>
        <p:nvGraphicFramePr>
          <p:cNvPr id="47" name="Diagramma 46">
            <a:extLst>
              <a:ext uri="{FF2B5EF4-FFF2-40B4-BE49-F238E27FC236}">
                <a16:creationId xmlns:a16="http://schemas.microsoft.com/office/drawing/2014/main" id="{B1B9137C-142F-A329-58C6-7AF380978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019255"/>
              </p:ext>
            </p:extLst>
          </p:nvPr>
        </p:nvGraphicFramePr>
        <p:xfrm>
          <a:off x="6248995" y="4527858"/>
          <a:ext cx="5240126" cy="1321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8" name="Diagramma 47">
            <a:extLst>
              <a:ext uri="{FF2B5EF4-FFF2-40B4-BE49-F238E27FC236}">
                <a16:creationId xmlns:a16="http://schemas.microsoft.com/office/drawing/2014/main" id="{F52CD824-9F1E-F36A-2477-91A4944BF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026359"/>
              </p:ext>
            </p:extLst>
          </p:nvPr>
        </p:nvGraphicFramePr>
        <p:xfrm>
          <a:off x="6264615" y="5782170"/>
          <a:ext cx="5256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57" name="Connettore a gomito 56">
            <a:extLst>
              <a:ext uri="{FF2B5EF4-FFF2-40B4-BE49-F238E27FC236}">
                <a16:creationId xmlns:a16="http://schemas.microsoft.com/office/drawing/2014/main" id="{E5D38380-60BC-7AA8-C150-E49A77AA281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702261" y="1723347"/>
            <a:ext cx="1308186" cy="455979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02E2F44-62AD-0D69-9C6F-1776C5BA3D79}"/>
              </a:ext>
            </a:extLst>
          </p:cNvPr>
          <p:cNvSpPr txBox="1"/>
          <p:nvPr/>
        </p:nvSpPr>
        <p:spPr>
          <a:xfrm>
            <a:off x="9310730" y="1767227"/>
            <a:ext cx="2719592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Topologia di </a:t>
            </a:r>
          </a:p>
          <a:p>
            <a:pPr algn="ctr"/>
            <a:r>
              <a:rPr lang="it-I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Lagos e IBM Perth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E4FF990-F874-070A-1449-CDC08AFCE120}"/>
              </a:ext>
            </a:extLst>
          </p:cNvPr>
          <p:cNvSpPr txBox="1"/>
          <p:nvPr/>
        </p:nvSpPr>
        <p:spPr>
          <a:xfrm>
            <a:off x="11609408" y="6282448"/>
            <a:ext cx="48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0838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839C83B4-CCB6-412E-B7FF-BA0CF31B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D1BA989C-D286-48D4-B3F1-84F3CBF09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6" name="Group 20">
            <a:extLst>
              <a:ext uri="{FF2B5EF4-FFF2-40B4-BE49-F238E27FC236}">
                <a16:creationId xmlns:a16="http://schemas.microsoft.com/office/drawing/2014/main" id="{98925B56-689F-4DFB-8FD0-9BB9D8DE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179493" cy="2385844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233DCD-C902-4E2F-ABB5-F2498FBB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22">
              <a:extLst>
                <a:ext uri="{FF2B5EF4-FFF2-40B4-BE49-F238E27FC236}">
                  <a16:creationId xmlns:a16="http://schemas.microsoft.com/office/drawing/2014/main" id="{725B7C80-EAF5-443A-8461-946150B5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CD3602-8169-45DE-B122-457CF0F10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24">
              <a:extLst>
                <a:ext uri="{FF2B5EF4-FFF2-40B4-BE49-F238E27FC236}">
                  <a16:creationId xmlns:a16="http://schemas.microsoft.com/office/drawing/2014/main" id="{873D416A-6D94-4560-9975-67C1FD20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A7EE5FDC-1EEC-4871-BD9E-EF321D5F8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53321" y="4487852"/>
            <a:ext cx="2747353" cy="2375262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DE1D26D-7254-43D9-9405-A77E66782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58F69F4-6E29-4950-A92E-ADD768EC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0AEE0D-D2B5-4616-8383-D61A58F0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A69949-F890-4A2C-84CB-7F0EAF6BD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0E4B4573-A015-41F8-4E4C-DE6D7687AA8E}"/>
              </a:ext>
            </a:extLst>
          </p:cNvPr>
          <p:cNvSpPr/>
          <p:nvPr/>
        </p:nvSpPr>
        <p:spPr>
          <a:xfrm>
            <a:off x="632323" y="2083586"/>
            <a:ext cx="3085380" cy="404105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751D2341-08F0-60EA-1512-1FB5FEC7C309}"/>
              </a:ext>
            </a:extLst>
          </p:cNvPr>
          <p:cNvSpPr/>
          <p:nvPr/>
        </p:nvSpPr>
        <p:spPr>
          <a:xfrm>
            <a:off x="1028110" y="2397195"/>
            <a:ext cx="2407409" cy="1348688"/>
          </a:xfrm>
          <a:custGeom>
            <a:avLst/>
            <a:gdLst>
              <a:gd name="connsiteX0" fmla="*/ 0 w 2407409"/>
              <a:gd name="connsiteY0" fmla="*/ 0 h 1348688"/>
              <a:gd name="connsiteX1" fmla="*/ 2407409 w 2407409"/>
              <a:gd name="connsiteY1" fmla="*/ 0 h 1348688"/>
              <a:gd name="connsiteX2" fmla="*/ 2407409 w 2407409"/>
              <a:gd name="connsiteY2" fmla="*/ 1348688 h 1348688"/>
              <a:gd name="connsiteX3" fmla="*/ 0 w 2407409"/>
              <a:gd name="connsiteY3" fmla="*/ 1348688 h 1348688"/>
              <a:gd name="connsiteX4" fmla="*/ 0 w 2407409"/>
              <a:gd name="connsiteY4" fmla="*/ 0 h 134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7409" h="1348688">
                <a:moveTo>
                  <a:pt x="0" y="0"/>
                </a:moveTo>
                <a:lnTo>
                  <a:pt x="2407409" y="0"/>
                </a:lnTo>
                <a:lnTo>
                  <a:pt x="2407409" y="1348688"/>
                </a:lnTo>
                <a:lnTo>
                  <a:pt x="0" y="13486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900" kern="1200" dirty="0"/>
              <a:t>Studio del rumore in due diversi dispositivi quantistici con la stessa topografia</a:t>
            </a:r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7F66CC35-A75B-985F-8472-C8E93F78FFF5}"/>
              </a:ext>
            </a:extLst>
          </p:cNvPr>
          <p:cNvSpPr/>
          <p:nvPr/>
        </p:nvSpPr>
        <p:spPr>
          <a:xfrm>
            <a:off x="982846" y="4233900"/>
            <a:ext cx="2452673" cy="1707133"/>
          </a:xfrm>
          <a:custGeom>
            <a:avLst/>
            <a:gdLst>
              <a:gd name="connsiteX0" fmla="*/ 0 w 1677076"/>
              <a:gd name="connsiteY0" fmla="*/ 0 h 838538"/>
              <a:gd name="connsiteX1" fmla="*/ 1677076 w 1677076"/>
              <a:gd name="connsiteY1" fmla="*/ 0 h 838538"/>
              <a:gd name="connsiteX2" fmla="*/ 1677076 w 1677076"/>
              <a:gd name="connsiteY2" fmla="*/ 838538 h 838538"/>
              <a:gd name="connsiteX3" fmla="*/ 0 w 1677076"/>
              <a:gd name="connsiteY3" fmla="*/ 838538 h 838538"/>
              <a:gd name="connsiteX4" fmla="*/ 0 w 1677076"/>
              <a:gd name="connsiteY4" fmla="*/ 0 h 8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076" h="838538">
                <a:moveTo>
                  <a:pt x="0" y="0"/>
                </a:moveTo>
                <a:lnTo>
                  <a:pt x="1677076" y="0"/>
                </a:lnTo>
                <a:lnTo>
                  <a:pt x="1677076" y="838538"/>
                </a:lnTo>
                <a:lnTo>
                  <a:pt x="0" y="8385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900" kern="1200" dirty="0"/>
              <a:t>Generazione</a:t>
            </a:r>
            <a:r>
              <a:rPr lang="it-IT" sz="1900" dirty="0"/>
              <a:t> di un</a:t>
            </a:r>
            <a:r>
              <a:rPr lang="it-IT" sz="1900" kern="1200" dirty="0"/>
              <a:t> Dataset tramite l’esecuzione di un circuito quantistico su due diversi dispositivi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2AF491CD-66E6-D020-8E52-3088907C7810}"/>
              </a:ext>
            </a:extLst>
          </p:cNvPr>
          <p:cNvSpPr txBox="1"/>
          <p:nvPr/>
        </p:nvSpPr>
        <p:spPr>
          <a:xfrm>
            <a:off x="4705197" y="2772659"/>
            <a:ext cx="308538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it-IT" dirty="0"/>
          </a:p>
          <a:p>
            <a:pPr algn="ctr"/>
            <a:r>
              <a:rPr lang="it-IT" dirty="0"/>
              <a:t>Modello di </a:t>
            </a:r>
            <a:r>
              <a:rPr lang="it-IT" b="1" dirty="0"/>
              <a:t>machine learning </a:t>
            </a:r>
            <a:r>
              <a:rPr lang="it-IT" dirty="0"/>
              <a:t>che imita la struttura del cervello umano tramite la connessione di </a:t>
            </a:r>
          </a:p>
          <a:p>
            <a:pPr algn="ctr"/>
            <a:r>
              <a:rPr lang="it-IT" b="1" dirty="0"/>
              <a:t>neuroni artificiali</a:t>
            </a:r>
            <a:endParaRPr lang="it-IT" dirty="0"/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B9B37A73-E032-F5FA-9A5E-4A83AB8C09D8}"/>
              </a:ext>
            </a:extLst>
          </p:cNvPr>
          <p:cNvSpPr/>
          <p:nvPr/>
        </p:nvSpPr>
        <p:spPr>
          <a:xfrm>
            <a:off x="5341329" y="2119632"/>
            <a:ext cx="1677076" cy="838538"/>
          </a:xfrm>
          <a:custGeom>
            <a:avLst/>
            <a:gdLst>
              <a:gd name="connsiteX0" fmla="*/ 0 w 1677076"/>
              <a:gd name="connsiteY0" fmla="*/ 0 h 838538"/>
              <a:gd name="connsiteX1" fmla="*/ 1677076 w 1677076"/>
              <a:gd name="connsiteY1" fmla="*/ 0 h 838538"/>
              <a:gd name="connsiteX2" fmla="*/ 1677076 w 1677076"/>
              <a:gd name="connsiteY2" fmla="*/ 838538 h 838538"/>
              <a:gd name="connsiteX3" fmla="*/ 0 w 1677076"/>
              <a:gd name="connsiteY3" fmla="*/ 838538 h 838538"/>
              <a:gd name="connsiteX4" fmla="*/ 0 w 1677076"/>
              <a:gd name="connsiteY4" fmla="*/ 0 h 8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076" h="838538">
                <a:moveTo>
                  <a:pt x="0" y="0"/>
                </a:moveTo>
                <a:lnTo>
                  <a:pt x="1677076" y="0"/>
                </a:lnTo>
                <a:lnTo>
                  <a:pt x="1677076" y="838538"/>
                </a:lnTo>
                <a:lnTo>
                  <a:pt x="0" y="8385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900" kern="1200"/>
              <a:t>Rete Neurale Classica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D05E33A3-6751-4857-E34C-9E346E0FEF52}"/>
              </a:ext>
            </a:extLst>
          </p:cNvPr>
          <p:cNvSpPr txBox="1">
            <a:spLocks/>
          </p:cNvSpPr>
          <p:nvPr/>
        </p:nvSpPr>
        <p:spPr>
          <a:xfrm>
            <a:off x="-381153" y="24668"/>
            <a:ext cx="6477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Obiettivi della Tesi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DA7B4EF-B952-4A86-B92D-168ADC274245}"/>
              </a:ext>
            </a:extLst>
          </p:cNvPr>
          <p:cNvCxnSpPr>
            <a:cxnSpLocks/>
          </p:cNvCxnSpPr>
          <p:nvPr/>
        </p:nvCxnSpPr>
        <p:spPr>
          <a:xfrm>
            <a:off x="2209182" y="3745883"/>
            <a:ext cx="0" cy="48801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066DA9D9-EEB2-AD73-2583-6291F52024BC}"/>
              </a:ext>
            </a:extLst>
          </p:cNvPr>
          <p:cNvSpPr txBox="1"/>
          <p:nvPr/>
        </p:nvSpPr>
        <p:spPr>
          <a:xfrm>
            <a:off x="8934602" y="2721719"/>
            <a:ext cx="308538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it-IT" dirty="0"/>
          </a:p>
          <a:p>
            <a:pPr algn="ctr"/>
            <a:r>
              <a:rPr lang="it-IT" dirty="0"/>
              <a:t>Modello di </a:t>
            </a:r>
            <a:r>
              <a:rPr lang="it-IT" b="1" dirty="0"/>
              <a:t>quantum machine learning</a:t>
            </a:r>
            <a:r>
              <a:rPr lang="it-IT" dirty="0"/>
              <a:t> che integra un </a:t>
            </a:r>
            <a:r>
              <a:rPr lang="it-IT" b="1" dirty="0"/>
              <a:t>circuito quantistico variazionale </a:t>
            </a:r>
            <a:r>
              <a:rPr lang="it-IT" dirty="0"/>
              <a:t>all’interno della struttura di una rete neurale classica</a:t>
            </a:r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A87504D7-793E-191F-4629-C30B84FCDAC1}"/>
              </a:ext>
            </a:extLst>
          </p:cNvPr>
          <p:cNvSpPr/>
          <p:nvPr/>
        </p:nvSpPr>
        <p:spPr>
          <a:xfrm>
            <a:off x="9638754" y="2085829"/>
            <a:ext cx="1677076" cy="838538"/>
          </a:xfrm>
          <a:custGeom>
            <a:avLst/>
            <a:gdLst>
              <a:gd name="connsiteX0" fmla="*/ 0 w 1677076"/>
              <a:gd name="connsiteY0" fmla="*/ 0 h 838538"/>
              <a:gd name="connsiteX1" fmla="*/ 1677076 w 1677076"/>
              <a:gd name="connsiteY1" fmla="*/ 0 h 838538"/>
              <a:gd name="connsiteX2" fmla="*/ 1677076 w 1677076"/>
              <a:gd name="connsiteY2" fmla="*/ 838538 h 838538"/>
              <a:gd name="connsiteX3" fmla="*/ 0 w 1677076"/>
              <a:gd name="connsiteY3" fmla="*/ 838538 h 838538"/>
              <a:gd name="connsiteX4" fmla="*/ 0 w 1677076"/>
              <a:gd name="connsiteY4" fmla="*/ 0 h 8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076" h="838538">
                <a:moveTo>
                  <a:pt x="0" y="0"/>
                </a:moveTo>
                <a:lnTo>
                  <a:pt x="1677076" y="0"/>
                </a:lnTo>
                <a:lnTo>
                  <a:pt x="1677076" y="838538"/>
                </a:lnTo>
                <a:lnTo>
                  <a:pt x="0" y="8385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900" kern="1200"/>
              <a:t>Rete Neurale Ibrida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04B8568C-772A-CB12-EF7D-5FEBBEFB4D04}"/>
              </a:ext>
            </a:extLst>
          </p:cNvPr>
          <p:cNvCxnSpPr/>
          <p:nvPr/>
        </p:nvCxnSpPr>
        <p:spPr>
          <a:xfrm rot="5400000">
            <a:off x="5653538" y="1525282"/>
            <a:ext cx="702515" cy="486184"/>
          </a:xfrm>
          <a:prstGeom prst="bentConnector3">
            <a:avLst>
              <a:gd name="adj1" fmla="val 5213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38E6A5A4-2A9B-9A46-B131-2F4BE30D01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60874" y="1392151"/>
            <a:ext cx="886666" cy="491614"/>
          </a:xfrm>
          <a:prstGeom prst="bentConnector3">
            <a:avLst>
              <a:gd name="adj1" fmla="val 22277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EDE18559-D491-B4C9-BA3D-B3BCEDAED72A}"/>
              </a:ext>
            </a:extLst>
          </p:cNvPr>
          <p:cNvSpPr/>
          <p:nvPr/>
        </p:nvSpPr>
        <p:spPr>
          <a:xfrm>
            <a:off x="6247887" y="979617"/>
            <a:ext cx="4063155" cy="838538"/>
          </a:xfrm>
          <a:custGeom>
            <a:avLst/>
            <a:gdLst>
              <a:gd name="connsiteX0" fmla="*/ 0 w 1677076"/>
              <a:gd name="connsiteY0" fmla="*/ 0 h 838538"/>
              <a:gd name="connsiteX1" fmla="*/ 1677076 w 1677076"/>
              <a:gd name="connsiteY1" fmla="*/ 0 h 838538"/>
              <a:gd name="connsiteX2" fmla="*/ 1677076 w 1677076"/>
              <a:gd name="connsiteY2" fmla="*/ 838538 h 838538"/>
              <a:gd name="connsiteX3" fmla="*/ 0 w 1677076"/>
              <a:gd name="connsiteY3" fmla="*/ 838538 h 838538"/>
              <a:gd name="connsiteX4" fmla="*/ 0 w 1677076"/>
              <a:gd name="connsiteY4" fmla="*/ 0 h 8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076" h="838538">
                <a:moveTo>
                  <a:pt x="0" y="0"/>
                </a:moveTo>
                <a:lnTo>
                  <a:pt x="1677076" y="0"/>
                </a:lnTo>
                <a:lnTo>
                  <a:pt x="1677076" y="838538"/>
                </a:lnTo>
                <a:lnTo>
                  <a:pt x="0" y="8385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400" kern="1200" dirty="0"/>
              <a:t>Classificazione binaria</a:t>
            </a: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CEA2E437-C50D-4E70-A20E-864870A858AE}"/>
              </a:ext>
            </a:extLst>
          </p:cNvPr>
          <p:cNvCxnSpPr>
            <a:cxnSpLocks/>
          </p:cNvCxnSpPr>
          <p:nvPr/>
        </p:nvCxnSpPr>
        <p:spPr>
          <a:xfrm flipH="1">
            <a:off x="7344697" y="4971827"/>
            <a:ext cx="858125" cy="2546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E8A12091-0186-9F77-0331-2C815E3D1B65}"/>
              </a:ext>
            </a:extLst>
          </p:cNvPr>
          <p:cNvSpPr txBox="1"/>
          <p:nvPr/>
        </p:nvSpPr>
        <p:spPr>
          <a:xfrm>
            <a:off x="4509765" y="4912748"/>
            <a:ext cx="6881482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dirty="0"/>
              <a:t>Confronto tra reti neurali ibride che differiscono solo per il </a:t>
            </a:r>
            <a:r>
              <a:rPr lang="it-IT" b="1" dirty="0" err="1"/>
              <a:t>layer</a:t>
            </a:r>
            <a:r>
              <a:rPr lang="it-IT" b="1" dirty="0"/>
              <a:t> quantistico</a:t>
            </a:r>
            <a:r>
              <a:rPr lang="it-IT" dirty="0"/>
              <a:t>. Viene cambiato il numero di qubit e grado di entanglement</a:t>
            </a:r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715A8055-C366-8AB8-7D51-C674424AF6DD}"/>
              </a:ext>
            </a:extLst>
          </p:cNvPr>
          <p:cNvSpPr/>
          <p:nvPr/>
        </p:nvSpPr>
        <p:spPr>
          <a:xfrm>
            <a:off x="6832167" y="4642951"/>
            <a:ext cx="2038890" cy="838538"/>
          </a:xfrm>
          <a:custGeom>
            <a:avLst/>
            <a:gdLst>
              <a:gd name="connsiteX0" fmla="*/ 0 w 1677076"/>
              <a:gd name="connsiteY0" fmla="*/ 0 h 838538"/>
              <a:gd name="connsiteX1" fmla="*/ 1677076 w 1677076"/>
              <a:gd name="connsiteY1" fmla="*/ 0 h 838538"/>
              <a:gd name="connsiteX2" fmla="*/ 1677076 w 1677076"/>
              <a:gd name="connsiteY2" fmla="*/ 838538 h 838538"/>
              <a:gd name="connsiteX3" fmla="*/ 0 w 1677076"/>
              <a:gd name="connsiteY3" fmla="*/ 838538 h 838538"/>
              <a:gd name="connsiteX4" fmla="*/ 0 w 1677076"/>
              <a:gd name="connsiteY4" fmla="*/ 0 h 8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076" h="838538">
                <a:moveTo>
                  <a:pt x="0" y="0"/>
                </a:moveTo>
                <a:lnTo>
                  <a:pt x="1677076" y="0"/>
                </a:lnTo>
                <a:lnTo>
                  <a:pt x="1677076" y="838538"/>
                </a:lnTo>
                <a:lnTo>
                  <a:pt x="0" y="8385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900" kern="1200" dirty="0"/>
              <a:t>Ottimizzazione </a:t>
            </a:r>
            <a:r>
              <a:rPr lang="it-IT" sz="1900" kern="1200" dirty="0" err="1"/>
              <a:t>layer</a:t>
            </a:r>
            <a:r>
              <a:rPr lang="it-IT" sz="1900" kern="1200" dirty="0"/>
              <a:t> quantistico</a:t>
            </a:r>
          </a:p>
        </p:txBody>
      </p:sp>
      <p:cxnSp>
        <p:nvCxnSpPr>
          <p:cNvPr id="94" name="Connettore a gomito 93">
            <a:extLst>
              <a:ext uri="{FF2B5EF4-FFF2-40B4-BE49-F238E27FC236}">
                <a16:creationId xmlns:a16="http://schemas.microsoft.com/office/drawing/2014/main" id="{3CC8FE73-AFFE-8947-99A2-1D6FCCFECBC7}"/>
              </a:ext>
            </a:extLst>
          </p:cNvPr>
          <p:cNvCxnSpPr/>
          <p:nvPr/>
        </p:nvCxnSpPr>
        <p:spPr>
          <a:xfrm rot="5400000">
            <a:off x="7801848" y="2806044"/>
            <a:ext cx="2237881" cy="1435932"/>
          </a:xfrm>
          <a:prstGeom prst="bentConnector3">
            <a:avLst>
              <a:gd name="adj1" fmla="val 792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curvo 96">
            <a:extLst>
              <a:ext uri="{FF2B5EF4-FFF2-40B4-BE49-F238E27FC236}">
                <a16:creationId xmlns:a16="http://schemas.microsoft.com/office/drawing/2014/main" id="{2B939C02-F6FF-B71D-76F0-45DE442346EE}"/>
              </a:ext>
            </a:extLst>
          </p:cNvPr>
          <p:cNvCxnSpPr>
            <a:cxnSpLocks/>
          </p:cNvCxnSpPr>
          <p:nvPr/>
        </p:nvCxnSpPr>
        <p:spPr>
          <a:xfrm flipV="1">
            <a:off x="3435519" y="1194625"/>
            <a:ext cx="2812368" cy="967768"/>
          </a:xfrm>
          <a:prstGeom prst="curvedConnector3">
            <a:avLst>
              <a:gd name="adj1" fmla="val 40211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686C1910-3A51-9917-B5F9-C70FAEFC8A35}"/>
              </a:ext>
            </a:extLst>
          </p:cNvPr>
          <p:cNvSpPr txBox="1"/>
          <p:nvPr/>
        </p:nvSpPr>
        <p:spPr>
          <a:xfrm>
            <a:off x="11609408" y="6282448"/>
            <a:ext cx="48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393315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244AB3-E425-10F6-AEE9-2786E1F5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422" y="2956876"/>
            <a:ext cx="5487772" cy="94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Generazione del Dataset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81F18F21-7F8B-D87A-507E-B439F9461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B2AFA7-893D-9FC7-E9C0-6098B604B794}"/>
              </a:ext>
            </a:extLst>
          </p:cNvPr>
          <p:cNvSpPr txBox="1"/>
          <p:nvPr/>
        </p:nvSpPr>
        <p:spPr>
          <a:xfrm>
            <a:off x="11609408" y="6282448"/>
            <a:ext cx="48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0195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D367DFD4-F954-320D-B563-1F5E66927452}"/>
              </a:ext>
            </a:extLst>
          </p:cNvPr>
          <p:cNvCxnSpPr>
            <a:cxnSpLocks/>
          </p:cNvCxnSpPr>
          <p:nvPr/>
        </p:nvCxnSpPr>
        <p:spPr>
          <a:xfrm>
            <a:off x="9621520" y="667628"/>
            <a:ext cx="2949802" cy="1507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4F32A4C6-7E4B-BA3F-C208-B949A74D26D4}"/>
              </a:ext>
            </a:extLst>
          </p:cNvPr>
          <p:cNvCxnSpPr>
            <a:cxnSpLocks/>
          </p:cNvCxnSpPr>
          <p:nvPr/>
        </p:nvCxnSpPr>
        <p:spPr>
          <a:xfrm flipV="1">
            <a:off x="9424550" y="2636410"/>
            <a:ext cx="3146772" cy="6430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2B506142-62A3-059E-F134-3F93F8C89697}"/>
              </a:ext>
            </a:extLst>
          </p:cNvPr>
          <p:cNvGrpSpPr/>
          <p:nvPr/>
        </p:nvGrpSpPr>
        <p:grpSpPr>
          <a:xfrm>
            <a:off x="9265652" y="3753192"/>
            <a:ext cx="3305670" cy="2730511"/>
            <a:chOff x="8426592" y="1545343"/>
            <a:chExt cx="3305670" cy="2730511"/>
          </a:xfrm>
        </p:grpSpPr>
        <p:cxnSp>
          <p:nvCxnSpPr>
            <p:cNvPr id="66" name="Connettore diritto 65">
              <a:extLst>
                <a:ext uri="{FF2B5EF4-FFF2-40B4-BE49-F238E27FC236}">
                  <a16:creationId xmlns:a16="http://schemas.microsoft.com/office/drawing/2014/main" id="{BCA98226-7BD5-019F-B7F9-CA2097F8BEA4}"/>
                </a:ext>
              </a:extLst>
            </p:cNvPr>
            <p:cNvCxnSpPr>
              <a:cxnSpLocks/>
            </p:cNvCxnSpPr>
            <p:nvPr/>
          </p:nvCxnSpPr>
          <p:spPr>
            <a:xfrm>
              <a:off x="8426592" y="1545343"/>
              <a:ext cx="3305670" cy="16259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084CDEBC-4B6B-56C3-F959-8CAF4CCD8D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5490" y="3632803"/>
              <a:ext cx="3146772" cy="6430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412D403C-43C8-991F-8FDF-7E8F5F142B40}"/>
              </a:ext>
            </a:extLst>
          </p:cNvPr>
          <p:cNvGrpSpPr/>
          <p:nvPr/>
        </p:nvGrpSpPr>
        <p:grpSpPr>
          <a:xfrm>
            <a:off x="4710998" y="484564"/>
            <a:ext cx="6207489" cy="6187952"/>
            <a:chOff x="863328" y="414745"/>
            <a:chExt cx="8727440" cy="6187952"/>
          </a:xfrm>
        </p:grpSpPr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D2638ECE-4A55-507E-EC50-EA0093ECCC46}"/>
                </a:ext>
              </a:extLst>
            </p:cNvPr>
            <p:cNvGrpSpPr/>
            <p:nvPr/>
          </p:nvGrpSpPr>
          <p:grpSpPr>
            <a:xfrm>
              <a:off x="863328" y="414745"/>
              <a:ext cx="8727440" cy="3030263"/>
              <a:chOff x="1732280" y="256339"/>
              <a:chExt cx="8727440" cy="3030263"/>
            </a:xfrm>
          </p:grpSpPr>
          <p:sp>
            <p:nvSpPr>
              <p:cNvPr id="16" name="Rettangolo con angoli arrotondati 15">
                <a:extLst>
                  <a:ext uri="{FF2B5EF4-FFF2-40B4-BE49-F238E27FC236}">
                    <a16:creationId xmlns:a16="http://schemas.microsoft.com/office/drawing/2014/main" id="{45FC5664-2AC2-6506-4EEB-1C7D6DB4F817}"/>
                  </a:ext>
                </a:extLst>
              </p:cNvPr>
              <p:cNvSpPr/>
              <p:nvPr/>
            </p:nvSpPr>
            <p:spPr>
              <a:xfrm>
                <a:off x="1732280" y="390544"/>
                <a:ext cx="8727440" cy="289605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409169825">
                      <a:custGeom>
                        <a:avLst/>
                        <a:gdLst>
                          <a:gd name="connsiteX0" fmla="*/ 0 w 8727440"/>
                          <a:gd name="connsiteY0" fmla="*/ 482686 h 2896058"/>
                          <a:gd name="connsiteX1" fmla="*/ 482686 w 8727440"/>
                          <a:gd name="connsiteY1" fmla="*/ 0 h 2896058"/>
                          <a:gd name="connsiteX2" fmla="*/ 1157389 w 8727440"/>
                          <a:gd name="connsiteY2" fmla="*/ 0 h 2896058"/>
                          <a:gd name="connsiteX3" fmla="*/ 1832092 w 8727440"/>
                          <a:gd name="connsiteY3" fmla="*/ 0 h 2896058"/>
                          <a:gd name="connsiteX4" fmla="*/ 2351553 w 8727440"/>
                          <a:gd name="connsiteY4" fmla="*/ 0 h 2896058"/>
                          <a:gd name="connsiteX5" fmla="*/ 2715773 w 8727440"/>
                          <a:gd name="connsiteY5" fmla="*/ 0 h 2896058"/>
                          <a:gd name="connsiteX6" fmla="*/ 3079993 w 8727440"/>
                          <a:gd name="connsiteY6" fmla="*/ 0 h 2896058"/>
                          <a:gd name="connsiteX7" fmla="*/ 3677076 w 8727440"/>
                          <a:gd name="connsiteY7" fmla="*/ 0 h 2896058"/>
                          <a:gd name="connsiteX8" fmla="*/ 4274158 w 8727440"/>
                          <a:gd name="connsiteY8" fmla="*/ 0 h 2896058"/>
                          <a:gd name="connsiteX9" fmla="*/ 4793619 w 8727440"/>
                          <a:gd name="connsiteY9" fmla="*/ 0 h 2896058"/>
                          <a:gd name="connsiteX10" fmla="*/ 5235460 w 8727440"/>
                          <a:gd name="connsiteY10" fmla="*/ 0 h 2896058"/>
                          <a:gd name="connsiteX11" fmla="*/ 5910163 w 8727440"/>
                          <a:gd name="connsiteY11" fmla="*/ 0 h 2896058"/>
                          <a:gd name="connsiteX12" fmla="*/ 6507245 w 8727440"/>
                          <a:gd name="connsiteY12" fmla="*/ 0 h 2896058"/>
                          <a:gd name="connsiteX13" fmla="*/ 7181948 w 8727440"/>
                          <a:gd name="connsiteY13" fmla="*/ 0 h 2896058"/>
                          <a:gd name="connsiteX14" fmla="*/ 8244754 w 8727440"/>
                          <a:gd name="connsiteY14" fmla="*/ 0 h 2896058"/>
                          <a:gd name="connsiteX15" fmla="*/ 8727440 w 8727440"/>
                          <a:gd name="connsiteY15" fmla="*/ 482686 h 2896058"/>
                          <a:gd name="connsiteX16" fmla="*/ 8727440 w 8727440"/>
                          <a:gd name="connsiteY16" fmla="*/ 907437 h 2896058"/>
                          <a:gd name="connsiteX17" fmla="*/ 8727440 w 8727440"/>
                          <a:gd name="connsiteY17" fmla="*/ 1409415 h 2896058"/>
                          <a:gd name="connsiteX18" fmla="*/ 8727440 w 8727440"/>
                          <a:gd name="connsiteY18" fmla="*/ 1853473 h 2896058"/>
                          <a:gd name="connsiteX19" fmla="*/ 8727440 w 8727440"/>
                          <a:gd name="connsiteY19" fmla="*/ 2413372 h 2896058"/>
                          <a:gd name="connsiteX20" fmla="*/ 8244754 w 8727440"/>
                          <a:gd name="connsiteY20" fmla="*/ 2896058 h 2896058"/>
                          <a:gd name="connsiteX21" fmla="*/ 7880534 w 8727440"/>
                          <a:gd name="connsiteY21" fmla="*/ 2896058 h 2896058"/>
                          <a:gd name="connsiteX22" fmla="*/ 7128210 w 8727440"/>
                          <a:gd name="connsiteY22" fmla="*/ 2896058 h 2896058"/>
                          <a:gd name="connsiteX23" fmla="*/ 6763990 w 8727440"/>
                          <a:gd name="connsiteY23" fmla="*/ 2896058 h 2896058"/>
                          <a:gd name="connsiteX24" fmla="*/ 6399770 w 8727440"/>
                          <a:gd name="connsiteY24" fmla="*/ 2896058 h 2896058"/>
                          <a:gd name="connsiteX25" fmla="*/ 5647447 w 8727440"/>
                          <a:gd name="connsiteY25" fmla="*/ 2896058 h 2896058"/>
                          <a:gd name="connsiteX26" fmla="*/ 5050364 w 8727440"/>
                          <a:gd name="connsiteY26" fmla="*/ 2896058 h 2896058"/>
                          <a:gd name="connsiteX27" fmla="*/ 4686144 w 8727440"/>
                          <a:gd name="connsiteY27" fmla="*/ 2896058 h 2896058"/>
                          <a:gd name="connsiteX28" fmla="*/ 4321924 w 8727440"/>
                          <a:gd name="connsiteY28" fmla="*/ 2896058 h 2896058"/>
                          <a:gd name="connsiteX29" fmla="*/ 3802463 w 8727440"/>
                          <a:gd name="connsiteY29" fmla="*/ 2896058 h 2896058"/>
                          <a:gd name="connsiteX30" fmla="*/ 3127760 w 8727440"/>
                          <a:gd name="connsiteY30" fmla="*/ 2896058 h 2896058"/>
                          <a:gd name="connsiteX31" fmla="*/ 2685919 w 8727440"/>
                          <a:gd name="connsiteY31" fmla="*/ 2896058 h 2896058"/>
                          <a:gd name="connsiteX32" fmla="*/ 2166458 w 8727440"/>
                          <a:gd name="connsiteY32" fmla="*/ 2896058 h 2896058"/>
                          <a:gd name="connsiteX33" fmla="*/ 1646996 w 8727440"/>
                          <a:gd name="connsiteY33" fmla="*/ 2896058 h 2896058"/>
                          <a:gd name="connsiteX34" fmla="*/ 1127535 w 8727440"/>
                          <a:gd name="connsiteY34" fmla="*/ 2896058 h 2896058"/>
                          <a:gd name="connsiteX35" fmla="*/ 482686 w 8727440"/>
                          <a:gd name="connsiteY35" fmla="*/ 2896058 h 2896058"/>
                          <a:gd name="connsiteX36" fmla="*/ 0 w 8727440"/>
                          <a:gd name="connsiteY36" fmla="*/ 2413372 h 2896058"/>
                          <a:gd name="connsiteX37" fmla="*/ 0 w 8727440"/>
                          <a:gd name="connsiteY37" fmla="*/ 1969314 h 2896058"/>
                          <a:gd name="connsiteX38" fmla="*/ 0 w 8727440"/>
                          <a:gd name="connsiteY38" fmla="*/ 1525256 h 2896058"/>
                          <a:gd name="connsiteX39" fmla="*/ 0 w 8727440"/>
                          <a:gd name="connsiteY39" fmla="*/ 1023278 h 2896058"/>
                          <a:gd name="connsiteX40" fmla="*/ 0 w 8727440"/>
                          <a:gd name="connsiteY40" fmla="*/ 482686 h 28960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8727440" h="2896058" fill="none" extrusionOk="0">
                            <a:moveTo>
                              <a:pt x="0" y="482686"/>
                            </a:moveTo>
                            <a:cubicBezTo>
                              <a:pt x="-13899" y="231930"/>
                              <a:pt x="196929" y="-59824"/>
                              <a:pt x="482686" y="0"/>
                            </a:cubicBezTo>
                            <a:cubicBezTo>
                              <a:pt x="650060" y="-19695"/>
                              <a:pt x="851744" y="39179"/>
                              <a:pt x="1157389" y="0"/>
                            </a:cubicBezTo>
                            <a:cubicBezTo>
                              <a:pt x="1463034" y="-39179"/>
                              <a:pt x="1555438" y="8339"/>
                              <a:pt x="1832092" y="0"/>
                            </a:cubicBezTo>
                            <a:cubicBezTo>
                              <a:pt x="2108746" y="-8339"/>
                              <a:pt x="2111344" y="24878"/>
                              <a:pt x="2351553" y="0"/>
                            </a:cubicBezTo>
                            <a:cubicBezTo>
                              <a:pt x="2591762" y="-24878"/>
                              <a:pt x="2601556" y="38270"/>
                              <a:pt x="2715773" y="0"/>
                            </a:cubicBezTo>
                            <a:cubicBezTo>
                              <a:pt x="2829990" y="-38270"/>
                              <a:pt x="2903711" y="39900"/>
                              <a:pt x="3079993" y="0"/>
                            </a:cubicBezTo>
                            <a:cubicBezTo>
                              <a:pt x="3256275" y="-39900"/>
                              <a:pt x="3508627" y="33695"/>
                              <a:pt x="3677076" y="0"/>
                            </a:cubicBezTo>
                            <a:cubicBezTo>
                              <a:pt x="3845525" y="-33695"/>
                              <a:pt x="4072966" y="48214"/>
                              <a:pt x="4274158" y="0"/>
                            </a:cubicBezTo>
                            <a:cubicBezTo>
                              <a:pt x="4475350" y="-48214"/>
                              <a:pt x="4670360" y="46328"/>
                              <a:pt x="4793619" y="0"/>
                            </a:cubicBezTo>
                            <a:cubicBezTo>
                              <a:pt x="4916878" y="-46328"/>
                              <a:pt x="5053064" y="28543"/>
                              <a:pt x="5235460" y="0"/>
                            </a:cubicBezTo>
                            <a:cubicBezTo>
                              <a:pt x="5417856" y="-28543"/>
                              <a:pt x="5633731" y="6020"/>
                              <a:pt x="5910163" y="0"/>
                            </a:cubicBezTo>
                            <a:cubicBezTo>
                              <a:pt x="6186595" y="-6020"/>
                              <a:pt x="6344076" y="23701"/>
                              <a:pt x="6507245" y="0"/>
                            </a:cubicBezTo>
                            <a:cubicBezTo>
                              <a:pt x="6670414" y="-23701"/>
                              <a:pt x="6998428" y="29727"/>
                              <a:pt x="7181948" y="0"/>
                            </a:cubicBezTo>
                            <a:cubicBezTo>
                              <a:pt x="7365468" y="-29727"/>
                              <a:pt x="7822135" y="1275"/>
                              <a:pt x="8244754" y="0"/>
                            </a:cubicBezTo>
                            <a:cubicBezTo>
                              <a:pt x="8506460" y="-11530"/>
                              <a:pt x="8715460" y="238178"/>
                              <a:pt x="8727440" y="482686"/>
                            </a:cubicBezTo>
                            <a:cubicBezTo>
                              <a:pt x="8753651" y="579948"/>
                              <a:pt x="8678054" y="758211"/>
                              <a:pt x="8727440" y="907437"/>
                            </a:cubicBezTo>
                            <a:cubicBezTo>
                              <a:pt x="8776826" y="1056663"/>
                              <a:pt x="8691586" y="1210897"/>
                              <a:pt x="8727440" y="1409415"/>
                            </a:cubicBezTo>
                            <a:cubicBezTo>
                              <a:pt x="8763294" y="1607933"/>
                              <a:pt x="8682134" y="1726914"/>
                              <a:pt x="8727440" y="1853473"/>
                            </a:cubicBezTo>
                            <a:cubicBezTo>
                              <a:pt x="8772746" y="1980032"/>
                              <a:pt x="8683387" y="2206699"/>
                              <a:pt x="8727440" y="2413372"/>
                            </a:cubicBezTo>
                            <a:cubicBezTo>
                              <a:pt x="8754919" y="2741554"/>
                              <a:pt x="8497055" y="2909140"/>
                              <a:pt x="8244754" y="2896058"/>
                            </a:cubicBezTo>
                            <a:cubicBezTo>
                              <a:pt x="8167709" y="2902388"/>
                              <a:pt x="8014746" y="2880912"/>
                              <a:pt x="7880534" y="2896058"/>
                            </a:cubicBezTo>
                            <a:cubicBezTo>
                              <a:pt x="7746322" y="2911204"/>
                              <a:pt x="7406527" y="2851931"/>
                              <a:pt x="7128210" y="2896058"/>
                            </a:cubicBezTo>
                            <a:cubicBezTo>
                              <a:pt x="6849893" y="2940185"/>
                              <a:pt x="6842036" y="2866378"/>
                              <a:pt x="6763990" y="2896058"/>
                            </a:cubicBezTo>
                            <a:cubicBezTo>
                              <a:pt x="6685944" y="2925738"/>
                              <a:pt x="6484927" y="2874709"/>
                              <a:pt x="6399770" y="2896058"/>
                            </a:cubicBezTo>
                            <a:cubicBezTo>
                              <a:pt x="6314613" y="2917407"/>
                              <a:pt x="5893756" y="2806225"/>
                              <a:pt x="5647447" y="2896058"/>
                            </a:cubicBezTo>
                            <a:cubicBezTo>
                              <a:pt x="5401138" y="2985891"/>
                              <a:pt x="5261182" y="2859059"/>
                              <a:pt x="5050364" y="2896058"/>
                            </a:cubicBezTo>
                            <a:cubicBezTo>
                              <a:pt x="4839546" y="2933057"/>
                              <a:pt x="4765099" y="2869692"/>
                              <a:pt x="4686144" y="2896058"/>
                            </a:cubicBezTo>
                            <a:cubicBezTo>
                              <a:pt x="4607189" y="2922424"/>
                              <a:pt x="4418854" y="2856918"/>
                              <a:pt x="4321924" y="2896058"/>
                            </a:cubicBezTo>
                            <a:cubicBezTo>
                              <a:pt x="4224994" y="2935198"/>
                              <a:pt x="3907274" y="2843725"/>
                              <a:pt x="3802463" y="2896058"/>
                            </a:cubicBezTo>
                            <a:cubicBezTo>
                              <a:pt x="3697652" y="2948391"/>
                              <a:pt x="3380760" y="2895800"/>
                              <a:pt x="3127760" y="2896058"/>
                            </a:cubicBezTo>
                            <a:cubicBezTo>
                              <a:pt x="2874760" y="2896316"/>
                              <a:pt x="2842902" y="2859311"/>
                              <a:pt x="2685919" y="2896058"/>
                            </a:cubicBezTo>
                            <a:cubicBezTo>
                              <a:pt x="2528936" y="2932805"/>
                              <a:pt x="2365311" y="2871468"/>
                              <a:pt x="2166458" y="2896058"/>
                            </a:cubicBezTo>
                            <a:cubicBezTo>
                              <a:pt x="1967605" y="2920648"/>
                              <a:pt x="1897176" y="2837174"/>
                              <a:pt x="1646996" y="2896058"/>
                            </a:cubicBezTo>
                            <a:cubicBezTo>
                              <a:pt x="1396816" y="2954942"/>
                              <a:pt x="1298871" y="2885025"/>
                              <a:pt x="1127535" y="2896058"/>
                            </a:cubicBezTo>
                            <a:cubicBezTo>
                              <a:pt x="956199" y="2907091"/>
                              <a:pt x="648009" y="2882926"/>
                              <a:pt x="482686" y="2896058"/>
                            </a:cubicBezTo>
                            <a:cubicBezTo>
                              <a:pt x="204521" y="2948902"/>
                              <a:pt x="-54058" y="2720635"/>
                              <a:pt x="0" y="2413372"/>
                            </a:cubicBezTo>
                            <a:cubicBezTo>
                              <a:pt x="-35992" y="2300201"/>
                              <a:pt x="12241" y="2150654"/>
                              <a:pt x="0" y="1969314"/>
                            </a:cubicBezTo>
                            <a:cubicBezTo>
                              <a:pt x="-12241" y="1787974"/>
                              <a:pt x="6146" y="1745935"/>
                              <a:pt x="0" y="1525256"/>
                            </a:cubicBezTo>
                            <a:cubicBezTo>
                              <a:pt x="-6146" y="1304577"/>
                              <a:pt x="41575" y="1159046"/>
                              <a:pt x="0" y="1023278"/>
                            </a:cubicBezTo>
                            <a:cubicBezTo>
                              <a:pt x="-41575" y="887510"/>
                              <a:pt x="52978" y="603787"/>
                              <a:pt x="0" y="482686"/>
                            </a:cubicBezTo>
                            <a:close/>
                          </a:path>
                          <a:path w="8727440" h="2896058" stroke="0" extrusionOk="0">
                            <a:moveTo>
                              <a:pt x="0" y="482686"/>
                            </a:moveTo>
                            <a:cubicBezTo>
                              <a:pt x="46750" y="242735"/>
                              <a:pt x="193641" y="61722"/>
                              <a:pt x="482686" y="0"/>
                            </a:cubicBezTo>
                            <a:cubicBezTo>
                              <a:pt x="636565" y="-15917"/>
                              <a:pt x="747922" y="37785"/>
                              <a:pt x="924527" y="0"/>
                            </a:cubicBezTo>
                            <a:cubicBezTo>
                              <a:pt x="1101132" y="-37785"/>
                              <a:pt x="1252321" y="25825"/>
                              <a:pt x="1521609" y="0"/>
                            </a:cubicBezTo>
                            <a:cubicBezTo>
                              <a:pt x="1790897" y="-25825"/>
                              <a:pt x="1820545" y="65101"/>
                              <a:pt x="2118691" y="0"/>
                            </a:cubicBezTo>
                            <a:cubicBezTo>
                              <a:pt x="2416837" y="-65101"/>
                              <a:pt x="2656673" y="46831"/>
                              <a:pt x="2871015" y="0"/>
                            </a:cubicBezTo>
                            <a:cubicBezTo>
                              <a:pt x="3085357" y="-46831"/>
                              <a:pt x="3139728" y="30529"/>
                              <a:pt x="3312855" y="0"/>
                            </a:cubicBezTo>
                            <a:cubicBezTo>
                              <a:pt x="3485982" y="-30529"/>
                              <a:pt x="3728342" y="21621"/>
                              <a:pt x="4065179" y="0"/>
                            </a:cubicBezTo>
                            <a:cubicBezTo>
                              <a:pt x="4402016" y="-21621"/>
                              <a:pt x="4320694" y="16530"/>
                              <a:pt x="4429399" y="0"/>
                            </a:cubicBezTo>
                            <a:cubicBezTo>
                              <a:pt x="4538104" y="-16530"/>
                              <a:pt x="4740218" y="14753"/>
                              <a:pt x="4871240" y="0"/>
                            </a:cubicBezTo>
                            <a:cubicBezTo>
                              <a:pt x="5002262" y="-14753"/>
                              <a:pt x="5215814" y="14316"/>
                              <a:pt x="5390701" y="0"/>
                            </a:cubicBezTo>
                            <a:cubicBezTo>
                              <a:pt x="5565588" y="-14316"/>
                              <a:pt x="5859211" y="33438"/>
                              <a:pt x="5987783" y="0"/>
                            </a:cubicBezTo>
                            <a:cubicBezTo>
                              <a:pt x="6116355" y="-33438"/>
                              <a:pt x="6405048" y="9801"/>
                              <a:pt x="6584866" y="0"/>
                            </a:cubicBezTo>
                            <a:cubicBezTo>
                              <a:pt x="6764684" y="-9801"/>
                              <a:pt x="6849673" y="34341"/>
                              <a:pt x="6949086" y="0"/>
                            </a:cubicBezTo>
                            <a:cubicBezTo>
                              <a:pt x="7048499" y="-34341"/>
                              <a:pt x="7349626" y="43440"/>
                              <a:pt x="7546168" y="0"/>
                            </a:cubicBezTo>
                            <a:cubicBezTo>
                              <a:pt x="7742710" y="-43440"/>
                              <a:pt x="8048217" y="71"/>
                              <a:pt x="8244754" y="0"/>
                            </a:cubicBezTo>
                            <a:cubicBezTo>
                              <a:pt x="8484884" y="17070"/>
                              <a:pt x="8729363" y="171481"/>
                              <a:pt x="8727440" y="482686"/>
                            </a:cubicBezTo>
                            <a:cubicBezTo>
                              <a:pt x="8772262" y="638820"/>
                              <a:pt x="8667385" y="860970"/>
                              <a:pt x="8727440" y="984664"/>
                            </a:cubicBezTo>
                            <a:cubicBezTo>
                              <a:pt x="8787495" y="1108358"/>
                              <a:pt x="8678817" y="1236782"/>
                              <a:pt x="8727440" y="1448029"/>
                            </a:cubicBezTo>
                            <a:cubicBezTo>
                              <a:pt x="8776063" y="1659276"/>
                              <a:pt x="8711196" y="1824565"/>
                              <a:pt x="8727440" y="1969314"/>
                            </a:cubicBezTo>
                            <a:cubicBezTo>
                              <a:pt x="8743684" y="2114064"/>
                              <a:pt x="8695181" y="2208004"/>
                              <a:pt x="8727440" y="2413372"/>
                            </a:cubicBezTo>
                            <a:cubicBezTo>
                              <a:pt x="8783123" y="2698262"/>
                              <a:pt x="8509792" y="2903238"/>
                              <a:pt x="8244754" y="2896058"/>
                            </a:cubicBezTo>
                            <a:cubicBezTo>
                              <a:pt x="7937077" y="2961185"/>
                              <a:pt x="7645372" y="2838447"/>
                              <a:pt x="7492430" y="2896058"/>
                            </a:cubicBezTo>
                            <a:cubicBezTo>
                              <a:pt x="7339488" y="2953669"/>
                              <a:pt x="7111084" y="2886205"/>
                              <a:pt x="6740107" y="2896058"/>
                            </a:cubicBezTo>
                            <a:cubicBezTo>
                              <a:pt x="6369130" y="2905911"/>
                              <a:pt x="6513310" y="2859717"/>
                              <a:pt x="6375887" y="2896058"/>
                            </a:cubicBezTo>
                            <a:cubicBezTo>
                              <a:pt x="6238464" y="2932399"/>
                              <a:pt x="6093279" y="2885242"/>
                              <a:pt x="6011667" y="2896058"/>
                            </a:cubicBezTo>
                            <a:cubicBezTo>
                              <a:pt x="5930055" y="2906874"/>
                              <a:pt x="5612168" y="2892542"/>
                              <a:pt x="5492205" y="2896058"/>
                            </a:cubicBezTo>
                            <a:cubicBezTo>
                              <a:pt x="5372242" y="2899574"/>
                              <a:pt x="5051264" y="2852752"/>
                              <a:pt x="4817502" y="2896058"/>
                            </a:cubicBezTo>
                            <a:cubicBezTo>
                              <a:pt x="4583740" y="2939364"/>
                              <a:pt x="4572539" y="2895262"/>
                              <a:pt x="4453282" y="2896058"/>
                            </a:cubicBezTo>
                            <a:cubicBezTo>
                              <a:pt x="4334025" y="2896854"/>
                              <a:pt x="4031182" y="2852871"/>
                              <a:pt x="3856200" y="2896058"/>
                            </a:cubicBezTo>
                            <a:cubicBezTo>
                              <a:pt x="3681218" y="2939245"/>
                              <a:pt x="3408804" y="2876876"/>
                              <a:pt x="3181497" y="2896058"/>
                            </a:cubicBezTo>
                            <a:cubicBezTo>
                              <a:pt x="2954190" y="2915240"/>
                              <a:pt x="2587625" y="2873988"/>
                              <a:pt x="2429174" y="2896058"/>
                            </a:cubicBezTo>
                            <a:cubicBezTo>
                              <a:pt x="2270723" y="2918128"/>
                              <a:pt x="2039480" y="2863606"/>
                              <a:pt x="1909712" y="2896058"/>
                            </a:cubicBezTo>
                            <a:cubicBezTo>
                              <a:pt x="1779944" y="2928510"/>
                              <a:pt x="1346297" y="2810523"/>
                              <a:pt x="1157389" y="2896058"/>
                            </a:cubicBezTo>
                            <a:cubicBezTo>
                              <a:pt x="968481" y="2981593"/>
                              <a:pt x="622858" y="2867243"/>
                              <a:pt x="482686" y="2896058"/>
                            </a:cubicBezTo>
                            <a:cubicBezTo>
                              <a:pt x="170833" y="2950235"/>
                              <a:pt x="-25515" y="2615603"/>
                              <a:pt x="0" y="2413372"/>
                            </a:cubicBezTo>
                            <a:cubicBezTo>
                              <a:pt x="-49391" y="2281745"/>
                              <a:pt x="15468" y="2127151"/>
                              <a:pt x="0" y="1969314"/>
                            </a:cubicBezTo>
                            <a:cubicBezTo>
                              <a:pt x="-15468" y="1811477"/>
                              <a:pt x="42086" y="1635880"/>
                              <a:pt x="0" y="1448029"/>
                            </a:cubicBezTo>
                            <a:cubicBezTo>
                              <a:pt x="-42086" y="1260178"/>
                              <a:pt x="14533" y="1120794"/>
                              <a:pt x="0" y="1023278"/>
                            </a:cubicBezTo>
                            <a:cubicBezTo>
                              <a:pt x="-14533" y="925762"/>
                              <a:pt x="1702" y="723373"/>
                              <a:pt x="0" y="482686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1" name="Rettangolo con angoli arrotondati 10">
                <a:extLst>
                  <a:ext uri="{FF2B5EF4-FFF2-40B4-BE49-F238E27FC236}">
                    <a16:creationId xmlns:a16="http://schemas.microsoft.com/office/drawing/2014/main" id="{866334E3-34E9-8335-8060-4235CD31431D}"/>
                  </a:ext>
                </a:extLst>
              </p:cNvPr>
              <p:cNvSpPr/>
              <p:nvPr/>
            </p:nvSpPr>
            <p:spPr>
              <a:xfrm>
                <a:off x="2037080" y="1102202"/>
                <a:ext cx="7645404" cy="174752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" name="Elemento grafico 13" descr="Freccia circolare con riempimento a tinta unita">
                <a:extLst>
                  <a:ext uri="{FF2B5EF4-FFF2-40B4-BE49-F238E27FC236}">
                    <a16:creationId xmlns:a16="http://schemas.microsoft.com/office/drawing/2014/main" id="{D440737F-2E0B-FCBC-F272-17F4BC90E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06045" y="256339"/>
                <a:ext cx="2024573" cy="1415084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F39D0CD-B80F-0907-9762-B705CD7487FB}"/>
                  </a:ext>
                </a:extLst>
              </p:cNvPr>
              <p:cNvGrpSpPr/>
              <p:nvPr/>
            </p:nvGrpSpPr>
            <p:grpSpPr>
              <a:xfrm>
                <a:off x="2392680" y="1486757"/>
                <a:ext cx="7002782" cy="872513"/>
                <a:chOff x="2011680" y="2751835"/>
                <a:chExt cx="7002782" cy="872513"/>
              </a:xfrm>
            </p:grpSpPr>
            <p:sp>
              <p:nvSpPr>
                <p:cNvPr id="3" name="Rettangolo con angoli arrotondati 2">
                  <a:extLst>
                    <a:ext uri="{FF2B5EF4-FFF2-40B4-BE49-F238E27FC236}">
                      <a16:creationId xmlns:a16="http://schemas.microsoft.com/office/drawing/2014/main" id="{82FA6CB2-57F9-96D0-2CC2-16FCE7D38E21}"/>
                    </a:ext>
                  </a:extLst>
                </p:cNvPr>
                <p:cNvSpPr/>
                <p:nvPr/>
              </p:nvSpPr>
              <p:spPr>
                <a:xfrm>
                  <a:off x="2011680" y="2773680"/>
                  <a:ext cx="2407920" cy="8128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624A9F76-6010-4DF7-A934-BB56C8CCEE7D}"/>
                    </a:ext>
                  </a:extLst>
                </p:cNvPr>
                <p:cNvSpPr txBox="1"/>
                <p:nvPr/>
              </p:nvSpPr>
              <p:spPr>
                <a:xfrm>
                  <a:off x="2176778" y="2863209"/>
                  <a:ext cx="2407920" cy="369332"/>
                </a:xfrm>
                <a:prstGeom prst="rect">
                  <a:avLst/>
                </a:prstGeom>
                <a:noFill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Circuito Quantistico </a:t>
                  </a:r>
                </a:p>
              </p:txBody>
            </p:sp>
            <p:sp>
              <p:nvSpPr>
                <p:cNvPr id="6" name="Freccia a destra 5">
                  <a:extLst>
                    <a:ext uri="{FF2B5EF4-FFF2-40B4-BE49-F238E27FC236}">
                      <a16:creationId xmlns:a16="http://schemas.microsoft.com/office/drawing/2014/main" id="{727D5DD1-4694-FCF5-B4C5-35F95481486B}"/>
                    </a:ext>
                  </a:extLst>
                </p:cNvPr>
                <p:cNvSpPr/>
                <p:nvPr/>
              </p:nvSpPr>
              <p:spPr>
                <a:xfrm>
                  <a:off x="4643120" y="3143012"/>
                  <a:ext cx="1828800" cy="221734"/>
                </a:xfrm>
                <a:prstGeom prst="rightArrow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E91799A0-E415-7567-427E-4827F86A2FE6}"/>
                    </a:ext>
                  </a:extLst>
                </p:cNvPr>
                <p:cNvSpPr txBox="1"/>
                <p:nvPr/>
              </p:nvSpPr>
              <p:spPr>
                <a:xfrm>
                  <a:off x="4643120" y="2751835"/>
                  <a:ext cx="1905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esecuzione</a:t>
                  </a:r>
                </a:p>
              </p:txBody>
            </p:sp>
            <p:sp>
              <p:nvSpPr>
                <p:cNvPr id="8" name="Rettangolo con angoli arrotondati 7">
                  <a:extLst>
                    <a:ext uri="{FF2B5EF4-FFF2-40B4-BE49-F238E27FC236}">
                      <a16:creationId xmlns:a16="http://schemas.microsoft.com/office/drawing/2014/main" id="{C7FA943B-CD0C-AF5E-A020-DBA82B2CFE1D}"/>
                    </a:ext>
                  </a:extLst>
                </p:cNvPr>
                <p:cNvSpPr/>
                <p:nvPr/>
              </p:nvSpPr>
              <p:spPr>
                <a:xfrm>
                  <a:off x="6530342" y="2810748"/>
                  <a:ext cx="2484120" cy="8136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01942747-D4DB-98DF-B0C3-F591F604630E}"/>
                    </a:ext>
                  </a:extLst>
                </p:cNvPr>
                <p:cNvSpPr txBox="1"/>
                <p:nvPr/>
              </p:nvSpPr>
              <p:spPr>
                <a:xfrm>
                  <a:off x="6573810" y="3005659"/>
                  <a:ext cx="23063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IBM Lagos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AB98E8D6-EF20-6B93-5425-CB713BA19E76}"/>
                      </a:ext>
                    </a:extLst>
                  </p:cNvPr>
                  <p:cNvSpPr txBox="1"/>
                  <p:nvPr/>
                </p:nvSpPr>
                <p:spPr>
                  <a:xfrm>
                    <a:off x="6907116" y="636145"/>
                    <a:ext cx="2300362" cy="374846"/>
                  </a:xfrm>
                  <a:custGeom>
                    <a:avLst/>
                    <a:gdLst>
                      <a:gd name="connsiteX0" fmla="*/ 0 w 2300362"/>
                      <a:gd name="connsiteY0" fmla="*/ 0 h 374846"/>
                      <a:gd name="connsiteX1" fmla="*/ 552087 w 2300362"/>
                      <a:gd name="connsiteY1" fmla="*/ 0 h 374846"/>
                      <a:gd name="connsiteX2" fmla="*/ 1081170 w 2300362"/>
                      <a:gd name="connsiteY2" fmla="*/ 0 h 374846"/>
                      <a:gd name="connsiteX3" fmla="*/ 1633257 w 2300362"/>
                      <a:gd name="connsiteY3" fmla="*/ 0 h 374846"/>
                      <a:gd name="connsiteX4" fmla="*/ 2300362 w 2300362"/>
                      <a:gd name="connsiteY4" fmla="*/ 0 h 374846"/>
                      <a:gd name="connsiteX5" fmla="*/ 2300362 w 2300362"/>
                      <a:gd name="connsiteY5" fmla="*/ 374846 h 374846"/>
                      <a:gd name="connsiteX6" fmla="*/ 1725272 w 2300362"/>
                      <a:gd name="connsiteY6" fmla="*/ 374846 h 374846"/>
                      <a:gd name="connsiteX7" fmla="*/ 1219192 w 2300362"/>
                      <a:gd name="connsiteY7" fmla="*/ 374846 h 374846"/>
                      <a:gd name="connsiteX8" fmla="*/ 690109 w 2300362"/>
                      <a:gd name="connsiteY8" fmla="*/ 374846 h 374846"/>
                      <a:gd name="connsiteX9" fmla="*/ 0 w 2300362"/>
                      <a:gd name="connsiteY9" fmla="*/ 374846 h 374846"/>
                      <a:gd name="connsiteX10" fmla="*/ 0 w 2300362"/>
                      <a:gd name="connsiteY10" fmla="*/ 0 h 3748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300362" h="374846" fill="none" extrusionOk="0">
                        <a:moveTo>
                          <a:pt x="0" y="0"/>
                        </a:moveTo>
                        <a:cubicBezTo>
                          <a:pt x="264467" y="-59840"/>
                          <a:pt x="296807" y="48407"/>
                          <a:pt x="552087" y="0"/>
                        </a:cubicBezTo>
                        <a:cubicBezTo>
                          <a:pt x="807367" y="-48407"/>
                          <a:pt x="849250" y="330"/>
                          <a:pt x="1081170" y="0"/>
                        </a:cubicBezTo>
                        <a:cubicBezTo>
                          <a:pt x="1313090" y="-330"/>
                          <a:pt x="1507156" y="16727"/>
                          <a:pt x="1633257" y="0"/>
                        </a:cubicBezTo>
                        <a:cubicBezTo>
                          <a:pt x="1759358" y="-16727"/>
                          <a:pt x="2135988" y="63526"/>
                          <a:pt x="2300362" y="0"/>
                        </a:cubicBezTo>
                        <a:cubicBezTo>
                          <a:pt x="2344025" y="135760"/>
                          <a:pt x="2276959" y="235673"/>
                          <a:pt x="2300362" y="374846"/>
                        </a:cubicBezTo>
                        <a:cubicBezTo>
                          <a:pt x="2156134" y="396464"/>
                          <a:pt x="1908661" y="369611"/>
                          <a:pt x="1725272" y="374846"/>
                        </a:cubicBezTo>
                        <a:cubicBezTo>
                          <a:pt x="1541883" y="380081"/>
                          <a:pt x="1402229" y="346652"/>
                          <a:pt x="1219192" y="374846"/>
                        </a:cubicBezTo>
                        <a:cubicBezTo>
                          <a:pt x="1036155" y="403040"/>
                          <a:pt x="926874" y="331218"/>
                          <a:pt x="690109" y="374846"/>
                        </a:cubicBezTo>
                        <a:cubicBezTo>
                          <a:pt x="453344" y="418474"/>
                          <a:pt x="154480" y="349954"/>
                          <a:pt x="0" y="374846"/>
                        </a:cubicBezTo>
                        <a:cubicBezTo>
                          <a:pt x="-22271" y="217709"/>
                          <a:pt x="40495" y="133601"/>
                          <a:pt x="0" y="0"/>
                        </a:cubicBezTo>
                        <a:close/>
                      </a:path>
                      <a:path w="2300362" h="374846" stroke="0" extrusionOk="0">
                        <a:moveTo>
                          <a:pt x="0" y="0"/>
                        </a:moveTo>
                        <a:cubicBezTo>
                          <a:pt x="240097" y="-48448"/>
                          <a:pt x="340248" y="22417"/>
                          <a:pt x="506080" y="0"/>
                        </a:cubicBezTo>
                        <a:cubicBezTo>
                          <a:pt x="671912" y="-22417"/>
                          <a:pt x="947683" y="8963"/>
                          <a:pt x="1127177" y="0"/>
                        </a:cubicBezTo>
                        <a:cubicBezTo>
                          <a:pt x="1306671" y="-8963"/>
                          <a:pt x="1543901" y="27804"/>
                          <a:pt x="1679264" y="0"/>
                        </a:cubicBezTo>
                        <a:cubicBezTo>
                          <a:pt x="1814627" y="-27804"/>
                          <a:pt x="2005766" y="43418"/>
                          <a:pt x="2300362" y="0"/>
                        </a:cubicBezTo>
                        <a:cubicBezTo>
                          <a:pt x="2324976" y="135558"/>
                          <a:pt x="2271327" y="201386"/>
                          <a:pt x="2300362" y="374846"/>
                        </a:cubicBezTo>
                        <a:cubicBezTo>
                          <a:pt x="2116618" y="385002"/>
                          <a:pt x="2007686" y="352254"/>
                          <a:pt x="1725272" y="374846"/>
                        </a:cubicBezTo>
                        <a:cubicBezTo>
                          <a:pt x="1442858" y="397438"/>
                          <a:pt x="1299302" y="330893"/>
                          <a:pt x="1173185" y="374846"/>
                        </a:cubicBezTo>
                        <a:cubicBezTo>
                          <a:pt x="1047068" y="418799"/>
                          <a:pt x="807220" y="301724"/>
                          <a:pt x="552087" y="374846"/>
                        </a:cubicBezTo>
                        <a:cubicBezTo>
                          <a:pt x="296954" y="447968"/>
                          <a:pt x="251320" y="317113"/>
                          <a:pt x="0" y="374846"/>
                        </a:cubicBezTo>
                        <a:cubicBezTo>
                          <a:pt x="-24942" y="292849"/>
                          <a:pt x="3652" y="179695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521075227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b="1" dirty="0">
                        <a:cs typeface="Arial" panose="020B0604020202020204" pitchFamily="34" charset="0"/>
                      </a:rPr>
                      <a:t>Per </a:t>
                    </a:r>
                    <a14:m>
                      <m:oMath xmlns:m="http://schemas.openxmlformats.org/officeDocument/2006/math">
                        <m:r>
                          <a:rPr lang="it-I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sSup>
                          <m:sSupPr>
                            <m:ctrlPr>
                              <a:rPr lang="it-I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𝟒</m:t>
                            </m:r>
                          </m:sup>
                        </m:sSup>
                      </m:oMath>
                    </a14:m>
                    <a:r>
                      <a:rPr lang="it-IT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volte</a:t>
                    </a:r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AB98E8D6-EF20-6B93-5425-CB713BA19E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7116" y="636145"/>
                    <a:ext cx="2300362" cy="3748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33" t="-1429" b="-18571"/>
                    </a:stretch>
                  </a:blipFill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521075227">
                          <a:custGeom>
                            <a:avLst/>
                            <a:gdLst>
                              <a:gd name="connsiteX0" fmla="*/ 0 w 1636158"/>
                              <a:gd name="connsiteY0" fmla="*/ 0 h 374846"/>
                              <a:gd name="connsiteX1" fmla="*/ 496301 w 1636158"/>
                              <a:gd name="connsiteY1" fmla="*/ 0 h 374846"/>
                              <a:gd name="connsiteX2" fmla="*/ 1041687 w 1636158"/>
                              <a:gd name="connsiteY2" fmla="*/ 0 h 374846"/>
                              <a:gd name="connsiteX3" fmla="*/ 1636158 w 1636158"/>
                              <a:gd name="connsiteY3" fmla="*/ 0 h 374846"/>
                              <a:gd name="connsiteX4" fmla="*/ 1636158 w 1636158"/>
                              <a:gd name="connsiteY4" fmla="*/ 374846 h 374846"/>
                              <a:gd name="connsiteX5" fmla="*/ 1123495 w 1636158"/>
                              <a:gd name="connsiteY5" fmla="*/ 374846 h 374846"/>
                              <a:gd name="connsiteX6" fmla="*/ 627194 w 1636158"/>
                              <a:gd name="connsiteY6" fmla="*/ 374846 h 374846"/>
                              <a:gd name="connsiteX7" fmla="*/ 0 w 1636158"/>
                              <a:gd name="connsiteY7" fmla="*/ 374846 h 374846"/>
                              <a:gd name="connsiteX8" fmla="*/ 0 w 1636158"/>
                              <a:gd name="connsiteY8" fmla="*/ 0 h 37484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1636158" h="374846" fill="none" extrusionOk="0">
                                <a:moveTo>
                                  <a:pt x="0" y="0"/>
                                </a:moveTo>
                                <a:cubicBezTo>
                                  <a:pt x="144857" y="-47857"/>
                                  <a:pt x="358375" y="14220"/>
                                  <a:pt x="496301" y="0"/>
                                </a:cubicBezTo>
                                <a:cubicBezTo>
                                  <a:pt x="634227" y="-14220"/>
                                  <a:pt x="795707" y="40142"/>
                                  <a:pt x="1041687" y="0"/>
                                </a:cubicBezTo>
                                <a:cubicBezTo>
                                  <a:pt x="1287667" y="-40142"/>
                                  <a:pt x="1398437" y="64983"/>
                                  <a:pt x="1636158" y="0"/>
                                </a:cubicBezTo>
                                <a:cubicBezTo>
                                  <a:pt x="1660928" y="102354"/>
                                  <a:pt x="1604665" y="188532"/>
                                  <a:pt x="1636158" y="374846"/>
                                </a:cubicBezTo>
                                <a:cubicBezTo>
                                  <a:pt x="1435554" y="414320"/>
                                  <a:pt x="1294546" y="351208"/>
                                  <a:pt x="1123495" y="374846"/>
                                </a:cubicBezTo>
                                <a:cubicBezTo>
                                  <a:pt x="952444" y="398484"/>
                                  <a:pt x="836953" y="331944"/>
                                  <a:pt x="627194" y="374846"/>
                                </a:cubicBezTo>
                                <a:cubicBezTo>
                                  <a:pt x="417435" y="417748"/>
                                  <a:pt x="187935" y="369757"/>
                                  <a:pt x="0" y="374846"/>
                                </a:cubicBezTo>
                                <a:cubicBezTo>
                                  <a:pt x="-13153" y="216647"/>
                                  <a:pt x="31970" y="95651"/>
                                  <a:pt x="0" y="0"/>
                                </a:cubicBezTo>
                                <a:close/>
                              </a:path>
                              <a:path w="1636158" h="374846" stroke="0" extrusionOk="0">
                                <a:moveTo>
                                  <a:pt x="0" y="0"/>
                                </a:moveTo>
                                <a:cubicBezTo>
                                  <a:pt x="194598" y="-3818"/>
                                  <a:pt x="377879" y="57566"/>
                                  <a:pt x="496301" y="0"/>
                                </a:cubicBezTo>
                                <a:cubicBezTo>
                                  <a:pt x="614723" y="-57566"/>
                                  <a:pt x="802444" y="17309"/>
                                  <a:pt x="1074410" y="0"/>
                                </a:cubicBezTo>
                                <a:cubicBezTo>
                                  <a:pt x="1346376" y="-17309"/>
                                  <a:pt x="1486909" y="28457"/>
                                  <a:pt x="1636158" y="0"/>
                                </a:cubicBezTo>
                                <a:cubicBezTo>
                                  <a:pt x="1675565" y="180483"/>
                                  <a:pt x="1621809" y="278664"/>
                                  <a:pt x="1636158" y="374846"/>
                                </a:cubicBezTo>
                                <a:cubicBezTo>
                                  <a:pt x="1357834" y="417401"/>
                                  <a:pt x="1206847" y="366084"/>
                                  <a:pt x="1074410" y="374846"/>
                                </a:cubicBezTo>
                                <a:cubicBezTo>
                                  <a:pt x="941973" y="383608"/>
                                  <a:pt x="740988" y="372189"/>
                                  <a:pt x="578109" y="374846"/>
                                </a:cubicBezTo>
                                <a:cubicBezTo>
                                  <a:pt x="415230" y="377503"/>
                                  <a:pt x="137577" y="351264"/>
                                  <a:pt x="0" y="374846"/>
                                </a:cubicBezTo>
                                <a:cubicBezTo>
                                  <a:pt x="-12290" y="289042"/>
                                  <a:pt x="26284" y="134854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2BC19580-024D-4ED6-5B95-EA60879F58C9}"/>
                </a:ext>
              </a:extLst>
            </p:cNvPr>
            <p:cNvGrpSpPr/>
            <p:nvPr/>
          </p:nvGrpSpPr>
          <p:grpSpPr>
            <a:xfrm>
              <a:off x="863328" y="3515143"/>
              <a:ext cx="8727440" cy="3087554"/>
              <a:chOff x="1729603" y="3433958"/>
              <a:chExt cx="8727440" cy="3087554"/>
            </a:xfrm>
          </p:grpSpPr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9C2838ED-FF47-ECDC-8E6D-7B7DFDA42864}"/>
                  </a:ext>
                </a:extLst>
              </p:cNvPr>
              <p:cNvSpPr/>
              <p:nvPr/>
            </p:nvSpPr>
            <p:spPr>
              <a:xfrm>
                <a:off x="1729603" y="3625454"/>
                <a:ext cx="8727440" cy="289605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409169825">
                      <a:custGeom>
                        <a:avLst/>
                        <a:gdLst>
                          <a:gd name="connsiteX0" fmla="*/ 0 w 8727440"/>
                          <a:gd name="connsiteY0" fmla="*/ 482686 h 2896058"/>
                          <a:gd name="connsiteX1" fmla="*/ 482686 w 8727440"/>
                          <a:gd name="connsiteY1" fmla="*/ 0 h 2896058"/>
                          <a:gd name="connsiteX2" fmla="*/ 1157389 w 8727440"/>
                          <a:gd name="connsiteY2" fmla="*/ 0 h 2896058"/>
                          <a:gd name="connsiteX3" fmla="*/ 1832092 w 8727440"/>
                          <a:gd name="connsiteY3" fmla="*/ 0 h 2896058"/>
                          <a:gd name="connsiteX4" fmla="*/ 2351553 w 8727440"/>
                          <a:gd name="connsiteY4" fmla="*/ 0 h 2896058"/>
                          <a:gd name="connsiteX5" fmla="*/ 2715773 w 8727440"/>
                          <a:gd name="connsiteY5" fmla="*/ 0 h 2896058"/>
                          <a:gd name="connsiteX6" fmla="*/ 3079993 w 8727440"/>
                          <a:gd name="connsiteY6" fmla="*/ 0 h 2896058"/>
                          <a:gd name="connsiteX7" fmla="*/ 3677076 w 8727440"/>
                          <a:gd name="connsiteY7" fmla="*/ 0 h 2896058"/>
                          <a:gd name="connsiteX8" fmla="*/ 4274158 w 8727440"/>
                          <a:gd name="connsiteY8" fmla="*/ 0 h 2896058"/>
                          <a:gd name="connsiteX9" fmla="*/ 4793619 w 8727440"/>
                          <a:gd name="connsiteY9" fmla="*/ 0 h 2896058"/>
                          <a:gd name="connsiteX10" fmla="*/ 5235460 w 8727440"/>
                          <a:gd name="connsiteY10" fmla="*/ 0 h 2896058"/>
                          <a:gd name="connsiteX11" fmla="*/ 5910163 w 8727440"/>
                          <a:gd name="connsiteY11" fmla="*/ 0 h 2896058"/>
                          <a:gd name="connsiteX12" fmla="*/ 6507245 w 8727440"/>
                          <a:gd name="connsiteY12" fmla="*/ 0 h 2896058"/>
                          <a:gd name="connsiteX13" fmla="*/ 7181948 w 8727440"/>
                          <a:gd name="connsiteY13" fmla="*/ 0 h 2896058"/>
                          <a:gd name="connsiteX14" fmla="*/ 8244754 w 8727440"/>
                          <a:gd name="connsiteY14" fmla="*/ 0 h 2896058"/>
                          <a:gd name="connsiteX15" fmla="*/ 8727440 w 8727440"/>
                          <a:gd name="connsiteY15" fmla="*/ 482686 h 2896058"/>
                          <a:gd name="connsiteX16" fmla="*/ 8727440 w 8727440"/>
                          <a:gd name="connsiteY16" fmla="*/ 907437 h 2896058"/>
                          <a:gd name="connsiteX17" fmla="*/ 8727440 w 8727440"/>
                          <a:gd name="connsiteY17" fmla="*/ 1409415 h 2896058"/>
                          <a:gd name="connsiteX18" fmla="*/ 8727440 w 8727440"/>
                          <a:gd name="connsiteY18" fmla="*/ 1853473 h 2896058"/>
                          <a:gd name="connsiteX19" fmla="*/ 8727440 w 8727440"/>
                          <a:gd name="connsiteY19" fmla="*/ 2413372 h 2896058"/>
                          <a:gd name="connsiteX20" fmla="*/ 8244754 w 8727440"/>
                          <a:gd name="connsiteY20" fmla="*/ 2896058 h 2896058"/>
                          <a:gd name="connsiteX21" fmla="*/ 7880534 w 8727440"/>
                          <a:gd name="connsiteY21" fmla="*/ 2896058 h 2896058"/>
                          <a:gd name="connsiteX22" fmla="*/ 7128210 w 8727440"/>
                          <a:gd name="connsiteY22" fmla="*/ 2896058 h 2896058"/>
                          <a:gd name="connsiteX23" fmla="*/ 6763990 w 8727440"/>
                          <a:gd name="connsiteY23" fmla="*/ 2896058 h 2896058"/>
                          <a:gd name="connsiteX24" fmla="*/ 6399770 w 8727440"/>
                          <a:gd name="connsiteY24" fmla="*/ 2896058 h 2896058"/>
                          <a:gd name="connsiteX25" fmla="*/ 5647447 w 8727440"/>
                          <a:gd name="connsiteY25" fmla="*/ 2896058 h 2896058"/>
                          <a:gd name="connsiteX26" fmla="*/ 5050364 w 8727440"/>
                          <a:gd name="connsiteY26" fmla="*/ 2896058 h 2896058"/>
                          <a:gd name="connsiteX27" fmla="*/ 4686144 w 8727440"/>
                          <a:gd name="connsiteY27" fmla="*/ 2896058 h 2896058"/>
                          <a:gd name="connsiteX28" fmla="*/ 4321924 w 8727440"/>
                          <a:gd name="connsiteY28" fmla="*/ 2896058 h 2896058"/>
                          <a:gd name="connsiteX29" fmla="*/ 3802463 w 8727440"/>
                          <a:gd name="connsiteY29" fmla="*/ 2896058 h 2896058"/>
                          <a:gd name="connsiteX30" fmla="*/ 3127760 w 8727440"/>
                          <a:gd name="connsiteY30" fmla="*/ 2896058 h 2896058"/>
                          <a:gd name="connsiteX31" fmla="*/ 2685919 w 8727440"/>
                          <a:gd name="connsiteY31" fmla="*/ 2896058 h 2896058"/>
                          <a:gd name="connsiteX32" fmla="*/ 2166458 w 8727440"/>
                          <a:gd name="connsiteY32" fmla="*/ 2896058 h 2896058"/>
                          <a:gd name="connsiteX33" fmla="*/ 1646996 w 8727440"/>
                          <a:gd name="connsiteY33" fmla="*/ 2896058 h 2896058"/>
                          <a:gd name="connsiteX34" fmla="*/ 1127535 w 8727440"/>
                          <a:gd name="connsiteY34" fmla="*/ 2896058 h 2896058"/>
                          <a:gd name="connsiteX35" fmla="*/ 482686 w 8727440"/>
                          <a:gd name="connsiteY35" fmla="*/ 2896058 h 2896058"/>
                          <a:gd name="connsiteX36" fmla="*/ 0 w 8727440"/>
                          <a:gd name="connsiteY36" fmla="*/ 2413372 h 2896058"/>
                          <a:gd name="connsiteX37" fmla="*/ 0 w 8727440"/>
                          <a:gd name="connsiteY37" fmla="*/ 1969314 h 2896058"/>
                          <a:gd name="connsiteX38" fmla="*/ 0 w 8727440"/>
                          <a:gd name="connsiteY38" fmla="*/ 1525256 h 2896058"/>
                          <a:gd name="connsiteX39" fmla="*/ 0 w 8727440"/>
                          <a:gd name="connsiteY39" fmla="*/ 1023278 h 2896058"/>
                          <a:gd name="connsiteX40" fmla="*/ 0 w 8727440"/>
                          <a:gd name="connsiteY40" fmla="*/ 482686 h 28960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8727440" h="2896058" fill="none" extrusionOk="0">
                            <a:moveTo>
                              <a:pt x="0" y="482686"/>
                            </a:moveTo>
                            <a:cubicBezTo>
                              <a:pt x="-13899" y="231930"/>
                              <a:pt x="196929" y="-59824"/>
                              <a:pt x="482686" y="0"/>
                            </a:cubicBezTo>
                            <a:cubicBezTo>
                              <a:pt x="650060" y="-19695"/>
                              <a:pt x="851744" y="39179"/>
                              <a:pt x="1157389" y="0"/>
                            </a:cubicBezTo>
                            <a:cubicBezTo>
                              <a:pt x="1463034" y="-39179"/>
                              <a:pt x="1555438" y="8339"/>
                              <a:pt x="1832092" y="0"/>
                            </a:cubicBezTo>
                            <a:cubicBezTo>
                              <a:pt x="2108746" y="-8339"/>
                              <a:pt x="2111344" y="24878"/>
                              <a:pt x="2351553" y="0"/>
                            </a:cubicBezTo>
                            <a:cubicBezTo>
                              <a:pt x="2591762" y="-24878"/>
                              <a:pt x="2601556" y="38270"/>
                              <a:pt x="2715773" y="0"/>
                            </a:cubicBezTo>
                            <a:cubicBezTo>
                              <a:pt x="2829990" y="-38270"/>
                              <a:pt x="2903711" y="39900"/>
                              <a:pt x="3079993" y="0"/>
                            </a:cubicBezTo>
                            <a:cubicBezTo>
                              <a:pt x="3256275" y="-39900"/>
                              <a:pt x="3508627" y="33695"/>
                              <a:pt x="3677076" y="0"/>
                            </a:cubicBezTo>
                            <a:cubicBezTo>
                              <a:pt x="3845525" y="-33695"/>
                              <a:pt x="4072966" y="48214"/>
                              <a:pt x="4274158" y="0"/>
                            </a:cubicBezTo>
                            <a:cubicBezTo>
                              <a:pt x="4475350" y="-48214"/>
                              <a:pt x="4670360" y="46328"/>
                              <a:pt x="4793619" y="0"/>
                            </a:cubicBezTo>
                            <a:cubicBezTo>
                              <a:pt x="4916878" y="-46328"/>
                              <a:pt x="5053064" y="28543"/>
                              <a:pt x="5235460" y="0"/>
                            </a:cubicBezTo>
                            <a:cubicBezTo>
                              <a:pt x="5417856" y="-28543"/>
                              <a:pt x="5633731" y="6020"/>
                              <a:pt x="5910163" y="0"/>
                            </a:cubicBezTo>
                            <a:cubicBezTo>
                              <a:pt x="6186595" y="-6020"/>
                              <a:pt x="6344076" y="23701"/>
                              <a:pt x="6507245" y="0"/>
                            </a:cubicBezTo>
                            <a:cubicBezTo>
                              <a:pt x="6670414" y="-23701"/>
                              <a:pt x="6998428" y="29727"/>
                              <a:pt x="7181948" y="0"/>
                            </a:cubicBezTo>
                            <a:cubicBezTo>
                              <a:pt x="7365468" y="-29727"/>
                              <a:pt x="7822135" y="1275"/>
                              <a:pt x="8244754" y="0"/>
                            </a:cubicBezTo>
                            <a:cubicBezTo>
                              <a:pt x="8506460" y="-11530"/>
                              <a:pt x="8715460" y="238178"/>
                              <a:pt x="8727440" y="482686"/>
                            </a:cubicBezTo>
                            <a:cubicBezTo>
                              <a:pt x="8753651" y="579948"/>
                              <a:pt x="8678054" y="758211"/>
                              <a:pt x="8727440" y="907437"/>
                            </a:cubicBezTo>
                            <a:cubicBezTo>
                              <a:pt x="8776826" y="1056663"/>
                              <a:pt x="8691586" y="1210897"/>
                              <a:pt x="8727440" y="1409415"/>
                            </a:cubicBezTo>
                            <a:cubicBezTo>
                              <a:pt x="8763294" y="1607933"/>
                              <a:pt x="8682134" y="1726914"/>
                              <a:pt x="8727440" y="1853473"/>
                            </a:cubicBezTo>
                            <a:cubicBezTo>
                              <a:pt x="8772746" y="1980032"/>
                              <a:pt x="8683387" y="2206699"/>
                              <a:pt x="8727440" y="2413372"/>
                            </a:cubicBezTo>
                            <a:cubicBezTo>
                              <a:pt x="8754919" y="2741554"/>
                              <a:pt x="8497055" y="2909140"/>
                              <a:pt x="8244754" y="2896058"/>
                            </a:cubicBezTo>
                            <a:cubicBezTo>
                              <a:pt x="8167709" y="2902388"/>
                              <a:pt x="8014746" y="2880912"/>
                              <a:pt x="7880534" y="2896058"/>
                            </a:cubicBezTo>
                            <a:cubicBezTo>
                              <a:pt x="7746322" y="2911204"/>
                              <a:pt x="7406527" y="2851931"/>
                              <a:pt x="7128210" y="2896058"/>
                            </a:cubicBezTo>
                            <a:cubicBezTo>
                              <a:pt x="6849893" y="2940185"/>
                              <a:pt x="6842036" y="2866378"/>
                              <a:pt x="6763990" y="2896058"/>
                            </a:cubicBezTo>
                            <a:cubicBezTo>
                              <a:pt x="6685944" y="2925738"/>
                              <a:pt x="6484927" y="2874709"/>
                              <a:pt x="6399770" y="2896058"/>
                            </a:cubicBezTo>
                            <a:cubicBezTo>
                              <a:pt x="6314613" y="2917407"/>
                              <a:pt x="5893756" y="2806225"/>
                              <a:pt x="5647447" y="2896058"/>
                            </a:cubicBezTo>
                            <a:cubicBezTo>
                              <a:pt x="5401138" y="2985891"/>
                              <a:pt x="5261182" y="2859059"/>
                              <a:pt x="5050364" y="2896058"/>
                            </a:cubicBezTo>
                            <a:cubicBezTo>
                              <a:pt x="4839546" y="2933057"/>
                              <a:pt x="4765099" y="2869692"/>
                              <a:pt x="4686144" y="2896058"/>
                            </a:cubicBezTo>
                            <a:cubicBezTo>
                              <a:pt x="4607189" y="2922424"/>
                              <a:pt x="4418854" y="2856918"/>
                              <a:pt x="4321924" y="2896058"/>
                            </a:cubicBezTo>
                            <a:cubicBezTo>
                              <a:pt x="4224994" y="2935198"/>
                              <a:pt x="3907274" y="2843725"/>
                              <a:pt x="3802463" y="2896058"/>
                            </a:cubicBezTo>
                            <a:cubicBezTo>
                              <a:pt x="3697652" y="2948391"/>
                              <a:pt x="3380760" y="2895800"/>
                              <a:pt x="3127760" y="2896058"/>
                            </a:cubicBezTo>
                            <a:cubicBezTo>
                              <a:pt x="2874760" y="2896316"/>
                              <a:pt x="2842902" y="2859311"/>
                              <a:pt x="2685919" y="2896058"/>
                            </a:cubicBezTo>
                            <a:cubicBezTo>
                              <a:pt x="2528936" y="2932805"/>
                              <a:pt x="2365311" y="2871468"/>
                              <a:pt x="2166458" y="2896058"/>
                            </a:cubicBezTo>
                            <a:cubicBezTo>
                              <a:pt x="1967605" y="2920648"/>
                              <a:pt x="1897176" y="2837174"/>
                              <a:pt x="1646996" y="2896058"/>
                            </a:cubicBezTo>
                            <a:cubicBezTo>
                              <a:pt x="1396816" y="2954942"/>
                              <a:pt x="1298871" y="2885025"/>
                              <a:pt x="1127535" y="2896058"/>
                            </a:cubicBezTo>
                            <a:cubicBezTo>
                              <a:pt x="956199" y="2907091"/>
                              <a:pt x="648009" y="2882926"/>
                              <a:pt x="482686" y="2896058"/>
                            </a:cubicBezTo>
                            <a:cubicBezTo>
                              <a:pt x="204521" y="2948902"/>
                              <a:pt x="-54058" y="2720635"/>
                              <a:pt x="0" y="2413372"/>
                            </a:cubicBezTo>
                            <a:cubicBezTo>
                              <a:pt x="-35992" y="2300201"/>
                              <a:pt x="12241" y="2150654"/>
                              <a:pt x="0" y="1969314"/>
                            </a:cubicBezTo>
                            <a:cubicBezTo>
                              <a:pt x="-12241" y="1787974"/>
                              <a:pt x="6146" y="1745935"/>
                              <a:pt x="0" y="1525256"/>
                            </a:cubicBezTo>
                            <a:cubicBezTo>
                              <a:pt x="-6146" y="1304577"/>
                              <a:pt x="41575" y="1159046"/>
                              <a:pt x="0" y="1023278"/>
                            </a:cubicBezTo>
                            <a:cubicBezTo>
                              <a:pt x="-41575" y="887510"/>
                              <a:pt x="52978" y="603787"/>
                              <a:pt x="0" y="482686"/>
                            </a:cubicBezTo>
                            <a:close/>
                          </a:path>
                          <a:path w="8727440" h="2896058" stroke="0" extrusionOk="0">
                            <a:moveTo>
                              <a:pt x="0" y="482686"/>
                            </a:moveTo>
                            <a:cubicBezTo>
                              <a:pt x="46750" y="242735"/>
                              <a:pt x="193641" y="61722"/>
                              <a:pt x="482686" y="0"/>
                            </a:cubicBezTo>
                            <a:cubicBezTo>
                              <a:pt x="636565" y="-15917"/>
                              <a:pt x="747922" y="37785"/>
                              <a:pt x="924527" y="0"/>
                            </a:cubicBezTo>
                            <a:cubicBezTo>
                              <a:pt x="1101132" y="-37785"/>
                              <a:pt x="1252321" y="25825"/>
                              <a:pt x="1521609" y="0"/>
                            </a:cubicBezTo>
                            <a:cubicBezTo>
                              <a:pt x="1790897" y="-25825"/>
                              <a:pt x="1820545" y="65101"/>
                              <a:pt x="2118691" y="0"/>
                            </a:cubicBezTo>
                            <a:cubicBezTo>
                              <a:pt x="2416837" y="-65101"/>
                              <a:pt x="2656673" y="46831"/>
                              <a:pt x="2871015" y="0"/>
                            </a:cubicBezTo>
                            <a:cubicBezTo>
                              <a:pt x="3085357" y="-46831"/>
                              <a:pt x="3139728" y="30529"/>
                              <a:pt x="3312855" y="0"/>
                            </a:cubicBezTo>
                            <a:cubicBezTo>
                              <a:pt x="3485982" y="-30529"/>
                              <a:pt x="3728342" y="21621"/>
                              <a:pt x="4065179" y="0"/>
                            </a:cubicBezTo>
                            <a:cubicBezTo>
                              <a:pt x="4402016" y="-21621"/>
                              <a:pt x="4320694" y="16530"/>
                              <a:pt x="4429399" y="0"/>
                            </a:cubicBezTo>
                            <a:cubicBezTo>
                              <a:pt x="4538104" y="-16530"/>
                              <a:pt x="4740218" y="14753"/>
                              <a:pt x="4871240" y="0"/>
                            </a:cubicBezTo>
                            <a:cubicBezTo>
                              <a:pt x="5002262" y="-14753"/>
                              <a:pt x="5215814" y="14316"/>
                              <a:pt x="5390701" y="0"/>
                            </a:cubicBezTo>
                            <a:cubicBezTo>
                              <a:pt x="5565588" y="-14316"/>
                              <a:pt x="5859211" y="33438"/>
                              <a:pt x="5987783" y="0"/>
                            </a:cubicBezTo>
                            <a:cubicBezTo>
                              <a:pt x="6116355" y="-33438"/>
                              <a:pt x="6405048" y="9801"/>
                              <a:pt x="6584866" y="0"/>
                            </a:cubicBezTo>
                            <a:cubicBezTo>
                              <a:pt x="6764684" y="-9801"/>
                              <a:pt x="6849673" y="34341"/>
                              <a:pt x="6949086" y="0"/>
                            </a:cubicBezTo>
                            <a:cubicBezTo>
                              <a:pt x="7048499" y="-34341"/>
                              <a:pt x="7349626" y="43440"/>
                              <a:pt x="7546168" y="0"/>
                            </a:cubicBezTo>
                            <a:cubicBezTo>
                              <a:pt x="7742710" y="-43440"/>
                              <a:pt x="8048217" y="71"/>
                              <a:pt x="8244754" y="0"/>
                            </a:cubicBezTo>
                            <a:cubicBezTo>
                              <a:pt x="8484884" y="17070"/>
                              <a:pt x="8729363" y="171481"/>
                              <a:pt x="8727440" y="482686"/>
                            </a:cubicBezTo>
                            <a:cubicBezTo>
                              <a:pt x="8772262" y="638820"/>
                              <a:pt x="8667385" y="860970"/>
                              <a:pt x="8727440" y="984664"/>
                            </a:cubicBezTo>
                            <a:cubicBezTo>
                              <a:pt x="8787495" y="1108358"/>
                              <a:pt x="8678817" y="1236782"/>
                              <a:pt x="8727440" y="1448029"/>
                            </a:cubicBezTo>
                            <a:cubicBezTo>
                              <a:pt x="8776063" y="1659276"/>
                              <a:pt x="8711196" y="1824565"/>
                              <a:pt x="8727440" y="1969314"/>
                            </a:cubicBezTo>
                            <a:cubicBezTo>
                              <a:pt x="8743684" y="2114064"/>
                              <a:pt x="8695181" y="2208004"/>
                              <a:pt x="8727440" y="2413372"/>
                            </a:cubicBezTo>
                            <a:cubicBezTo>
                              <a:pt x="8783123" y="2698262"/>
                              <a:pt x="8509792" y="2903238"/>
                              <a:pt x="8244754" y="2896058"/>
                            </a:cubicBezTo>
                            <a:cubicBezTo>
                              <a:pt x="7937077" y="2961185"/>
                              <a:pt x="7645372" y="2838447"/>
                              <a:pt x="7492430" y="2896058"/>
                            </a:cubicBezTo>
                            <a:cubicBezTo>
                              <a:pt x="7339488" y="2953669"/>
                              <a:pt x="7111084" y="2886205"/>
                              <a:pt x="6740107" y="2896058"/>
                            </a:cubicBezTo>
                            <a:cubicBezTo>
                              <a:pt x="6369130" y="2905911"/>
                              <a:pt x="6513310" y="2859717"/>
                              <a:pt x="6375887" y="2896058"/>
                            </a:cubicBezTo>
                            <a:cubicBezTo>
                              <a:pt x="6238464" y="2932399"/>
                              <a:pt x="6093279" y="2885242"/>
                              <a:pt x="6011667" y="2896058"/>
                            </a:cubicBezTo>
                            <a:cubicBezTo>
                              <a:pt x="5930055" y="2906874"/>
                              <a:pt x="5612168" y="2892542"/>
                              <a:pt x="5492205" y="2896058"/>
                            </a:cubicBezTo>
                            <a:cubicBezTo>
                              <a:pt x="5372242" y="2899574"/>
                              <a:pt x="5051264" y="2852752"/>
                              <a:pt x="4817502" y="2896058"/>
                            </a:cubicBezTo>
                            <a:cubicBezTo>
                              <a:pt x="4583740" y="2939364"/>
                              <a:pt x="4572539" y="2895262"/>
                              <a:pt x="4453282" y="2896058"/>
                            </a:cubicBezTo>
                            <a:cubicBezTo>
                              <a:pt x="4334025" y="2896854"/>
                              <a:pt x="4031182" y="2852871"/>
                              <a:pt x="3856200" y="2896058"/>
                            </a:cubicBezTo>
                            <a:cubicBezTo>
                              <a:pt x="3681218" y="2939245"/>
                              <a:pt x="3408804" y="2876876"/>
                              <a:pt x="3181497" y="2896058"/>
                            </a:cubicBezTo>
                            <a:cubicBezTo>
                              <a:pt x="2954190" y="2915240"/>
                              <a:pt x="2587625" y="2873988"/>
                              <a:pt x="2429174" y="2896058"/>
                            </a:cubicBezTo>
                            <a:cubicBezTo>
                              <a:pt x="2270723" y="2918128"/>
                              <a:pt x="2039480" y="2863606"/>
                              <a:pt x="1909712" y="2896058"/>
                            </a:cubicBezTo>
                            <a:cubicBezTo>
                              <a:pt x="1779944" y="2928510"/>
                              <a:pt x="1346297" y="2810523"/>
                              <a:pt x="1157389" y="2896058"/>
                            </a:cubicBezTo>
                            <a:cubicBezTo>
                              <a:pt x="968481" y="2981593"/>
                              <a:pt x="622858" y="2867243"/>
                              <a:pt x="482686" y="2896058"/>
                            </a:cubicBezTo>
                            <a:cubicBezTo>
                              <a:pt x="170833" y="2950235"/>
                              <a:pt x="-25515" y="2615603"/>
                              <a:pt x="0" y="2413372"/>
                            </a:cubicBezTo>
                            <a:cubicBezTo>
                              <a:pt x="-49391" y="2281745"/>
                              <a:pt x="15468" y="2127151"/>
                              <a:pt x="0" y="1969314"/>
                            </a:cubicBezTo>
                            <a:cubicBezTo>
                              <a:pt x="-15468" y="1811477"/>
                              <a:pt x="42086" y="1635880"/>
                              <a:pt x="0" y="1448029"/>
                            </a:cubicBezTo>
                            <a:cubicBezTo>
                              <a:pt x="-42086" y="1260178"/>
                              <a:pt x="14533" y="1120794"/>
                              <a:pt x="0" y="1023278"/>
                            </a:cubicBezTo>
                            <a:cubicBezTo>
                              <a:pt x="-14533" y="925762"/>
                              <a:pt x="1702" y="723373"/>
                              <a:pt x="0" y="482686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B5250D74-6F70-8E3B-9D0F-6DB3AC90E9A2}"/>
                  </a:ext>
                </a:extLst>
              </p:cNvPr>
              <p:cNvSpPr/>
              <p:nvPr/>
            </p:nvSpPr>
            <p:spPr>
              <a:xfrm>
                <a:off x="2034403" y="4337112"/>
                <a:ext cx="7645404" cy="174752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38" name="Elemento grafico 37" descr="Freccia circolare con riempimento a tinta unita">
                <a:extLst>
                  <a:ext uri="{FF2B5EF4-FFF2-40B4-BE49-F238E27FC236}">
                    <a16:creationId xmlns:a16="http://schemas.microsoft.com/office/drawing/2014/main" id="{29D82A0E-ADFF-77C4-6B09-662F0DEB8C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50332" y="3433958"/>
                <a:ext cx="1966486" cy="1414800"/>
              </a:xfrm>
              <a:prstGeom prst="rect">
                <a:avLst/>
              </a:prstGeom>
            </p:spPr>
          </p:pic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17C65B06-2B3E-CB84-8E9F-BE3FA773B0A9}"/>
                  </a:ext>
                </a:extLst>
              </p:cNvPr>
              <p:cNvGrpSpPr/>
              <p:nvPr/>
            </p:nvGrpSpPr>
            <p:grpSpPr>
              <a:xfrm>
                <a:off x="2390003" y="4707184"/>
                <a:ext cx="7002782" cy="886996"/>
                <a:chOff x="2011680" y="2737352"/>
                <a:chExt cx="7002782" cy="886996"/>
              </a:xfrm>
            </p:grpSpPr>
            <p:sp>
              <p:nvSpPr>
                <p:cNvPr id="40" name="Rettangolo con angoli arrotondati 39">
                  <a:extLst>
                    <a:ext uri="{FF2B5EF4-FFF2-40B4-BE49-F238E27FC236}">
                      <a16:creationId xmlns:a16="http://schemas.microsoft.com/office/drawing/2014/main" id="{907C498C-2DD8-FB37-31B8-CC4C919BE5AF}"/>
                    </a:ext>
                  </a:extLst>
                </p:cNvPr>
                <p:cNvSpPr/>
                <p:nvPr/>
              </p:nvSpPr>
              <p:spPr>
                <a:xfrm>
                  <a:off x="2011680" y="2773680"/>
                  <a:ext cx="2407920" cy="8128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B826044F-4C12-E253-43FC-9FBAB69A68E6}"/>
                    </a:ext>
                  </a:extLst>
                </p:cNvPr>
                <p:cNvSpPr txBox="1"/>
                <p:nvPr/>
              </p:nvSpPr>
              <p:spPr>
                <a:xfrm>
                  <a:off x="2237740" y="2873292"/>
                  <a:ext cx="2407920" cy="369333"/>
                </a:xfrm>
                <a:prstGeom prst="rect">
                  <a:avLst/>
                </a:prstGeom>
                <a:noFill/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Circuito Quantistico </a:t>
                  </a:r>
                </a:p>
              </p:txBody>
            </p:sp>
            <p:sp>
              <p:nvSpPr>
                <p:cNvPr id="42" name="Freccia a destra 41">
                  <a:extLst>
                    <a:ext uri="{FF2B5EF4-FFF2-40B4-BE49-F238E27FC236}">
                      <a16:creationId xmlns:a16="http://schemas.microsoft.com/office/drawing/2014/main" id="{513CFE14-D8F4-B3EC-2787-3858D9C24460}"/>
                    </a:ext>
                  </a:extLst>
                </p:cNvPr>
                <p:cNvSpPr/>
                <p:nvPr/>
              </p:nvSpPr>
              <p:spPr>
                <a:xfrm>
                  <a:off x="4643120" y="3143012"/>
                  <a:ext cx="1828800" cy="221734"/>
                </a:xfrm>
                <a:prstGeom prst="rightArrow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43" name="CasellaDiTesto 42">
                  <a:extLst>
                    <a:ext uri="{FF2B5EF4-FFF2-40B4-BE49-F238E27FC236}">
                      <a16:creationId xmlns:a16="http://schemas.microsoft.com/office/drawing/2014/main" id="{5EF3F8EE-AA10-9109-9CAC-7066DC1C978F}"/>
                    </a:ext>
                  </a:extLst>
                </p:cNvPr>
                <p:cNvSpPr txBox="1"/>
                <p:nvPr/>
              </p:nvSpPr>
              <p:spPr>
                <a:xfrm>
                  <a:off x="4528828" y="2737352"/>
                  <a:ext cx="2001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esecuzione</a:t>
                  </a:r>
                </a:p>
              </p:txBody>
            </p:sp>
            <p:sp>
              <p:nvSpPr>
                <p:cNvPr id="44" name="Rettangolo con angoli arrotondati 43">
                  <a:extLst>
                    <a:ext uri="{FF2B5EF4-FFF2-40B4-BE49-F238E27FC236}">
                      <a16:creationId xmlns:a16="http://schemas.microsoft.com/office/drawing/2014/main" id="{75AF1FF9-063E-1CC1-7FEA-9128D653E6BE}"/>
                    </a:ext>
                  </a:extLst>
                </p:cNvPr>
                <p:cNvSpPr/>
                <p:nvPr/>
              </p:nvSpPr>
              <p:spPr>
                <a:xfrm>
                  <a:off x="6530342" y="2810748"/>
                  <a:ext cx="2484120" cy="8136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D612134E-990C-1231-C3EE-236B4ACAD856}"/>
                    </a:ext>
                  </a:extLst>
                </p:cNvPr>
                <p:cNvSpPr txBox="1"/>
                <p:nvPr/>
              </p:nvSpPr>
              <p:spPr>
                <a:xfrm>
                  <a:off x="6639571" y="2995414"/>
                  <a:ext cx="23063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IBM Perth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asellaDiTesto 45">
                    <a:extLst>
                      <a:ext uri="{FF2B5EF4-FFF2-40B4-BE49-F238E27FC236}">
                        <a16:creationId xmlns:a16="http://schemas.microsoft.com/office/drawing/2014/main" id="{705A222A-F2E6-89E6-12BA-9016151974D2}"/>
                      </a:ext>
                    </a:extLst>
                  </p:cNvPr>
                  <p:cNvSpPr txBox="1"/>
                  <p:nvPr/>
                </p:nvSpPr>
                <p:spPr>
                  <a:xfrm>
                    <a:off x="6901849" y="3846660"/>
                    <a:ext cx="2302952" cy="374846"/>
                  </a:xfrm>
                  <a:custGeom>
                    <a:avLst/>
                    <a:gdLst>
                      <a:gd name="connsiteX0" fmla="*/ 0 w 2302952"/>
                      <a:gd name="connsiteY0" fmla="*/ 0 h 374846"/>
                      <a:gd name="connsiteX1" fmla="*/ 552708 w 2302952"/>
                      <a:gd name="connsiteY1" fmla="*/ 0 h 374846"/>
                      <a:gd name="connsiteX2" fmla="*/ 1082387 w 2302952"/>
                      <a:gd name="connsiteY2" fmla="*/ 0 h 374846"/>
                      <a:gd name="connsiteX3" fmla="*/ 1635096 w 2302952"/>
                      <a:gd name="connsiteY3" fmla="*/ 0 h 374846"/>
                      <a:gd name="connsiteX4" fmla="*/ 2302952 w 2302952"/>
                      <a:gd name="connsiteY4" fmla="*/ 0 h 374846"/>
                      <a:gd name="connsiteX5" fmla="*/ 2302952 w 2302952"/>
                      <a:gd name="connsiteY5" fmla="*/ 374846 h 374846"/>
                      <a:gd name="connsiteX6" fmla="*/ 1727214 w 2302952"/>
                      <a:gd name="connsiteY6" fmla="*/ 374846 h 374846"/>
                      <a:gd name="connsiteX7" fmla="*/ 1220565 w 2302952"/>
                      <a:gd name="connsiteY7" fmla="*/ 374846 h 374846"/>
                      <a:gd name="connsiteX8" fmla="*/ 690886 w 2302952"/>
                      <a:gd name="connsiteY8" fmla="*/ 374846 h 374846"/>
                      <a:gd name="connsiteX9" fmla="*/ 0 w 2302952"/>
                      <a:gd name="connsiteY9" fmla="*/ 374846 h 374846"/>
                      <a:gd name="connsiteX10" fmla="*/ 0 w 2302952"/>
                      <a:gd name="connsiteY10" fmla="*/ 0 h 3748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302952" h="374846" fill="none" extrusionOk="0">
                        <a:moveTo>
                          <a:pt x="0" y="0"/>
                        </a:moveTo>
                        <a:cubicBezTo>
                          <a:pt x="116598" y="-23896"/>
                          <a:pt x="303984" y="62076"/>
                          <a:pt x="552708" y="0"/>
                        </a:cubicBezTo>
                        <a:cubicBezTo>
                          <a:pt x="801432" y="-62076"/>
                          <a:pt x="845999" y="58381"/>
                          <a:pt x="1082387" y="0"/>
                        </a:cubicBezTo>
                        <a:cubicBezTo>
                          <a:pt x="1318775" y="-58381"/>
                          <a:pt x="1449624" y="64421"/>
                          <a:pt x="1635096" y="0"/>
                        </a:cubicBezTo>
                        <a:cubicBezTo>
                          <a:pt x="1820568" y="-64421"/>
                          <a:pt x="2020635" y="34779"/>
                          <a:pt x="2302952" y="0"/>
                        </a:cubicBezTo>
                        <a:cubicBezTo>
                          <a:pt x="2346615" y="135760"/>
                          <a:pt x="2279549" y="235673"/>
                          <a:pt x="2302952" y="374846"/>
                        </a:cubicBezTo>
                        <a:cubicBezTo>
                          <a:pt x="2160737" y="401171"/>
                          <a:pt x="1975202" y="360596"/>
                          <a:pt x="1727214" y="374846"/>
                        </a:cubicBezTo>
                        <a:cubicBezTo>
                          <a:pt x="1479226" y="389096"/>
                          <a:pt x="1395554" y="327457"/>
                          <a:pt x="1220565" y="374846"/>
                        </a:cubicBezTo>
                        <a:cubicBezTo>
                          <a:pt x="1045576" y="422235"/>
                          <a:pt x="942069" y="318412"/>
                          <a:pt x="690886" y="374846"/>
                        </a:cubicBezTo>
                        <a:cubicBezTo>
                          <a:pt x="439703" y="431280"/>
                          <a:pt x="207087" y="341262"/>
                          <a:pt x="0" y="374846"/>
                        </a:cubicBezTo>
                        <a:cubicBezTo>
                          <a:pt x="-22271" y="217709"/>
                          <a:pt x="40495" y="133601"/>
                          <a:pt x="0" y="0"/>
                        </a:cubicBezTo>
                        <a:close/>
                      </a:path>
                      <a:path w="2302952" h="374846" stroke="0" extrusionOk="0">
                        <a:moveTo>
                          <a:pt x="0" y="0"/>
                        </a:moveTo>
                        <a:cubicBezTo>
                          <a:pt x="156884" y="-491"/>
                          <a:pt x="348884" y="44939"/>
                          <a:pt x="506649" y="0"/>
                        </a:cubicBezTo>
                        <a:cubicBezTo>
                          <a:pt x="664414" y="-44939"/>
                          <a:pt x="944644" y="17608"/>
                          <a:pt x="1128446" y="0"/>
                        </a:cubicBezTo>
                        <a:cubicBezTo>
                          <a:pt x="1312248" y="-17608"/>
                          <a:pt x="1532384" y="5858"/>
                          <a:pt x="1681155" y="0"/>
                        </a:cubicBezTo>
                        <a:cubicBezTo>
                          <a:pt x="1829926" y="-5858"/>
                          <a:pt x="2076679" y="59982"/>
                          <a:pt x="2302952" y="0"/>
                        </a:cubicBezTo>
                        <a:cubicBezTo>
                          <a:pt x="2327566" y="135558"/>
                          <a:pt x="2273917" y="201386"/>
                          <a:pt x="2302952" y="374846"/>
                        </a:cubicBezTo>
                        <a:cubicBezTo>
                          <a:pt x="2126998" y="401027"/>
                          <a:pt x="2012726" y="335124"/>
                          <a:pt x="1727214" y="374846"/>
                        </a:cubicBezTo>
                        <a:cubicBezTo>
                          <a:pt x="1441702" y="414568"/>
                          <a:pt x="1324459" y="312366"/>
                          <a:pt x="1174506" y="374846"/>
                        </a:cubicBezTo>
                        <a:cubicBezTo>
                          <a:pt x="1024553" y="437326"/>
                          <a:pt x="715786" y="363553"/>
                          <a:pt x="552708" y="374846"/>
                        </a:cubicBezTo>
                        <a:cubicBezTo>
                          <a:pt x="389630" y="386139"/>
                          <a:pt x="113383" y="348915"/>
                          <a:pt x="0" y="374846"/>
                        </a:cubicBezTo>
                        <a:cubicBezTo>
                          <a:pt x="-24942" y="292849"/>
                          <a:pt x="3652" y="179695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521075227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b="1" dirty="0">
                        <a:cs typeface="Arial" panose="020B0604020202020204" pitchFamily="34" charset="0"/>
                      </a:rPr>
                      <a:t>Per </a:t>
                    </a:r>
                    <a14:m>
                      <m:oMath xmlns:m="http://schemas.openxmlformats.org/officeDocument/2006/math">
                        <m:r>
                          <a:rPr lang="it-I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sSup>
                          <m:sSupPr>
                            <m:ctrlPr>
                              <a:rPr lang="it-I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𝟒</m:t>
                            </m:r>
                          </m:sup>
                        </m:sSup>
                      </m:oMath>
                    </a14:m>
                    <a:r>
                      <a:rPr lang="it-IT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volte</a:t>
                    </a:r>
                  </a:p>
                </p:txBody>
              </p:sp>
            </mc:Choice>
            <mc:Fallback xmlns="">
              <p:sp>
                <p:nvSpPr>
                  <p:cNvPr id="46" name="CasellaDiTesto 45">
                    <a:extLst>
                      <a:ext uri="{FF2B5EF4-FFF2-40B4-BE49-F238E27FC236}">
                        <a16:creationId xmlns:a16="http://schemas.microsoft.com/office/drawing/2014/main" id="{705A222A-F2E6-89E6-12BA-9016151974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1849" y="3846660"/>
                    <a:ext cx="2302952" cy="3748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429" b="-18571"/>
                    </a:stretch>
                  </a:blipFill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521075227">
                          <a:custGeom>
                            <a:avLst/>
                            <a:gdLst>
                              <a:gd name="connsiteX0" fmla="*/ 0 w 1638000"/>
                              <a:gd name="connsiteY0" fmla="*/ 0 h 374846"/>
                              <a:gd name="connsiteX1" fmla="*/ 496860 w 1638000"/>
                              <a:gd name="connsiteY1" fmla="*/ 0 h 374846"/>
                              <a:gd name="connsiteX2" fmla="*/ 1042860 w 1638000"/>
                              <a:gd name="connsiteY2" fmla="*/ 0 h 374846"/>
                              <a:gd name="connsiteX3" fmla="*/ 1638000 w 1638000"/>
                              <a:gd name="connsiteY3" fmla="*/ 0 h 374846"/>
                              <a:gd name="connsiteX4" fmla="*/ 1638000 w 1638000"/>
                              <a:gd name="connsiteY4" fmla="*/ 374846 h 374846"/>
                              <a:gd name="connsiteX5" fmla="*/ 1124760 w 1638000"/>
                              <a:gd name="connsiteY5" fmla="*/ 374846 h 374846"/>
                              <a:gd name="connsiteX6" fmla="*/ 627900 w 1638000"/>
                              <a:gd name="connsiteY6" fmla="*/ 374846 h 374846"/>
                              <a:gd name="connsiteX7" fmla="*/ 0 w 1638000"/>
                              <a:gd name="connsiteY7" fmla="*/ 374846 h 374846"/>
                              <a:gd name="connsiteX8" fmla="*/ 0 w 1638000"/>
                              <a:gd name="connsiteY8" fmla="*/ 0 h 37484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1638000" h="374846" fill="none" extrusionOk="0">
                                <a:moveTo>
                                  <a:pt x="0" y="0"/>
                                </a:moveTo>
                                <a:cubicBezTo>
                                  <a:pt x="220532" y="-25371"/>
                                  <a:pt x="318012" y="32505"/>
                                  <a:pt x="496860" y="0"/>
                                </a:cubicBezTo>
                                <a:cubicBezTo>
                                  <a:pt x="675708" y="-32505"/>
                                  <a:pt x="777931" y="49576"/>
                                  <a:pt x="1042860" y="0"/>
                                </a:cubicBezTo>
                                <a:cubicBezTo>
                                  <a:pt x="1307789" y="-49576"/>
                                  <a:pt x="1365992" y="11738"/>
                                  <a:pt x="1638000" y="0"/>
                                </a:cubicBezTo>
                                <a:cubicBezTo>
                                  <a:pt x="1662770" y="102354"/>
                                  <a:pt x="1606507" y="188532"/>
                                  <a:pt x="1638000" y="374846"/>
                                </a:cubicBezTo>
                                <a:cubicBezTo>
                                  <a:pt x="1532571" y="409510"/>
                                  <a:pt x="1269786" y="335709"/>
                                  <a:pt x="1124760" y="374846"/>
                                </a:cubicBezTo>
                                <a:cubicBezTo>
                                  <a:pt x="979734" y="413983"/>
                                  <a:pt x="746733" y="330054"/>
                                  <a:pt x="627900" y="374846"/>
                                </a:cubicBezTo>
                                <a:cubicBezTo>
                                  <a:pt x="509067" y="419638"/>
                                  <a:pt x="263516" y="340284"/>
                                  <a:pt x="0" y="374846"/>
                                </a:cubicBezTo>
                                <a:cubicBezTo>
                                  <a:pt x="-13153" y="216647"/>
                                  <a:pt x="31970" y="95651"/>
                                  <a:pt x="0" y="0"/>
                                </a:cubicBezTo>
                                <a:close/>
                              </a:path>
                              <a:path w="1638000" h="374846" stroke="0" extrusionOk="0">
                                <a:moveTo>
                                  <a:pt x="0" y="0"/>
                                </a:moveTo>
                                <a:cubicBezTo>
                                  <a:pt x="104770" y="-30143"/>
                                  <a:pt x="296758" y="17977"/>
                                  <a:pt x="496860" y="0"/>
                                </a:cubicBezTo>
                                <a:cubicBezTo>
                                  <a:pt x="696962" y="-17977"/>
                                  <a:pt x="916944" y="33390"/>
                                  <a:pt x="1075620" y="0"/>
                                </a:cubicBezTo>
                                <a:cubicBezTo>
                                  <a:pt x="1234296" y="-33390"/>
                                  <a:pt x="1484746" y="14250"/>
                                  <a:pt x="1638000" y="0"/>
                                </a:cubicBezTo>
                                <a:cubicBezTo>
                                  <a:pt x="1677407" y="180483"/>
                                  <a:pt x="1623651" y="278664"/>
                                  <a:pt x="1638000" y="374846"/>
                                </a:cubicBezTo>
                                <a:cubicBezTo>
                                  <a:pt x="1427511" y="429748"/>
                                  <a:pt x="1287842" y="358981"/>
                                  <a:pt x="1075620" y="374846"/>
                                </a:cubicBezTo>
                                <a:cubicBezTo>
                                  <a:pt x="863398" y="390711"/>
                                  <a:pt x="761825" y="358535"/>
                                  <a:pt x="578760" y="374846"/>
                                </a:cubicBezTo>
                                <a:cubicBezTo>
                                  <a:pt x="395695" y="391157"/>
                                  <a:pt x="174863" y="370192"/>
                                  <a:pt x="0" y="374846"/>
                                </a:cubicBezTo>
                                <a:cubicBezTo>
                                  <a:pt x="-12290" y="289042"/>
                                  <a:pt x="26284" y="134854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77" name="Immagine 76" descr="Immagine che contiene diagramma, schermata, linea&#10;&#10;Descrizione generata automaticamente">
            <a:extLst>
              <a:ext uri="{FF2B5EF4-FFF2-40B4-BE49-F238E27FC236}">
                <a16:creationId xmlns:a16="http://schemas.microsoft.com/office/drawing/2014/main" id="{91821365-C54F-4A3C-44C3-B5D3A5C0B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" y="864370"/>
            <a:ext cx="4397807" cy="20050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9" name="Connettore curvo 78">
            <a:extLst>
              <a:ext uri="{FF2B5EF4-FFF2-40B4-BE49-F238E27FC236}">
                <a16:creationId xmlns:a16="http://schemas.microsoft.com/office/drawing/2014/main" id="{A16E3178-1271-816A-FC5E-8070D7EF5F78}"/>
              </a:ext>
            </a:extLst>
          </p:cNvPr>
          <p:cNvCxnSpPr>
            <a:cxnSpLocks/>
            <a:stCxn id="77" idx="3"/>
            <a:endCxn id="40" idx="1"/>
          </p:cNvCxnSpPr>
          <p:nvPr/>
        </p:nvCxnSpPr>
        <p:spPr>
          <a:xfrm>
            <a:off x="4438132" y="1866917"/>
            <a:ext cx="742583" cy="343399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nettore curvo 12">
            <a:extLst>
              <a:ext uri="{FF2B5EF4-FFF2-40B4-BE49-F238E27FC236}">
                <a16:creationId xmlns:a16="http://schemas.microsoft.com/office/drawing/2014/main" id="{42F10B32-3D0E-4027-EF43-9CD0C510BE4E}"/>
              </a:ext>
            </a:extLst>
          </p:cNvPr>
          <p:cNvCxnSpPr>
            <a:cxnSpLocks/>
            <a:stCxn id="77" idx="3"/>
            <a:endCxn id="3" idx="1"/>
          </p:cNvCxnSpPr>
          <p:nvPr/>
        </p:nvCxnSpPr>
        <p:spPr>
          <a:xfrm>
            <a:off x="4438132" y="1866917"/>
            <a:ext cx="742583" cy="27631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Freccia in su 28">
            <a:extLst>
              <a:ext uri="{FF2B5EF4-FFF2-40B4-BE49-F238E27FC236}">
                <a16:creationId xmlns:a16="http://schemas.microsoft.com/office/drawing/2014/main" id="{828EAAF7-2784-4482-379E-2C9194387529}"/>
              </a:ext>
            </a:extLst>
          </p:cNvPr>
          <p:cNvSpPr/>
          <p:nvPr/>
        </p:nvSpPr>
        <p:spPr>
          <a:xfrm rot="10800000">
            <a:off x="2133209" y="3002509"/>
            <a:ext cx="285525" cy="1370000"/>
          </a:xfrm>
          <a:prstGeom prst="upArrow">
            <a:avLst>
              <a:gd name="adj1" fmla="val 42689"/>
              <a:gd name="adj2" fmla="val 35770"/>
            </a:avLst>
          </a:pr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00825597">
                  <a:custGeom>
                    <a:avLst/>
                    <a:gdLst>
                      <a:gd name="connsiteX0" fmla="*/ 0 w 276390"/>
                      <a:gd name="connsiteY0" fmla="*/ 98865 h 1410169"/>
                      <a:gd name="connsiteX1" fmla="*/ 138195 w 276390"/>
                      <a:gd name="connsiteY1" fmla="*/ 0 h 1410169"/>
                      <a:gd name="connsiteX2" fmla="*/ 276390 w 276390"/>
                      <a:gd name="connsiteY2" fmla="*/ 98865 h 1410169"/>
                      <a:gd name="connsiteX3" fmla="*/ 197189 w 276390"/>
                      <a:gd name="connsiteY3" fmla="*/ 98865 h 1410169"/>
                      <a:gd name="connsiteX4" fmla="*/ 197189 w 276390"/>
                      <a:gd name="connsiteY4" fmla="*/ 562192 h 1410169"/>
                      <a:gd name="connsiteX5" fmla="*/ 197189 w 276390"/>
                      <a:gd name="connsiteY5" fmla="*/ 1025520 h 1410169"/>
                      <a:gd name="connsiteX6" fmla="*/ 197189 w 276390"/>
                      <a:gd name="connsiteY6" fmla="*/ 1410169 h 1410169"/>
                      <a:gd name="connsiteX7" fmla="*/ 79201 w 276390"/>
                      <a:gd name="connsiteY7" fmla="*/ 1410169 h 1410169"/>
                      <a:gd name="connsiteX8" fmla="*/ 79201 w 276390"/>
                      <a:gd name="connsiteY8" fmla="*/ 986181 h 1410169"/>
                      <a:gd name="connsiteX9" fmla="*/ 79201 w 276390"/>
                      <a:gd name="connsiteY9" fmla="*/ 588418 h 1410169"/>
                      <a:gd name="connsiteX10" fmla="*/ 79201 w 276390"/>
                      <a:gd name="connsiteY10" fmla="*/ 98865 h 1410169"/>
                      <a:gd name="connsiteX11" fmla="*/ 0 w 276390"/>
                      <a:gd name="connsiteY11" fmla="*/ 98865 h 1410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76390" h="1410169" fill="none" extrusionOk="0">
                        <a:moveTo>
                          <a:pt x="0" y="98865"/>
                        </a:moveTo>
                        <a:cubicBezTo>
                          <a:pt x="63617" y="43838"/>
                          <a:pt x="105853" y="23901"/>
                          <a:pt x="138195" y="0"/>
                        </a:cubicBezTo>
                        <a:cubicBezTo>
                          <a:pt x="189158" y="21539"/>
                          <a:pt x="223526" y="68876"/>
                          <a:pt x="276390" y="98865"/>
                        </a:cubicBezTo>
                        <a:cubicBezTo>
                          <a:pt x="243997" y="100037"/>
                          <a:pt x="232666" y="98555"/>
                          <a:pt x="197189" y="98865"/>
                        </a:cubicBezTo>
                        <a:cubicBezTo>
                          <a:pt x="244313" y="235600"/>
                          <a:pt x="160922" y="434424"/>
                          <a:pt x="197189" y="562192"/>
                        </a:cubicBezTo>
                        <a:cubicBezTo>
                          <a:pt x="233456" y="689960"/>
                          <a:pt x="194480" y="802245"/>
                          <a:pt x="197189" y="1025520"/>
                        </a:cubicBezTo>
                        <a:cubicBezTo>
                          <a:pt x="199898" y="1248795"/>
                          <a:pt x="188552" y="1277807"/>
                          <a:pt x="197189" y="1410169"/>
                        </a:cubicBezTo>
                        <a:cubicBezTo>
                          <a:pt x="172781" y="1417439"/>
                          <a:pt x="124931" y="1405869"/>
                          <a:pt x="79201" y="1410169"/>
                        </a:cubicBezTo>
                        <a:cubicBezTo>
                          <a:pt x="65508" y="1298072"/>
                          <a:pt x="126803" y="1117431"/>
                          <a:pt x="79201" y="986181"/>
                        </a:cubicBezTo>
                        <a:cubicBezTo>
                          <a:pt x="31599" y="854931"/>
                          <a:pt x="113781" y="777604"/>
                          <a:pt x="79201" y="588418"/>
                        </a:cubicBezTo>
                        <a:cubicBezTo>
                          <a:pt x="44621" y="399232"/>
                          <a:pt x="104438" y="199019"/>
                          <a:pt x="79201" y="98865"/>
                        </a:cubicBezTo>
                        <a:cubicBezTo>
                          <a:pt x="43885" y="101344"/>
                          <a:pt x="21585" y="98545"/>
                          <a:pt x="0" y="98865"/>
                        </a:cubicBezTo>
                        <a:close/>
                      </a:path>
                      <a:path w="276390" h="1410169" stroke="0" extrusionOk="0">
                        <a:moveTo>
                          <a:pt x="0" y="98865"/>
                        </a:moveTo>
                        <a:cubicBezTo>
                          <a:pt x="24709" y="64546"/>
                          <a:pt x="111896" y="40855"/>
                          <a:pt x="138195" y="0"/>
                        </a:cubicBezTo>
                        <a:cubicBezTo>
                          <a:pt x="206296" y="39927"/>
                          <a:pt x="217617" y="74841"/>
                          <a:pt x="276390" y="98865"/>
                        </a:cubicBezTo>
                        <a:cubicBezTo>
                          <a:pt x="253172" y="105656"/>
                          <a:pt x="218982" y="93584"/>
                          <a:pt x="197189" y="98865"/>
                        </a:cubicBezTo>
                        <a:cubicBezTo>
                          <a:pt x="236298" y="281497"/>
                          <a:pt x="156246" y="320386"/>
                          <a:pt x="197189" y="522853"/>
                        </a:cubicBezTo>
                        <a:cubicBezTo>
                          <a:pt x="238132" y="725320"/>
                          <a:pt x="165205" y="785134"/>
                          <a:pt x="197189" y="973068"/>
                        </a:cubicBezTo>
                        <a:cubicBezTo>
                          <a:pt x="229173" y="1161003"/>
                          <a:pt x="181380" y="1218459"/>
                          <a:pt x="197189" y="1410169"/>
                        </a:cubicBezTo>
                        <a:cubicBezTo>
                          <a:pt x="140904" y="1411960"/>
                          <a:pt x="137149" y="1402600"/>
                          <a:pt x="79201" y="1410169"/>
                        </a:cubicBezTo>
                        <a:cubicBezTo>
                          <a:pt x="31296" y="1246028"/>
                          <a:pt x="83964" y="1088839"/>
                          <a:pt x="79201" y="999294"/>
                        </a:cubicBezTo>
                        <a:cubicBezTo>
                          <a:pt x="74438" y="909749"/>
                          <a:pt x="95508" y="736026"/>
                          <a:pt x="79201" y="575305"/>
                        </a:cubicBezTo>
                        <a:cubicBezTo>
                          <a:pt x="62894" y="414584"/>
                          <a:pt x="129416" y="284214"/>
                          <a:pt x="79201" y="98865"/>
                        </a:cubicBezTo>
                        <a:cubicBezTo>
                          <a:pt x="63057" y="105954"/>
                          <a:pt x="18949" y="92664"/>
                          <a:pt x="0" y="9886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F9101FAD-2CA7-137C-9D42-EE460F71208D}"/>
              </a:ext>
            </a:extLst>
          </p:cNvPr>
          <p:cNvSpPr/>
          <p:nvPr/>
        </p:nvSpPr>
        <p:spPr>
          <a:xfrm>
            <a:off x="560438" y="4562252"/>
            <a:ext cx="3482117" cy="15829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FAE60C0-DF95-F349-13FE-0B6BDCC1D2AA}"/>
              </a:ext>
            </a:extLst>
          </p:cNvPr>
          <p:cNvSpPr txBox="1"/>
          <p:nvPr/>
        </p:nvSpPr>
        <p:spPr>
          <a:xfrm>
            <a:off x="1175352" y="3531192"/>
            <a:ext cx="213553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Possibili 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C3B6289-0912-8A50-DFC8-F6AD74BC0C64}"/>
                  </a:ext>
                </a:extLst>
              </p:cNvPr>
              <p:cNvSpPr txBox="1"/>
              <p:nvPr/>
            </p:nvSpPr>
            <p:spPr>
              <a:xfrm>
                <a:off x="1053643" y="4809462"/>
                <a:ext cx="6392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1" i="1">
                              <a:latin typeface="Cambria Math" panose="02040503050406030204" pitchFamily="18" charset="0"/>
                            </a:rPr>
                            <m:t>𝟎𝟎</m:t>
                          </m:r>
                        </m:e>
                      </m:d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C3B6289-0912-8A50-DFC8-F6AD74BC0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43" y="4809462"/>
                <a:ext cx="639214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DBFC2959-610E-FB91-AECE-7D70CF72B8FE}"/>
                  </a:ext>
                </a:extLst>
              </p:cNvPr>
              <p:cNvSpPr txBox="1"/>
              <p:nvPr/>
            </p:nvSpPr>
            <p:spPr>
              <a:xfrm>
                <a:off x="2625541" y="4762822"/>
                <a:ext cx="8867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𝟎𝟏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DBFC2959-610E-FB91-AECE-7D70CF72B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41" y="4762822"/>
                <a:ext cx="8867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8293E7EB-22D6-A0A2-D0D5-7685C06EB2E7}"/>
                  </a:ext>
                </a:extLst>
              </p:cNvPr>
              <p:cNvSpPr txBox="1"/>
              <p:nvPr/>
            </p:nvSpPr>
            <p:spPr>
              <a:xfrm>
                <a:off x="1050226" y="5572347"/>
                <a:ext cx="6392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8293E7EB-22D6-A0A2-D0D5-7685C06E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26" y="5572347"/>
                <a:ext cx="639214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95161F74-12B1-FFE7-3D99-041208090B4D}"/>
                  </a:ext>
                </a:extLst>
              </p:cNvPr>
              <p:cNvSpPr txBox="1"/>
              <p:nvPr/>
            </p:nvSpPr>
            <p:spPr>
              <a:xfrm>
                <a:off x="2630289" y="5531965"/>
                <a:ext cx="8867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95161F74-12B1-FFE7-3D99-041208090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289" y="5531965"/>
                <a:ext cx="88671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AE6F3D03-FEC3-7B95-D97C-487B74704136}"/>
              </a:ext>
            </a:extLst>
          </p:cNvPr>
          <p:cNvSpPr txBox="1"/>
          <p:nvPr/>
        </p:nvSpPr>
        <p:spPr>
          <a:xfrm>
            <a:off x="11609408" y="6282448"/>
            <a:ext cx="48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2865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E2BE46F-16A3-1B6A-489C-7D8F87A6172E}"/>
              </a:ext>
            </a:extLst>
          </p:cNvPr>
          <p:cNvSpPr/>
          <p:nvPr/>
        </p:nvSpPr>
        <p:spPr>
          <a:xfrm>
            <a:off x="599440" y="1036320"/>
            <a:ext cx="3962400" cy="582168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0EFEBEC0-B82C-D8C0-6908-653592513813}"/>
              </a:ext>
            </a:extLst>
          </p:cNvPr>
          <p:cNvGrpSpPr/>
          <p:nvPr/>
        </p:nvGrpSpPr>
        <p:grpSpPr>
          <a:xfrm>
            <a:off x="1046480" y="1889760"/>
            <a:ext cx="2966720" cy="690880"/>
            <a:chOff x="2905760" y="1615440"/>
            <a:chExt cx="2966720" cy="69088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A457E1E8-3C7D-5FAE-9EA0-BE526612D664}"/>
                </a:ext>
              </a:extLst>
            </p:cNvPr>
            <p:cNvSpPr/>
            <p:nvPr/>
          </p:nvSpPr>
          <p:spPr>
            <a:xfrm>
              <a:off x="2905760" y="1615440"/>
              <a:ext cx="365760" cy="223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70C8CAD8-F4A9-93D1-9DB1-2227BE7A4261}"/>
                </a:ext>
              </a:extLst>
            </p:cNvPr>
            <p:cNvSpPr/>
            <p:nvPr/>
          </p:nvSpPr>
          <p:spPr>
            <a:xfrm>
              <a:off x="3423920" y="1615440"/>
              <a:ext cx="365760" cy="223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68617A52-2A01-4668-7B58-E3F86EDBE8C6}"/>
                </a:ext>
              </a:extLst>
            </p:cNvPr>
            <p:cNvSpPr/>
            <p:nvPr/>
          </p:nvSpPr>
          <p:spPr>
            <a:xfrm>
              <a:off x="3952240" y="1615440"/>
              <a:ext cx="365760" cy="223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DDFE8A17-EACC-AB43-DE7C-F64C932C2D8C}"/>
                </a:ext>
              </a:extLst>
            </p:cNvPr>
            <p:cNvSpPr/>
            <p:nvPr/>
          </p:nvSpPr>
          <p:spPr>
            <a:xfrm>
              <a:off x="4470400" y="1615440"/>
              <a:ext cx="365760" cy="223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167C97D0-BE2F-7F68-A21D-0DCFC663E14E}"/>
                </a:ext>
              </a:extLst>
            </p:cNvPr>
            <p:cNvSpPr/>
            <p:nvPr/>
          </p:nvSpPr>
          <p:spPr>
            <a:xfrm>
              <a:off x="4988560" y="1615440"/>
              <a:ext cx="365760" cy="223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0183A500-2072-137D-13BE-FB2D1F10A50A}"/>
                </a:ext>
              </a:extLst>
            </p:cNvPr>
            <p:cNvSpPr/>
            <p:nvPr/>
          </p:nvSpPr>
          <p:spPr>
            <a:xfrm>
              <a:off x="5506720" y="1615440"/>
              <a:ext cx="365760" cy="223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5AA1C546-4D13-B1AE-91ED-ADAE14E4F33E}"/>
                </a:ext>
              </a:extLst>
            </p:cNvPr>
            <p:cNvGrpSpPr/>
            <p:nvPr/>
          </p:nvGrpSpPr>
          <p:grpSpPr>
            <a:xfrm>
              <a:off x="2905760" y="2082800"/>
              <a:ext cx="2966720" cy="223520"/>
              <a:chOff x="3058160" y="1767840"/>
              <a:chExt cx="2966720" cy="223520"/>
            </a:xfrm>
          </p:grpSpPr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7AAE2EBE-947B-0DB7-F304-04551E9B7ECC}"/>
                  </a:ext>
                </a:extLst>
              </p:cNvPr>
              <p:cNvSpPr/>
              <p:nvPr/>
            </p:nvSpPr>
            <p:spPr>
              <a:xfrm>
                <a:off x="3058160" y="1767840"/>
                <a:ext cx="365760" cy="2235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1FCB44C6-C1EF-7098-B8B1-1040B85A194D}"/>
                  </a:ext>
                </a:extLst>
              </p:cNvPr>
              <p:cNvSpPr/>
              <p:nvPr/>
            </p:nvSpPr>
            <p:spPr>
              <a:xfrm>
                <a:off x="3576320" y="1767840"/>
                <a:ext cx="365760" cy="223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E4A7C342-D94B-6A47-2A9D-BF349DB7B67F}"/>
                  </a:ext>
                </a:extLst>
              </p:cNvPr>
              <p:cNvSpPr/>
              <p:nvPr/>
            </p:nvSpPr>
            <p:spPr>
              <a:xfrm>
                <a:off x="4104640" y="1767840"/>
                <a:ext cx="365760" cy="2235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3197AD23-F358-FE85-35EE-F57785387EBD}"/>
                  </a:ext>
                </a:extLst>
              </p:cNvPr>
              <p:cNvSpPr/>
              <p:nvPr/>
            </p:nvSpPr>
            <p:spPr>
              <a:xfrm>
                <a:off x="4622800" y="1767840"/>
                <a:ext cx="365760" cy="223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0BF274EF-A648-7A3A-88BE-DB4DA084A7FF}"/>
                  </a:ext>
                </a:extLst>
              </p:cNvPr>
              <p:cNvSpPr/>
              <p:nvPr/>
            </p:nvSpPr>
            <p:spPr>
              <a:xfrm>
                <a:off x="5140960" y="1767840"/>
                <a:ext cx="365760" cy="223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54EAF76D-78B1-585C-7230-F168A257BB8B}"/>
                  </a:ext>
                </a:extLst>
              </p:cNvPr>
              <p:cNvSpPr/>
              <p:nvPr/>
            </p:nvSpPr>
            <p:spPr>
              <a:xfrm>
                <a:off x="5659120" y="1767840"/>
                <a:ext cx="365760" cy="2235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63468A0-4831-536A-AC61-5885B2F6059A}"/>
              </a:ext>
            </a:extLst>
          </p:cNvPr>
          <p:cNvGrpSpPr/>
          <p:nvPr/>
        </p:nvGrpSpPr>
        <p:grpSpPr>
          <a:xfrm>
            <a:off x="1046480" y="2824480"/>
            <a:ext cx="2966720" cy="690880"/>
            <a:chOff x="2905760" y="1615440"/>
            <a:chExt cx="2966720" cy="690880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55BCCC5-31BA-FD83-2FA0-0D51D9B816A8}"/>
                </a:ext>
              </a:extLst>
            </p:cNvPr>
            <p:cNvSpPr/>
            <p:nvPr/>
          </p:nvSpPr>
          <p:spPr>
            <a:xfrm>
              <a:off x="2905760" y="1615440"/>
              <a:ext cx="365760" cy="223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14CC5976-3470-B80F-CE25-16DBA45F2DC2}"/>
                </a:ext>
              </a:extLst>
            </p:cNvPr>
            <p:cNvSpPr/>
            <p:nvPr/>
          </p:nvSpPr>
          <p:spPr>
            <a:xfrm>
              <a:off x="3423920" y="1615440"/>
              <a:ext cx="365760" cy="223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13E6126-068D-69AF-EED3-870C5F6C7C01}"/>
                </a:ext>
              </a:extLst>
            </p:cNvPr>
            <p:cNvSpPr/>
            <p:nvPr/>
          </p:nvSpPr>
          <p:spPr>
            <a:xfrm>
              <a:off x="3952240" y="1615440"/>
              <a:ext cx="365760" cy="223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A53507FE-9517-355F-EFDE-8C7D11CBD997}"/>
                </a:ext>
              </a:extLst>
            </p:cNvPr>
            <p:cNvSpPr/>
            <p:nvPr/>
          </p:nvSpPr>
          <p:spPr>
            <a:xfrm>
              <a:off x="4470400" y="1615440"/>
              <a:ext cx="365760" cy="223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E5D85A9E-3970-D561-66F3-C549704452BC}"/>
                </a:ext>
              </a:extLst>
            </p:cNvPr>
            <p:cNvSpPr/>
            <p:nvPr/>
          </p:nvSpPr>
          <p:spPr>
            <a:xfrm>
              <a:off x="4988560" y="1615440"/>
              <a:ext cx="365760" cy="223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0314D03A-6275-0C35-CC2B-0590CA68D477}"/>
                </a:ext>
              </a:extLst>
            </p:cNvPr>
            <p:cNvSpPr/>
            <p:nvPr/>
          </p:nvSpPr>
          <p:spPr>
            <a:xfrm>
              <a:off x="5506720" y="1615440"/>
              <a:ext cx="365760" cy="223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CF58B334-252D-FCF9-20FD-7B6812B7D92C}"/>
                </a:ext>
              </a:extLst>
            </p:cNvPr>
            <p:cNvGrpSpPr/>
            <p:nvPr/>
          </p:nvGrpSpPr>
          <p:grpSpPr>
            <a:xfrm>
              <a:off x="2905760" y="2082800"/>
              <a:ext cx="2966720" cy="223520"/>
              <a:chOff x="3058160" y="1767840"/>
              <a:chExt cx="2966720" cy="223520"/>
            </a:xfrm>
          </p:grpSpPr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54CEA1C2-EE1C-9DDF-6200-B0C8DCD72E0A}"/>
                  </a:ext>
                </a:extLst>
              </p:cNvPr>
              <p:cNvSpPr/>
              <p:nvPr/>
            </p:nvSpPr>
            <p:spPr>
              <a:xfrm>
                <a:off x="3058160" y="1767840"/>
                <a:ext cx="365760" cy="223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CE224644-9801-1B5A-DD97-CC78111191DE}"/>
                  </a:ext>
                </a:extLst>
              </p:cNvPr>
              <p:cNvSpPr/>
              <p:nvPr/>
            </p:nvSpPr>
            <p:spPr>
              <a:xfrm>
                <a:off x="3576320" y="1767840"/>
                <a:ext cx="365760" cy="223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2CD44275-97D1-E26C-3F33-B0CD528C48AF}"/>
                  </a:ext>
                </a:extLst>
              </p:cNvPr>
              <p:cNvSpPr/>
              <p:nvPr/>
            </p:nvSpPr>
            <p:spPr>
              <a:xfrm>
                <a:off x="4104640" y="1767840"/>
                <a:ext cx="365760" cy="2235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D593EEAA-55AE-FE33-38EC-7D0B1C54119C}"/>
                  </a:ext>
                </a:extLst>
              </p:cNvPr>
              <p:cNvSpPr/>
              <p:nvPr/>
            </p:nvSpPr>
            <p:spPr>
              <a:xfrm>
                <a:off x="4622800" y="1767840"/>
                <a:ext cx="365760" cy="223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7567FA8A-1392-7E5C-5373-959B29D3F180}"/>
                  </a:ext>
                </a:extLst>
              </p:cNvPr>
              <p:cNvSpPr/>
              <p:nvPr/>
            </p:nvSpPr>
            <p:spPr>
              <a:xfrm>
                <a:off x="5140960" y="1767840"/>
                <a:ext cx="365760" cy="2235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B7B5EE25-3B73-AFB4-F946-7092DD2723D0}"/>
                  </a:ext>
                </a:extLst>
              </p:cNvPr>
              <p:cNvSpPr/>
              <p:nvPr/>
            </p:nvSpPr>
            <p:spPr>
              <a:xfrm>
                <a:off x="5659120" y="1767840"/>
                <a:ext cx="365760" cy="223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4A434E64-08C4-09B7-593B-DF72695DBFD2}"/>
              </a:ext>
            </a:extLst>
          </p:cNvPr>
          <p:cNvGrpSpPr/>
          <p:nvPr/>
        </p:nvGrpSpPr>
        <p:grpSpPr>
          <a:xfrm>
            <a:off x="1046480" y="3683000"/>
            <a:ext cx="2966720" cy="690880"/>
            <a:chOff x="2905760" y="1615440"/>
            <a:chExt cx="2966720" cy="690880"/>
          </a:xfrm>
        </p:grpSpPr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BB090A62-8D40-4FC6-2B6E-EE30C6441C53}"/>
                </a:ext>
              </a:extLst>
            </p:cNvPr>
            <p:cNvSpPr/>
            <p:nvPr/>
          </p:nvSpPr>
          <p:spPr>
            <a:xfrm>
              <a:off x="2905760" y="1615440"/>
              <a:ext cx="365760" cy="223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F0AFDD1D-09E9-9F6A-18B2-D15A008D48B1}"/>
                </a:ext>
              </a:extLst>
            </p:cNvPr>
            <p:cNvSpPr/>
            <p:nvPr/>
          </p:nvSpPr>
          <p:spPr>
            <a:xfrm>
              <a:off x="3423920" y="1615440"/>
              <a:ext cx="365760" cy="223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B1A2C115-E9F9-1D33-8B86-32371DB1AABE}"/>
                </a:ext>
              </a:extLst>
            </p:cNvPr>
            <p:cNvSpPr/>
            <p:nvPr/>
          </p:nvSpPr>
          <p:spPr>
            <a:xfrm>
              <a:off x="3952240" y="1615440"/>
              <a:ext cx="365760" cy="223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388D7EA1-9F8B-3B4F-3FF3-50B031845DCF}"/>
                </a:ext>
              </a:extLst>
            </p:cNvPr>
            <p:cNvSpPr/>
            <p:nvPr/>
          </p:nvSpPr>
          <p:spPr>
            <a:xfrm>
              <a:off x="4470400" y="1615440"/>
              <a:ext cx="365760" cy="223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A2FA2195-94B4-9806-AEE7-B7A19F15B75A}"/>
                </a:ext>
              </a:extLst>
            </p:cNvPr>
            <p:cNvSpPr/>
            <p:nvPr/>
          </p:nvSpPr>
          <p:spPr>
            <a:xfrm>
              <a:off x="4988560" y="1615440"/>
              <a:ext cx="365760" cy="223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D0F3A946-9DAE-4ED2-2DAE-63E47BE866F0}"/>
                </a:ext>
              </a:extLst>
            </p:cNvPr>
            <p:cNvSpPr/>
            <p:nvPr/>
          </p:nvSpPr>
          <p:spPr>
            <a:xfrm>
              <a:off x="5506720" y="1615440"/>
              <a:ext cx="365760" cy="223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3674CDC6-96FB-2592-6C4E-E8BAB77EC6C6}"/>
                </a:ext>
              </a:extLst>
            </p:cNvPr>
            <p:cNvGrpSpPr/>
            <p:nvPr/>
          </p:nvGrpSpPr>
          <p:grpSpPr>
            <a:xfrm>
              <a:off x="2905760" y="2082800"/>
              <a:ext cx="2966720" cy="223520"/>
              <a:chOff x="3058160" y="1767840"/>
              <a:chExt cx="2966720" cy="223520"/>
            </a:xfrm>
          </p:grpSpPr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9B0439C4-5621-6A70-919E-6BFF32E687A6}"/>
                  </a:ext>
                </a:extLst>
              </p:cNvPr>
              <p:cNvSpPr/>
              <p:nvPr/>
            </p:nvSpPr>
            <p:spPr>
              <a:xfrm>
                <a:off x="3058160" y="1767840"/>
                <a:ext cx="365760" cy="223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B3C7383A-4DC5-B3BB-A1BC-13FFD1521798}"/>
                  </a:ext>
                </a:extLst>
              </p:cNvPr>
              <p:cNvSpPr/>
              <p:nvPr/>
            </p:nvSpPr>
            <p:spPr>
              <a:xfrm>
                <a:off x="3576320" y="1767840"/>
                <a:ext cx="365760" cy="2235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29109100-A29A-6CA8-9180-9D96CA4F5EF4}"/>
                  </a:ext>
                </a:extLst>
              </p:cNvPr>
              <p:cNvSpPr/>
              <p:nvPr/>
            </p:nvSpPr>
            <p:spPr>
              <a:xfrm>
                <a:off x="4104640" y="1767840"/>
                <a:ext cx="365760" cy="223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DAC1DF28-00C5-3812-DBD7-5E0C773E5F42}"/>
                  </a:ext>
                </a:extLst>
              </p:cNvPr>
              <p:cNvSpPr/>
              <p:nvPr/>
            </p:nvSpPr>
            <p:spPr>
              <a:xfrm>
                <a:off x="4622800" y="1767840"/>
                <a:ext cx="365760" cy="223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0" name="Rettangolo 49">
                <a:extLst>
                  <a:ext uri="{FF2B5EF4-FFF2-40B4-BE49-F238E27FC236}">
                    <a16:creationId xmlns:a16="http://schemas.microsoft.com/office/drawing/2014/main" id="{06D3E006-0B6A-027E-A267-AB267C962D50}"/>
                  </a:ext>
                </a:extLst>
              </p:cNvPr>
              <p:cNvSpPr/>
              <p:nvPr/>
            </p:nvSpPr>
            <p:spPr>
              <a:xfrm>
                <a:off x="5140960" y="1767840"/>
                <a:ext cx="365760" cy="2235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38915A47-F873-36EB-2A8E-B22263098DDA}"/>
                  </a:ext>
                </a:extLst>
              </p:cNvPr>
              <p:cNvSpPr/>
              <p:nvPr/>
            </p:nvSpPr>
            <p:spPr>
              <a:xfrm>
                <a:off x="5659120" y="1767840"/>
                <a:ext cx="365760" cy="223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60C99732-6EE8-43F2-B3EB-A0E781AD41BA}"/>
              </a:ext>
            </a:extLst>
          </p:cNvPr>
          <p:cNvGrpSpPr/>
          <p:nvPr/>
        </p:nvGrpSpPr>
        <p:grpSpPr>
          <a:xfrm>
            <a:off x="1046480" y="4617720"/>
            <a:ext cx="2966720" cy="690880"/>
            <a:chOff x="2905760" y="1615440"/>
            <a:chExt cx="2966720" cy="690880"/>
          </a:xfrm>
        </p:grpSpPr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81D9663D-A0D1-1D90-9D9C-E24C9BD08A35}"/>
                </a:ext>
              </a:extLst>
            </p:cNvPr>
            <p:cNvSpPr/>
            <p:nvPr/>
          </p:nvSpPr>
          <p:spPr>
            <a:xfrm>
              <a:off x="2905760" y="1615440"/>
              <a:ext cx="365760" cy="223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35768AB0-0FAD-7C9A-24FC-A1C0EFF437AF}"/>
                </a:ext>
              </a:extLst>
            </p:cNvPr>
            <p:cNvSpPr/>
            <p:nvPr/>
          </p:nvSpPr>
          <p:spPr>
            <a:xfrm>
              <a:off x="3423920" y="1615440"/>
              <a:ext cx="365760" cy="223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41017D68-DBC8-ABB9-1632-58FD8255CF80}"/>
                </a:ext>
              </a:extLst>
            </p:cNvPr>
            <p:cNvSpPr/>
            <p:nvPr/>
          </p:nvSpPr>
          <p:spPr>
            <a:xfrm>
              <a:off x="3952240" y="1615440"/>
              <a:ext cx="365760" cy="223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C1EF6530-50F1-9DB6-BA13-D19776C5EF2A}"/>
                </a:ext>
              </a:extLst>
            </p:cNvPr>
            <p:cNvSpPr/>
            <p:nvPr/>
          </p:nvSpPr>
          <p:spPr>
            <a:xfrm>
              <a:off x="4470400" y="1615440"/>
              <a:ext cx="365760" cy="223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9D744F7F-3E6B-9A86-2F7E-37B097844333}"/>
                </a:ext>
              </a:extLst>
            </p:cNvPr>
            <p:cNvSpPr/>
            <p:nvPr/>
          </p:nvSpPr>
          <p:spPr>
            <a:xfrm>
              <a:off x="4988560" y="1615440"/>
              <a:ext cx="365760" cy="223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9CB6F012-78B9-1325-E3EE-ACD4A90BF554}"/>
                </a:ext>
              </a:extLst>
            </p:cNvPr>
            <p:cNvSpPr/>
            <p:nvPr/>
          </p:nvSpPr>
          <p:spPr>
            <a:xfrm>
              <a:off x="5506720" y="1615440"/>
              <a:ext cx="365760" cy="223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9" name="Gruppo 58">
              <a:extLst>
                <a:ext uri="{FF2B5EF4-FFF2-40B4-BE49-F238E27FC236}">
                  <a16:creationId xmlns:a16="http://schemas.microsoft.com/office/drawing/2014/main" id="{0ED7CB1E-35E7-EAF9-1739-53E3D0F5CA78}"/>
                </a:ext>
              </a:extLst>
            </p:cNvPr>
            <p:cNvGrpSpPr/>
            <p:nvPr/>
          </p:nvGrpSpPr>
          <p:grpSpPr>
            <a:xfrm>
              <a:off x="2905760" y="2082800"/>
              <a:ext cx="2966720" cy="223520"/>
              <a:chOff x="3058160" y="1767840"/>
              <a:chExt cx="2966720" cy="223520"/>
            </a:xfrm>
          </p:grpSpPr>
          <p:sp>
            <p:nvSpPr>
              <p:cNvPr id="60" name="Rettangolo 59">
                <a:extLst>
                  <a:ext uri="{FF2B5EF4-FFF2-40B4-BE49-F238E27FC236}">
                    <a16:creationId xmlns:a16="http://schemas.microsoft.com/office/drawing/2014/main" id="{43CF3E01-D62F-A8C2-A80F-4EE90B4F0F2F}"/>
                  </a:ext>
                </a:extLst>
              </p:cNvPr>
              <p:cNvSpPr/>
              <p:nvPr/>
            </p:nvSpPr>
            <p:spPr>
              <a:xfrm>
                <a:off x="3058160" y="1767840"/>
                <a:ext cx="365760" cy="2235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5C95F839-86AE-9F21-46BD-D120160DD282}"/>
                  </a:ext>
                </a:extLst>
              </p:cNvPr>
              <p:cNvSpPr/>
              <p:nvPr/>
            </p:nvSpPr>
            <p:spPr>
              <a:xfrm>
                <a:off x="3576320" y="1767840"/>
                <a:ext cx="365760" cy="2235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2" name="Rettangolo 61">
                <a:extLst>
                  <a:ext uri="{FF2B5EF4-FFF2-40B4-BE49-F238E27FC236}">
                    <a16:creationId xmlns:a16="http://schemas.microsoft.com/office/drawing/2014/main" id="{3417EA21-3E1F-40C8-73A0-4B700AE241E6}"/>
                  </a:ext>
                </a:extLst>
              </p:cNvPr>
              <p:cNvSpPr/>
              <p:nvPr/>
            </p:nvSpPr>
            <p:spPr>
              <a:xfrm>
                <a:off x="4104640" y="1767840"/>
                <a:ext cx="365760" cy="223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3" name="Rettangolo 62">
                <a:extLst>
                  <a:ext uri="{FF2B5EF4-FFF2-40B4-BE49-F238E27FC236}">
                    <a16:creationId xmlns:a16="http://schemas.microsoft.com/office/drawing/2014/main" id="{0D01CA96-B7D5-A31F-0CDB-6879BFD383EB}"/>
                  </a:ext>
                </a:extLst>
              </p:cNvPr>
              <p:cNvSpPr/>
              <p:nvPr/>
            </p:nvSpPr>
            <p:spPr>
              <a:xfrm>
                <a:off x="4622800" y="1767840"/>
                <a:ext cx="365760" cy="2235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52AC309A-594B-7A56-AC4C-C6449CD19D4B}"/>
                  </a:ext>
                </a:extLst>
              </p:cNvPr>
              <p:cNvSpPr/>
              <p:nvPr/>
            </p:nvSpPr>
            <p:spPr>
              <a:xfrm>
                <a:off x="5140960" y="1767840"/>
                <a:ext cx="365760" cy="223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63D99965-326C-8B9D-9E36-2AA967A9D7A9}"/>
                  </a:ext>
                </a:extLst>
              </p:cNvPr>
              <p:cNvSpPr/>
              <p:nvPr/>
            </p:nvSpPr>
            <p:spPr>
              <a:xfrm>
                <a:off x="5659120" y="1767840"/>
                <a:ext cx="365760" cy="2235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275F6B69-18DB-1B7A-74C8-D689192FEE1F}"/>
              </a:ext>
            </a:extLst>
          </p:cNvPr>
          <p:cNvGrpSpPr/>
          <p:nvPr/>
        </p:nvGrpSpPr>
        <p:grpSpPr>
          <a:xfrm>
            <a:off x="1046480" y="5516880"/>
            <a:ext cx="2966720" cy="690880"/>
            <a:chOff x="2905760" y="1615440"/>
            <a:chExt cx="2966720" cy="690880"/>
          </a:xfrm>
        </p:grpSpPr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58B0A3C6-869A-9D7A-F739-9CA55A98BC17}"/>
                </a:ext>
              </a:extLst>
            </p:cNvPr>
            <p:cNvSpPr/>
            <p:nvPr/>
          </p:nvSpPr>
          <p:spPr>
            <a:xfrm>
              <a:off x="2905760" y="1615440"/>
              <a:ext cx="365760" cy="223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54CAAC35-7EF5-CFF0-C0C5-30698F2AB4FC}"/>
                </a:ext>
              </a:extLst>
            </p:cNvPr>
            <p:cNvSpPr/>
            <p:nvPr/>
          </p:nvSpPr>
          <p:spPr>
            <a:xfrm>
              <a:off x="3423920" y="1615440"/>
              <a:ext cx="365760" cy="223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561E1764-4E44-A3E1-077B-3667362FDED0}"/>
                </a:ext>
              </a:extLst>
            </p:cNvPr>
            <p:cNvSpPr/>
            <p:nvPr/>
          </p:nvSpPr>
          <p:spPr>
            <a:xfrm>
              <a:off x="3952240" y="1615440"/>
              <a:ext cx="365760" cy="223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4CB9F2FA-4E5D-47C0-1E11-2BB12ABA9E55}"/>
                </a:ext>
              </a:extLst>
            </p:cNvPr>
            <p:cNvSpPr/>
            <p:nvPr/>
          </p:nvSpPr>
          <p:spPr>
            <a:xfrm>
              <a:off x="4470400" y="1615440"/>
              <a:ext cx="365760" cy="223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9B84A78-A1CD-30B6-B4E9-C1C99ED62B2F}"/>
                </a:ext>
              </a:extLst>
            </p:cNvPr>
            <p:cNvSpPr/>
            <p:nvPr/>
          </p:nvSpPr>
          <p:spPr>
            <a:xfrm>
              <a:off x="4988560" y="1615440"/>
              <a:ext cx="365760" cy="223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30CE53E1-F82D-B6ED-B9E4-404E4314EA49}"/>
                </a:ext>
              </a:extLst>
            </p:cNvPr>
            <p:cNvSpPr/>
            <p:nvPr/>
          </p:nvSpPr>
          <p:spPr>
            <a:xfrm>
              <a:off x="5506720" y="1615440"/>
              <a:ext cx="365760" cy="2235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88ABCAD9-A172-921B-E9A0-A7268D125D26}"/>
                </a:ext>
              </a:extLst>
            </p:cNvPr>
            <p:cNvGrpSpPr/>
            <p:nvPr/>
          </p:nvGrpSpPr>
          <p:grpSpPr>
            <a:xfrm>
              <a:off x="2905760" y="2082800"/>
              <a:ext cx="2966720" cy="223520"/>
              <a:chOff x="3058160" y="1767840"/>
              <a:chExt cx="2966720" cy="223520"/>
            </a:xfrm>
          </p:grpSpPr>
          <p:sp>
            <p:nvSpPr>
              <p:cNvPr id="74" name="Rettangolo 73">
                <a:extLst>
                  <a:ext uri="{FF2B5EF4-FFF2-40B4-BE49-F238E27FC236}">
                    <a16:creationId xmlns:a16="http://schemas.microsoft.com/office/drawing/2014/main" id="{B8B6E566-2B99-60EF-4ECB-53677ECDFBCE}"/>
                  </a:ext>
                </a:extLst>
              </p:cNvPr>
              <p:cNvSpPr/>
              <p:nvPr/>
            </p:nvSpPr>
            <p:spPr>
              <a:xfrm>
                <a:off x="3058160" y="1767840"/>
                <a:ext cx="365760" cy="2235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F38FA1BD-D8A7-C874-0BEB-B36CE0E4F0BA}"/>
                  </a:ext>
                </a:extLst>
              </p:cNvPr>
              <p:cNvSpPr/>
              <p:nvPr/>
            </p:nvSpPr>
            <p:spPr>
              <a:xfrm>
                <a:off x="3576320" y="1767840"/>
                <a:ext cx="365760" cy="223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6" name="Rettangolo 75">
                <a:extLst>
                  <a:ext uri="{FF2B5EF4-FFF2-40B4-BE49-F238E27FC236}">
                    <a16:creationId xmlns:a16="http://schemas.microsoft.com/office/drawing/2014/main" id="{EA930285-9EC9-BAE6-8444-5B8C7759E568}"/>
                  </a:ext>
                </a:extLst>
              </p:cNvPr>
              <p:cNvSpPr/>
              <p:nvPr/>
            </p:nvSpPr>
            <p:spPr>
              <a:xfrm>
                <a:off x="4104640" y="1767840"/>
                <a:ext cx="365760" cy="223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D9AD3C11-D98D-D4C0-B2D0-7AC3E7A16C7C}"/>
                  </a:ext>
                </a:extLst>
              </p:cNvPr>
              <p:cNvSpPr/>
              <p:nvPr/>
            </p:nvSpPr>
            <p:spPr>
              <a:xfrm>
                <a:off x="4622800" y="1767840"/>
                <a:ext cx="365760" cy="2235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8" name="Rettangolo 77">
                <a:extLst>
                  <a:ext uri="{FF2B5EF4-FFF2-40B4-BE49-F238E27FC236}">
                    <a16:creationId xmlns:a16="http://schemas.microsoft.com/office/drawing/2014/main" id="{8DEF1464-388B-60A2-1106-2760CB0F73D0}"/>
                  </a:ext>
                </a:extLst>
              </p:cNvPr>
              <p:cNvSpPr/>
              <p:nvPr/>
            </p:nvSpPr>
            <p:spPr>
              <a:xfrm>
                <a:off x="5140960" y="1767840"/>
                <a:ext cx="365760" cy="223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9" name="Rettangolo 78">
                <a:extLst>
                  <a:ext uri="{FF2B5EF4-FFF2-40B4-BE49-F238E27FC236}">
                    <a16:creationId xmlns:a16="http://schemas.microsoft.com/office/drawing/2014/main" id="{7B984F53-2090-F558-138C-BCAFEC7915F3}"/>
                  </a:ext>
                </a:extLst>
              </p:cNvPr>
              <p:cNvSpPr/>
              <p:nvPr/>
            </p:nvSpPr>
            <p:spPr>
              <a:xfrm>
                <a:off x="5659120" y="1767840"/>
                <a:ext cx="365760" cy="223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D86A7390-C8C3-4525-F7BF-85B2E8198FA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-528320" y="1735200"/>
            <a:ext cx="1574800" cy="7336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E53708CD-DB83-C0DD-440F-3A1BFAC1C56A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-426720" y="2468880"/>
            <a:ext cx="1473200" cy="333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253C4D1B-F71D-CD49-2034-22BBBD2F8331}"/>
              </a:ext>
            </a:extLst>
          </p:cNvPr>
          <p:cNvGrpSpPr/>
          <p:nvPr/>
        </p:nvGrpSpPr>
        <p:grpSpPr>
          <a:xfrm>
            <a:off x="-528320" y="4946400"/>
            <a:ext cx="1574800" cy="1067280"/>
            <a:chOff x="-528320" y="3565440"/>
            <a:chExt cx="1574800" cy="1067280"/>
          </a:xfrm>
        </p:grpSpPr>
        <p:cxnSp>
          <p:nvCxnSpPr>
            <p:cNvPr id="97" name="Connettore diritto 96">
              <a:extLst>
                <a:ext uri="{FF2B5EF4-FFF2-40B4-BE49-F238E27FC236}">
                  <a16:creationId xmlns:a16="http://schemas.microsoft.com/office/drawing/2014/main" id="{B3978B12-751A-4D99-AF55-5F76AC4654BE}"/>
                </a:ext>
              </a:extLst>
            </p:cNvPr>
            <p:cNvCxnSpPr>
              <a:cxnSpLocks/>
            </p:cNvCxnSpPr>
            <p:nvPr/>
          </p:nvCxnSpPr>
          <p:spPr>
            <a:xfrm>
              <a:off x="-528320" y="3565440"/>
              <a:ext cx="1574800" cy="7336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718FD3EF-638E-16DC-4D59-208AA2488A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426720" y="4299120"/>
              <a:ext cx="1473200" cy="333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1" name="Immagine 100" descr="Immagine che contiene testo, diagramma, origami&#10;&#10;Descrizione generata automaticamente">
            <a:extLst>
              <a:ext uri="{FF2B5EF4-FFF2-40B4-BE49-F238E27FC236}">
                <a16:creationId xmlns:a16="http://schemas.microsoft.com/office/drawing/2014/main" id="{E51B9377-768F-2F67-B595-144FB8104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r="5001"/>
          <a:stretch/>
        </p:blipFill>
        <p:spPr>
          <a:xfrm>
            <a:off x="4766583" y="898157"/>
            <a:ext cx="6959600" cy="56538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B5BC56DB-5763-FD2A-7962-D35A12072C89}"/>
              </a:ext>
            </a:extLst>
          </p:cNvPr>
          <p:cNvSpPr txBox="1"/>
          <p:nvPr/>
        </p:nvSpPr>
        <p:spPr>
          <a:xfrm>
            <a:off x="1564640" y="1184255"/>
            <a:ext cx="2011680" cy="461665"/>
          </a:xfrm>
          <a:custGeom>
            <a:avLst/>
            <a:gdLst>
              <a:gd name="connsiteX0" fmla="*/ 0 w 2011680"/>
              <a:gd name="connsiteY0" fmla="*/ 0 h 461665"/>
              <a:gd name="connsiteX1" fmla="*/ 690677 w 2011680"/>
              <a:gd name="connsiteY1" fmla="*/ 0 h 461665"/>
              <a:gd name="connsiteX2" fmla="*/ 1381354 w 2011680"/>
              <a:gd name="connsiteY2" fmla="*/ 0 h 461665"/>
              <a:gd name="connsiteX3" fmla="*/ 2011680 w 2011680"/>
              <a:gd name="connsiteY3" fmla="*/ 0 h 461665"/>
              <a:gd name="connsiteX4" fmla="*/ 2011680 w 2011680"/>
              <a:gd name="connsiteY4" fmla="*/ 461665 h 461665"/>
              <a:gd name="connsiteX5" fmla="*/ 1341120 w 2011680"/>
              <a:gd name="connsiteY5" fmla="*/ 461665 h 461665"/>
              <a:gd name="connsiteX6" fmla="*/ 730910 w 2011680"/>
              <a:gd name="connsiteY6" fmla="*/ 461665 h 461665"/>
              <a:gd name="connsiteX7" fmla="*/ 0 w 2011680"/>
              <a:gd name="connsiteY7" fmla="*/ 461665 h 461665"/>
              <a:gd name="connsiteX8" fmla="*/ 0 w 2011680"/>
              <a:gd name="connsiteY8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1680" h="461665" fill="none" extrusionOk="0">
                <a:moveTo>
                  <a:pt x="0" y="0"/>
                </a:moveTo>
                <a:cubicBezTo>
                  <a:pt x="331732" y="30080"/>
                  <a:pt x="397623" y="-2137"/>
                  <a:pt x="690677" y="0"/>
                </a:cubicBezTo>
                <a:cubicBezTo>
                  <a:pt x="983731" y="2137"/>
                  <a:pt x="1190903" y="-19137"/>
                  <a:pt x="1381354" y="0"/>
                </a:cubicBezTo>
                <a:cubicBezTo>
                  <a:pt x="1571805" y="19137"/>
                  <a:pt x="1712865" y="23451"/>
                  <a:pt x="2011680" y="0"/>
                </a:cubicBezTo>
                <a:cubicBezTo>
                  <a:pt x="1990996" y="162588"/>
                  <a:pt x="2014912" y="306034"/>
                  <a:pt x="2011680" y="461665"/>
                </a:cubicBezTo>
                <a:cubicBezTo>
                  <a:pt x="1855574" y="434325"/>
                  <a:pt x="1533371" y="442855"/>
                  <a:pt x="1341120" y="461665"/>
                </a:cubicBezTo>
                <a:cubicBezTo>
                  <a:pt x="1148869" y="480475"/>
                  <a:pt x="919522" y="478449"/>
                  <a:pt x="730910" y="461665"/>
                </a:cubicBezTo>
                <a:cubicBezTo>
                  <a:pt x="542298" y="444882"/>
                  <a:pt x="194084" y="446295"/>
                  <a:pt x="0" y="461665"/>
                </a:cubicBezTo>
                <a:cubicBezTo>
                  <a:pt x="-6726" y="336019"/>
                  <a:pt x="4226" y="93765"/>
                  <a:pt x="0" y="0"/>
                </a:cubicBezTo>
                <a:close/>
              </a:path>
              <a:path w="2011680" h="461665" stroke="0" extrusionOk="0">
                <a:moveTo>
                  <a:pt x="0" y="0"/>
                </a:moveTo>
                <a:cubicBezTo>
                  <a:pt x="185785" y="11612"/>
                  <a:pt x="538465" y="-25124"/>
                  <a:pt x="710794" y="0"/>
                </a:cubicBezTo>
                <a:cubicBezTo>
                  <a:pt x="883123" y="25124"/>
                  <a:pt x="1218945" y="32739"/>
                  <a:pt x="1421587" y="0"/>
                </a:cubicBezTo>
                <a:cubicBezTo>
                  <a:pt x="1624229" y="-32739"/>
                  <a:pt x="1717172" y="10316"/>
                  <a:pt x="2011680" y="0"/>
                </a:cubicBezTo>
                <a:cubicBezTo>
                  <a:pt x="1995836" y="148442"/>
                  <a:pt x="2015553" y="362954"/>
                  <a:pt x="2011680" y="461665"/>
                </a:cubicBezTo>
                <a:cubicBezTo>
                  <a:pt x="1701294" y="430710"/>
                  <a:pt x="1622741" y="487304"/>
                  <a:pt x="1381354" y="461665"/>
                </a:cubicBezTo>
                <a:cubicBezTo>
                  <a:pt x="1139967" y="436026"/>
                  <a:pt x="876356" y="428585"/>
                  <a:pt x="710794" y="461665"/>
                </a:cubicBezTo>
                <a:cubicBezTo>
                  <a:pt x="545232" y="494745"/>
                  <a:pt x="230010" y="434258"/>
                  <a:pt x="0" y="461665"/>
                </a:cubicBezTo>
                <a:cubicBezTo>
                  <a:pt x="22663" y="275283"/>
                  <a:pt x="-12141" y="11529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715414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8D9AE53-5456-1AFD-C1CA-2EDD2BA15901}"/>
              </a:ext>
            </a:extLst>
          </p:cNvPr>
          <p:cNvSpPr txBox="1"/>
          <p:nvPr/>
        </p:nvSpPr>
        <p:spPr>
          <a:xfrm>
            <a:off x="6096000" y="639952"/>
            <a:ext cx="4638040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Distribuzione feature dataset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7378ADA8-AC93-E877-1968-77FDF043C059}"/>
              </a:ext>
            </a:extLst>
          </p:cNvPr>
          <p:cNvSpPr txBox="1"/>
          <p:nvPr/>
        </p:nvSpPr>
        <p:spPr>
          <a:xfrm>
            <a:off x="10502900" y="1645920"/>
            <a:ext cx="97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Lagos</a:t>
            </a:r>
          </a:p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Perth</a:t>
            </a:r>
          </a:p>
        </p:txBody>
      </p:sp>
      <p:sp>
        <p:nvSpPr>
          <p:cNvPr id="109" name="Ovale 108">
            <a:extLst>
              <a:ext uri="{FF2B5EF4-FFF2-40B4-BE49-F238E27FC236}">
                <a16:creationId xmlns:a16="http://schemas.microsoft.com/office/drawing/2014/main" id="{34414A00-E748-426D-CF09-6B988E41EBF9}"/>
              </a:ext>
            </a:extLst>
          </p:cNvPr>
          <p:cNvSpPr/>
          <p:nvPr/>
        </p:nvSpPr>
        <p:spPr>
          <a:xfrm>
            <a:off x="10320020" y="2089720"/>
            <a:ext cx="182880" cy="172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8B92D6EA-5576-0E64-B9B4-794F0DEEDB00}"/>
              </a:ext>
            </a:extLst>
          </p:cNvPr>
          <p:cNvSpPr/>
          <p:nvPr/>
        </p:nvSpPr>
        <p:spPr>
          <a:xfrm>
            <a:off x="10320020" y="1766741"/>
            <a:ext cx="182880" cy="17272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766A54-1196-A404-F2A2-ADE191DCEFB6}"/>
              </a:ext>
            </a:extLst>
          </p:cNvPr>
          <p:cNvSpPr txBox="1"/>
          <p:nvPr/>
        </p:nvSpPr>
        <p:spPr>
          <a:xfrm>
            <a:off x="11726183" y="6437009"/>
            <a:ext cx="48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871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785</Words>
  <Application>Microsoft Office PowerPoint</Application>
  <PresentationFormat>Widescreen</PresentationFormat>
  <Paragraphs>233</Paragraphs>
  <Slides>19</Slides>
  <Notes>5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Wingdings</vt:lpstr>
      <vt:lpstr>Tema di Office</vt:lpstr>
      <vt:lpstr>Presentazione standard di PowerPoint</vt:lpstr>
      <vt:lpstr>Quantum Machine Learning</vt:lpstr>
      <vt:lpstr>Differenze tra Bit classico…</vt:lpstr>
      <vt:lpstr>… e Quantum Bit (Qubit)</vt:lpstr>
      <vt:lpstr>Dispositivi Quantistici</vt:lpstr>
      <vt:lpstr>Presentazione standard di PowerPoint</vt:lpstr>
      <vt:lpstr>Generazione del Dataset</vt:lpstr>
      <vt:lpstr>Presentazione standard di PowerPoint</vt:lpstr>
      <vt:lpstr>Presentazione standard di PowerPoint</vt:lpstr>
      <vt:lpstr>Machine learning e Rete Neurale Classica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Algoritmo di Addestramento </vt:lpstr>
      <vt:lpstr>Rete Neurale Ibrida</vt:lpstr>
      <vt:lpstr>Risultati</vt:lpstr>
      <vt:lpstr>Miglioramenti e prospettive future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Federico Blanco</dc:creator>
  <cp:lastModifiedBy>Federico Blanco</cp:lastModifiedBy>
  <cp:revision>3</cp:revision>
  <dcterms:created xsi:type="dcterms:W3CDTF">2024-09-13T15:32:56Z</dcterms:created>
  <dcterms:modified xsi:type="dcterms:W3CDTF">2024-09-17T16:09:58Z</dcterms:modified>
</cp:coreProperties>
</file>