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sldIdLst>
    <p:sldId id="256" r:id="rId2"/>
    <p:sldId id="264" r:id="rId3"/>
    <p:sldId id="265" r:id="rId4"/>
    <p:sldId id="266" r:id="rId5"/>
    <p:sldId id="267" r:id="rId6"/>
    <p:sldId id="310" r:id="rId7"/>
    <p:sldId id="269" r:id="rId8"/>
    <p:sldId id="307" r:id="rId9"/>
    <p:sldId id="272" r:id="rId10"/>
    <p:sldId id="271" r:id="rId11"/>
    <p:sldId id="259" r:id="rId12"/>
    <p:sldId id="270" r:id="rId13"/>
    <p:sldId id="273" r:id="rId14"/>
    <p:sldId id="284" r:id="rId15"/>
    <p:sldId id="306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60" r:id="rId25"/>
    <p:sldId id="283" r:id="rId26"/>
    <p:sldId id="308" r:id="rId27"/>
    <p:sldId id="261" r:id="rId28"/>
    <p:sldId id="309" r:id="rId29"/>
    <p:sldId id="263" r:id="rId30"/>
    <p:sldId id="288" r:id="rId31"/>
    <p:sldId id="289" r:id="rId32"/>
    <p:sldId id="290" r:id="rId33"/>
    <p:sldId id="291" r:id="rId34"/>
    <p:sldId id="292" r:id="rId35"/>
    <p:sldId id="300" r:id="rId36"/>
    <p:sldId id="304" r:id="rId37"/>
    <p:sldId id="305" r:id="rId38"/>
    <p:sldId id="26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120" d="100"/>
          <a:sy n="120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06.07.2015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Разминка!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5495926" cy="6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WillBeAlive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wasAlive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10750</TotalTime>
  <Words>601</Words>
  <Application>Microsoft Office PowerPoint</Application>
  <PresentationFormat>Экран (4:3)</PresentationFormat>
  <Paragraphs>189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Разминка!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Презентация PowerPoint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156</cp:revision>
  <dcterms:created xsi:type="dcterms:W3CDTF">2013-06-28T10:07:11Z</dcterms:created>
  <dcterms:modified xsi:type="dcterms:W3CDTF">2015-07-06T20:18:58Z</dcterms:modified>
</cp:coreProperties>
</file>