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sldIdLst>
    <p:sldId id="256" r:id="rId2"/>
    <p:sldId id="265" r:id="rId3"/>
    <p:sldId id="266" r:id="rId4"/>
    <p:sldId id="267" r:id="rId5"/>
    <p:sldId id="310" r:id="rId6"/>
    <p:sldId id="269" r:id="rId7"/>
    <p:sldId id="307" r:id="rId8"/>
    <p:sldId id="272" r:id="rId9"/>
    <p:sldId id="271" r:id="rId10"/>
    <p:sldId id="259" r:id="rId11"/>
    <p:sldId id="270" r:id="rId12"/>
    <p:sldId id="273" r:id="rId13"/>
    <p:sldId id="284" r:id="rId14"/>
    <p:sldId id="306" r:id="rId15"/>
    <p:sldId id="277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60" r:id="rId24"/>
    <p:sldId id="283" r:id="rId25"/>
    <p:sldId id="308" r:id="rId26"/>
    <p:sldId id="261" r:id="rId27"/>
    <p:sldId id="309" r:id="rId28"/>
    <p:sldId id="263" r:id="rId29"/>
    <p:sldId id="288" r:id="rId30"/>
    <p:sldId id="290" r:id="rId31"/>
    <p:sldId id="291" r:id="rId32"/>
    <p:sldId id="292" r:id="rId33"/>
    <p:sldId id="300" r:id="rId34"/>
    <p:sldId id="304" r:id="rId35"/>
    <p:sldId id="305" r:id="rId36"/>
    <p:sldId id="311" r:id="rId37"/>
    <p:sldId id="262" r:id="rId38"/>
    <p:sldId id="31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54" d="100"/>
          <a:sy n="54" d="100"/>
        </p:scale>
        <p:origin x="4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NewRateEmailMessageManager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Покрыть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err="1" smtClean="0"/>
              <a:t>Отрефакторить</a:t>
            </a:r>
            <a:endParaRPr lang="ru-RU" dirty="0" smtClean="0"/>
          </a:p>
          <a:p>
            <a:r>
              <a:rPr lang="ru-RU" dirty="0" smtClean="0"/>
              <a:t>Наметить новые тесты</a:t>
            </a:r>
          </a:p>
          <a:p>
            <a:endParaRPr lang="ru-RU" dirty="0"/>
          </a:p>
          <a:p>
            <a:r>
              <a:rPr lang="ru-RU" dirty="0" smtClean="0"/>
              <a:t>Изучите </a:t>
            </a:r>
            <a:r>
              <a:rPr lang="en-US" dirty="0" err="1" smtClean="0"/>
              <a:t>CombinationApprovals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pic>
        <p:nvPicPr>
          <p:cNvPr id="1026" name="Picture 2" descr="http://watirmelon.files.wordpress.com/2011/06/automatedtesting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36" y="1600200"/>
            <a:ext cx="63169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11188</TotalTime>
  <Words>610</Words>
  <Application>Microsoft Office PowerPoint</Application>
  <PresentationFormat>Экран (4:3)</PresentationFormat>
  <Paragraphs>194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NewRateEmailMessageManager</vt:lpstr>
      <vt:lpstr>Tests pyramid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162</cp:revision>
  <dcterms:created xsi:type="dcterms:W3CDTF">2013-06-28T10:07:11Z</dcterms:created>
  <dcterms:modified xsi:type="dcterms:W3CDTF">2015-07-07T13:22:03Z</dcterms:modified>
</cp:coreProperties>
</file>