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2"/>
  </p:notesMasterIdLst>
  <p:sldIdLst>
    <p:sldId id="256" r:id="rId2"/>
    <p:sldId id="302" r:id="rId3"/>
    <p:sldId id="323" r:id="rId4"/>
    <p:sldId id="340" r:id="rId5"/>
    <p:sldId id="341" r:id="rId6"/>
    <p:sldId id="313" r:id="rId7"/>
    <p:sldId id="319" r:id="rId8"/>
    <p:sldId id="346" r:id="rId9"/>
    <p:sldId id="345" r:id="rId10"/>
    <p:sldId id="329" r:id="rId11"/>
    <p:sldId id="332" r:id="rId12"/>
    <p:sldId id="330" r:id="rId13"/>
    <p:sldId id="333" r:id="rId14"/>
    <p:sldId id="342" r:id="rId15"/>
    <p:sldId id="343" r:id="rId16"/>
    <p:sldId id="334" r:id="rId17"/>
    <p:sldId id="307" r:id="rId18"/>
    <p:sldId id="335" r:id="rId19"/>
    <p:sldId id="344" r:id="rId20"/>
    <p:sldId id="336" r:id="rId21"/>
    <p:sldId id="337" r:id="rId22"/>
    <p:sldId id="300" r:id="rId23"/>
    <p:sldId id="339" r:id="rId24"/>
    <p:sldId id="308" r:id="rId25"/>
    <p:sldId id="304" r:id="rId26"/>
    <p:sldId id="309" r:id="rId27"/>
    <p:sldId id="310" r:id="rId28"/>
    <p:sldId id="311" r:id="rId29"/>
    <p:sldId id="338" r:id="rId30"/>
    <p:sldId id="318" r:id="rId31"/>
    <p:sldId id="299" r:id="rId32"/>
    <p:sldId id="268" r:id="rId33"/>
    <p:sldId id="316" r:id="rId34"/>
    <p:sldId id="320" r:id="rId35"/>
    <p:sldId id="261" r:id="rId36"/>
    <p:sldId id="295" r:id="rId37"/>
    <p:sldId id="317" r:id="rId38"/>
    <p:sldId id="321" r:id="rId39"/>
    <p:sldId id="322" r:id="rId40"/>
    <p:sldId id="312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>
        <p:scale>
          <a:sx n="75" d="100"/>
          <a:sy n="75" d="100"/>
        </p:scale>
        <p:origin x="2196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38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39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1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lib.com/CheatSheet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Общее ощущение пользы у девелоперов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http://collaboration.csc.ncsu.edu/laurie/Papers/Unit_testing_cameraReady.pdf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www.msr-waypoint.net/en-us/groups/ese/nagappan_tdd.pdf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Рефлексы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smtClean="0"/>
              <a:t>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</a:t>
            </a:r>
            <a:r>
              <a:rPr lang="en-US" dirty="0" smtClean="0"/>
              <a:t>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Обратная связь при разработке</a:t>
            </a:r>
            <a:endParaRPr lang="ru-RU" dirty="0"/>
          </a:p>
          <a:p>
            <a:r>
              <a:rPr lang="ru-RU" dirty="0" smtClean="0"/>
              <a:t>Страховка </a:t>
            </a:r>
            <a:r>
              <a:rPr lang="ru-RU" dirty="0"/>
              <a:t>при </a:t>
            </a:r>
            <a:r>
              <a:rPr lang="ru-RU" dirty="0" err="1"/>
              <a:t>рефакторинге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/>
              <a:t>Чувство уверенности в </a:t>
            </a:r>
            <a:r>
              <a:rPr lang="ru-RU" i="1" dirty="0" smtClean="0"/>
              <a:t>чужом</a:t>
            </a:r>
            <a:r>
              <a:rPr lang="ru-RU" dirty="0" smtClean="0"/>
              <a:t> </a:t>
            </a:r>
            <a:r>
              <a:rPr lang="ru-RU" dirty="0" smtClean="0"/>
              <a:t>коде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Тесты как спецификация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Тесты как способ повысить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</a:t>
            </a:r>
            <a:r>
              <a:rPr lang="ru-RU" dirty="0" smtClean="0"/>
              <a:t>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TestParse</a:t>
            </a:r>
            <a:endParaRPr lang="en-US" sz="2800" dirty="0" smtClean="0"/>
          </a:p>
          <a:p>
            <a:r>
              <a:rPr lang="en-US" sz="2800" dirty="0" err="1" smtClean="0"/>
              <a:t>Parse_Fails</a:t>
            </a:r>
            <a:endParaRPr lang="ru-RU" sz="2800" dirty="0"/>
          </a:p>
          <a:p>
            <a:r>
              <a:rPr lang="en-US" sz="2800" dirty="0" err="1" smtClean="0"/>
              <a:t>Parse_BigNumbers</a:t>
            </a:r>
            <a:endParaRPr lang="ru-RU" sz="2800" dirty="0"/>
          </a:p>
          <a:p>
            <a:r>
              <a:rPr lang="en-US" sz="2800" dirty="0" err="1" smtClean="0"/>
              <a:t>Parse_NumbersGreaterThanMaxInt</a:t>
            </a:r>
            <a:endParaRPr lang="en-US" sz="2800" dirty="0" smtClean="0"/>
          </a:p>
          <a:p>
            <a:r>
              <a:rPr lang="en-US" sz="2800" dirty="0" err="1" smtClean="0"/>
              <a:t>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ParseInt_should.Fail_On_NonNumber</a:t>
            </a:r>
            <a:endParaRPr lang="ru-RU" dirty="0" smtClean="0"/>
          </a:p>
          <a:p>
            <a:r>
              <a:rPr lang="en-US" dirty="0" err="1"/>
              <a:t>Stack_should.beEmpty_after_creation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SUT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InputDescription</a:t>
            </a:r>
            <a:r>
              <a:rPr lang="en-US" b="1" dirty="0" err="1" smtClean="0"/>
              <a:t>_Requirement</a:t>
            </a:r>
            <a:r>
              <a:rPr lang="en-US" b="1" dirty="0" smtClean="0"/>
              <a:t>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28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из прошлого задания. Цели: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ru-RU" dirty="0" smtClean="0"/>
              <a:t>Без </a:t>
            </a:r>
            <a:r>
              <a:rPr lang="ru-RU" dirty="0" err="1" smtClean="0"/>
              <a:t>антипаттернов</a:t>
            </a:r>
            <a:endParaRPr lang="en-US" dirty="0" smtClean="0"/>
          </a:p>
          <a:p>
            <a:r>
              <a:rPr lang="ru-RU" dirty="0" smtClean="0"/>
              <a:t>Тесты как спецификация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regexlib.com/CheatSheet.aspx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503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PM&gt; Install-Package </a:t>
            </a:r>
            <a:r>
              <a:rPr lang="en-US" dirty="0" err="1"/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dirty="0" smtClean="0"/>
              <a:t>$(</a:t>
            </a:r>
            <a:r>
              <a:rPr lang="en-US" dirty="0" err="1"/>
              <a:t>SolutionDir</a:t>
            </a:r>
            <a:r>
              <a:rPr lang="en-US" dirty="0"/>
              <a:t>)packages\NUnit.Runners.2.6.4\tools\nunit-console.exe $(</a:t>
            </a:r>
            <a:r>
              <a:rPr lang="en-US" dirty="0" err="1"/>
              <a:t>TargetPath</a:t>
            </a:r>
            <a:r>
              <a:rPr lang="en-US" dirty="0"/>
              <a:t>) /</a:t>
            </a:r>
            <a:r>
              <a:rPr lang="en-US" dirty="0" err="1"/>
              <a:t>nologo</a:t>
            </a:r>
            <a:r>
              <a:rPr lang="en-US" dirty="0"/>
              <a:t> /exclude=</a:t>
            </a:r>
            <a:r>
              <a:rPr lang="en-US" dirty="0" err="1"/>
              <a:t>LongRunning</a:t>
            </a:r>
            <a:r>
              <a:rPr lang="en-US" dirty="0"/>
              <a:t> /</a:t>
            </a:r>
            <a:r>
              <a:rPr lang="en-US" dirty="0" err="1" smtClean="0"/>
              <a:t>nodots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err="1" smtClean="0"/>
              <a:t>Kontur.Courses.Testing</a:t>
            </a:r>
            <a:r>
              <a:rPr lang="ru-RU" dirty="0" smtClean="0"/>
              <a:t> 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</a:t>
            </a:r>
            <a:r>
              <a:rPr lang="ru-RU" dirty="0"/>
              <a:t>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его в студии.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9767</TotalTime>
  <Words>587</Words>
  <Application>Microsoft Office PowerPoint</Application>
  <PresentationFormat>Экран (4:3)</PresentationFormat>
  <Paragraphs>181</Paragraphs>
  <Slides>40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Зачем?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тестов</vt:lpstr>
      <vt:lpstr>Мотивационные проблемы</vt:lpstr>
      <vt:lpstr>Мотивация</vt:lpstr>
      <vt:lpstr>Организационные проблемы</vt:lpstr>
      <vt:lpstr>Опрос: Почему я пишу тесты?</vt:lpstr>
      <vt:lpstr>Рефлексы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Презентация PowerPoint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Пример</vt:lpstr>
      <vt:lpstr>Parametrized tests</vt:lpstr>
      <vt:lpstr>Практика</vt:lpstr>
      <vt:lpstr>Test Driven Development</vt:lpstr>
      <vt:lpstr>Проблема</vt:lpstr>
      <vt:lpstr>TDD</vt:lpstr>
      <vt:lpstr>TDD Demo</vt:lpstr>
      <vt:lpstr>TDD-радикализм</vt:lpstr>
      <vt:lpstr>TDD ваши возражения?</vt:lpstr>
      <vt:lpstr>Практика</vt:lpstr>
      <vt:lpstr>Scoring Bowling</vt:lpstr>
      <vt:lpstr>Design</vt:lpstr>
      <vt:lpstr>Абсолютный минимум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113</cp:revision>
  <dcterms:created xsi:type="dcterms:W3CDTF">2013-06-28T10:07:11Z</dcterms:created>
  <dcterms:modified xsi:type="dcterms:W3CDTF">2015-06-26T05:34:53Z</dcterms:modified>
</cp:coreProperties>
</file>