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6"/>
  </p:notesMasterIdLst>
  <p:sldIdLst>
    <p:sldId id="256" r:id="rId2"/>
    <p:sldId id="353" r:id="rId3"/>
    <p:sldId id="302" r:id="rId4"/>
    <p:sldId id="323" r:id="rId5"/>
    <p:sldId id="340" r:id="rId6"/>
    <p:sldId id="341" r:id="rId7"/>
    <p:sldId id="313" r:id="rId8"/>
    <p:sldId id="319" r:id="rId9"/>
    <p:sldId id="346" r:id="rId10"/>
    <p:sldId id="345" r:id="rId11"/>
    <p:sldId id="347" r:id="rId12"/>
    <p:sldId id="332" r:id="rId13"/>
    <p:sldId id="330" r:id="rId14"/>
    <p:sldId id="333" r:id="rId15"/>
    <p:sldId id="342" r:id="rId16"/>
    <p:sldId id="351" r:id="rId17"/>
    <p:sldId id="343" r:id="rId18"/>
    <p:sldId id="334" r:id="rId19"/>
    <p:sldId id="307" r:id="rId20"/>
    <p:sldId id="335" r:id="rId21"/>
    <p:sldId id="344" r:id="rId22"/>
    <p:sldId id="336" r:id="rId23"/>
    <p:sldId id="337" r:id="rId24"/>
    <p:sldId id="300" r:id="rId25"/>
    <p:sldId id="339" r:id="rId26"/>
    <p:sldId id="338" r:id="rId27"/>
    <p:sldId id="349" r:id="rId28"/>
    <p:sldId id="308" r:id="rId29"/>
    <p:sldId id="304" r:id="rId30"/>
    <p:sldId id="309" r:id="rId31"/>
    <p:sldId id="310" r:id="rId32"/>
    <p:sldId id="318" r:id="rId33"/>
    <p:sldId id="299" r:id="rId34"/>
    <p:sldId id="268" r:id="rId35"/>
    <p:sldId id="316" r:id="rId36"/>
    <p:sldId id="350" r:id="rId37"/>
    <p:sldId id="320" r:id="rId38"/>
    <p:sldId id="261" r:id="rId39"/>
    <p:sldId id="295" r:id="rId40"/>
    <p:sldId id="352" r:id="rId41"/>
    <p:sldId id="317" r:id="rId42"/>
    <p:sldId id="321" r:id="rId43"/>
    <p:sldId id="322" r:id="rId44"/>
    <p:sldId id="354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 autoAdjust="0"/>
    <p:restoredTop sz="90088" autoAdjust="0"/>
  </p:normalViewPr>
  <p:slideViewPr>
    <p:cSldViewPr>
      <p:cViewPr varScale="1">
        <p:scale>
          <a:sx n="120" d="100"/>
          <a:sy n="120" d="100"/>
        </p:scale>
        <p:origin x="1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  <dgm:t>
        <a:bodyPr/>
        <a:lstStyle/>
        <a:p>
          <a:endParaRPr lang="ru-RU"/>
        </a:p>
      </dgm:t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6B4D5-DD70-43F5-A4EC-DDD359DDF04C}">
      <dsp:nvSpPr>
        <dsp:cNvPr id="0" name=""/>
        <dsp:cNvSpPr/>
      </dsp:nvSpPr>
      <dsp:spPr>
        <a:xfrm>
          <a:off x="242023" y="24621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DRY</a:t>
          </a:r>
          <a:endParaRPr lang="ru-RU" sz="6500" kern="1200" dirty="0"/>
        </a:p>
      </dsp:txBody>
      <dsp:txXfrm>
        <a:off x="870589" y="555426"/>
        <a:ext cx="2595368" cy="3439731"/>
      </dsp:txXfrm>
    </dsp:sp>
    <dsp:sp modelId="{A6AD5533-970C-405D-8CD0-3401F473AD79}">
      <dsp:nvSpPr>
        <dsp:cNvPr id="0" name=""/>
        <dsp:cNvSpPr/>
      </dsp:nvSpPr>
      <dsp:spPr>
        <a:xfrm>
          <a:off x="3486234" y="12310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DAMP</a:t>
          </a:r>
          <a:endParaRPr lang="ru-RU" sz="6500" kern="1200" dirty="0"/>
        </a:p>
      </dsp:txBody>
      <dsp:txXfrm>
        <a:off x="4763642" y="543115"/>
        <a:ext cx="2595368" cy="3439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Телега про</a:t>
            </a:r>
            <a:r>
              <a:rPr lang="ru-RU" baseline="0" dirty="0" smtClean="0"/>
              <a:t> религию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42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dvanced-unit-testing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uralsight.com/courses/description/improving-testability-through-desig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ligrim.pravorg.ru/files/2014/09/P10801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100" dirty="0" smtClean="0"/>
              <a:t>(</a:t>
            </a:r>
            <a:r>
              <a:rPr lang="ru-RU" sz="3100" dirty="0" smtClean="0"/>
              <a:t>результат анкеты)</a:t>
            </a:r>
            <a:endParaRPr lang="ru-RU" sz="3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Код трудно тестируется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 вспоминаю про тесты в нужный момент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Сложно поддерживать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Трудно читать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4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Мотивационные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равно тестировщицы всё проверят</a:t>
            </a:r>
          </a:p>
          <a:p>
            <a:r>
              <a:rPr lang="ru-RU" dirty="0"/>
              <a:t>Я все и так без тестов </a:t>
            </a:r>
            <a:r>
              <a:rPr lang="ru-RU" dirty="0" smtClean="0"/>
              <a:t>проверю</a:t>
            </a:r>
          </a:p>
        </p:txBody>
      </p:sp>
    </p:spTree>
    <p:extLst>
      <p:ext uri="{BB962C8B-B14F-4D97-AF65-F5344CB8AC3E}">
        <p14:creationId xmlns:p14="http://schemas.microsoft.com/office/powerpoint/2010/main" val="5608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Некогда/лень писать. Не вспомнил про них.</a:t>
            </a:r>
          </a:p>
          <a:p>
            <a:r>
              <a:rPr lang="ru-RU" dirty="0"/>
              <a:t>Код трудно тестируется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Опрос: Почему я пишу тесты?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Почему я пишу тесты?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Требование менеджмента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Внутренняя ощущение полезности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Прочее...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voryuki.ru/t_img/img_size_4/20111204024909_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0"/>
            <a:ext cx="102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Якоря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Ага, понятно, делаем</a:t>
            </a:r>
            <a:r>
              <a:rPr lang="ru-RU" dirty="0" smtClean="0"/>
              <a:t>!</a:t>
            </a:r>
            <a:endParaRPr lang="en-US" dirty="0" smtClean="0"/>
          </a:p>
          <a:p>
            <a:r>
              <a:rPr lang="ru-RU" dirty="0" smtClean="0"/>
              <a:t>Ой, кажется, я уже написал какой-то код</a:t>
            </a:r>
            <a:endParaRPr lang="ru-RU" dirty="0" smtClean="0"/>
          </a:p>
          <a:p>
            <a:r>
              <a:rPr lang="ru-RU" dirty="0" smtClean="0"/>
              <a:t>О! Кажется, баг!</a:t>
            </a:r>
            <a:endParaRPr lang="en-US" dirty="0" smtClean="0"/>
          </a:p>
          <a:p>
            <a:r>
              <a:rPr lang="ru-RU" dirty="0" smtClean="0"/>
              <a:t>Эй, парень, это точно работает?</a:t>
            </a:r>
          </a:p>
          <a:p>
            <a:r>
              <a:rPr lang="ru-RU" dirty="0" smtClean="0"/>
              <a:t>Регулярное выражение</a:t>
            </a:r>
          </a:p>
          <a:p>
            <a:r>
              <a:rPr lang="ru-RU" dirty="0" smtClean="0"/>
              <a:t>Алгоритм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564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Тесты </a:t>
            </a:r>
            <a:r>
              <a:rPr lang="ru-RU" dirty="0"/>
              <a:t>сложно поддерживать (падают)</a:t>
            </a:r>
          </a:p>
          <a:p>
            <a:r>
              <a:rPr lang="ru-RU" dirty="0"/>
              <a:t>Код тестов потом сложно </a:t>
            </a:r>
            <a:r>
              <a:rPr lang="ru-RU" dirty="0" smtClean="0"/>
              <a:t>читать</a:t>
            </a:r>
          </a:p>
          <a:p>
            <a:r>
              <a:rPr lang="ru-RU" dirty="0" smtClean="0"/>
              <a:t>Код </a:t>
            </a:r>
            <a:r>
              <a:rPr lang="ru-RU" dirty="0"/>
              <a:t>трудно тестируется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meldown Starburst (Explored) | by Richard Davy - The World As I Se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0458" y="-5308"/>
            <a:ext cx="10282410" cy="686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272" y="0"/>
            <a:ext cx="4788024" cy="2088232"/>
          </a:xfrm>
          <a:solidFill>
            <a:schemeClr val="bg1">
              <a:alpha val="53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Имя, проект</a:t>
            </a:r>
          </a:p>
          <a:p>
            <a:r>
              <a:rPr lang="ru-RU" sz="2800" dirty="0" smtClean="0"/>
              <a:t>Что с тестами в команде?</a:t>
            </a:r>
          </a:p>
          <a:p>
            <a:r>
              <a:rPr lang="ru-RU" sz="2800" dirty="0" smtClean="0"/>
              <a:t>А у тебя лично?</a:t>
            </a:r>
          </a:p>
          <a:p>
            <a:r>
              <a:rPr lang="ru-RU" sz="2800" dirty="0" smtClean="0"/>
              <a:t>Чего ждешь от тренинга?</a:t>
            </a:r>
          </a:p>
        </p:txBody>
      </p:sp>
    </p:spTree>
    <p:extLst>
      <p:ext uri="{BB962C8B-B14F-4D97-AF65-F5344CB8AC3E}">
        <p14:creationId xmlns:p14="http://schemas.microsoft.com/office/powerpoint/2010/main" val="11693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endParaRPr lang="ru-RU" dirty="0"/>
          </a:p>
          <a:p>
            <a:r>
              <a:rPr lang="en-US" dirty="0" smtClean="0"/>
              <a:t>Repeat</a:t>
            </a:r>
            <a:endParaRPr lang="ru-RU" dirty="0" smtClean="0"/>
          </a:p>
          <a:p>
            <a:r>
              <a:rPr lang="en-US" dirty="0" smtClean="0"/>
              <a:t>Yourself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err="1" smtClean="0"/>
              <a:t>ObjectMother</a:t>
            </a:r>
            <a:r>
              <a:rPr lang="en-US" dirty="0" smtClean="0"/>
              <a:t> / Builders</a:t>
            </a:r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ru-RU" dirty="0" smtClean="0"/>
              <a:t>Параметризованные тесты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тесты?</a:t>
            </a:r>
            <a:r>
              <a:rPr lang="ru-RU" dirty="0"/>
              <a:t/>
            </a:r>
            <a:br>
              <a:rPr lang="ru-RU" dirty="0"/>
            </a:br>
            <a:r>
              <a:rPr lang="ru-RU" sz="3600" dirty="0" smtClean="0"/>
              <a:t>(результаты анкеты)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Страховка при </a:t>
            </a:r>
            <a:r>
              <a:rPr lang="ru-RU" dirty="0" err="1"/>
              <a:t>рефакторинге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Обратная связь при разработке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Чувство уверенности в своем коде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пособ </a:t>
            </a:r>
            <a:r>
              <a:rPr lang="ru-RU" dirty="0"/>
              <a:t>повысить </a:t>
            </a:r>
            <a:r>
              <a:rPr lang="ru-RU" dirty="0" smtClean="0"/>
              <a:t>качество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тестов из прошлого задания. Цели:</a:t>
            </a:r>
            <a:endParaRPr lang="ru-RU" dirty="0"/>
          </a:p>
          <a:p>
            <a:r>
              <a:rPr lang="ru-RU" dirty="0"/>
              <a:t>Без </a:t>
            </a:r>
            <a:r>
              <a:rPr lang="ru-RU" dirty="0" err="1"/>
              <a:t>антипаттернов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+ </a:t>
            </a:r>
            <a:r>
              <a:rPr lang="en-US" dirty="0" smtClean="0"/>
              <a:t>DAMP</a:t>
            </a:r>
          </a:p>
          <a:p>
            <a:r>
              <a:rPr lang="ru-RU" dirty="0" smtClean="0"/>
              <a:t>Имена тестов (тесты как спецификация)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en-US" dirty="0"/>
              <a:t>AAA </a:t>
            </a:r>
            <a:r>
              <a:rPr lang="ru-RU" dirty="0"/>
              <a:t>и </a:t>
            </a:r>
            <a:r>
              <a:rPr lang="ru-RU" dirty="0" smtClean="0"/>
              <a:t>один </a:t>
            </a:r>
            <a:r>
              <a:rPr lang="en-US" dirty="0"/>
              <a:t>Assert</a:t>
            </a:r>
            <a:r>
              <a:rPr lang="ru-RU" dirty="0"/>
              <a:t> на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-религия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ru-RU" dirty="0" smtClean="0"/>
              <a:t>Все остальное — </a:t>
            </a:r>
            <a:r>
              <a:rPr lang="en-US" dirty="0" smtClean="0"/>
              <a:t>duct-tape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2.6.4 </a:t>
            </a:r>
            <a:r>
              <a:rPr lang="en-US" dirty="0" smtClean="0"/>
              <a:t>vs 3.0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nunit.org/index.php?p=docHome&amp;r=2.6.4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</a:p>
          <a:p>
            <a:r>
              <a:rPr lang="en-US" dirty="0" smtClean="0"/>
              <a:t>Devil's advocate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en-US" dirty="0" smtClean="0"/>
              <a:t>min timeframe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бы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/>
              <a:t>The Art Of Unit </a:t>
            </a:r>
            <a:r>
              <a:rPr lang="en-US" dirty="0" smtClean="0"/>
              <a:t>Testing</a:t>
            </a:r>
            <a:r>
              <a:rPr lang="ru-RU" dirty="0" smtClean="0"/>
              <a:t>,</a:t>
            </a:r>
            <a:r>
              <a:rPr lang="en-US" dirty="0" smtClean="0"/>
              <a:t> Roy </a:t>
            </a:r>
            <a:r>
              <a:rPr lang="en-US" dirty="0" err="1" smtClean="0"/>
              <a:t>Osherove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>
                <a:hlinkClick r:id="rId2"/>
              </a:rPr>
              <a:t>http://artofunittesting.com</a:t>
            </a:r>
            <a:r>
              <a:rPr lang="en-US" sz="2000" dirty="0" smtClean="0">
                <a:hlinkClick r:id="rId2"/>
              </a:rPr>
              <a:t>/</a:t>
            </a:r>
            <a:r>
              <a:rPr lang="ru-RU" sz="2000" dirty="0" smtClean="0"/>
              <a:t> </a:t>
            </a:r>
            <a:endParaRPr lang="ru-RU" sz="1800" dirty="0" smtClean="0"/>
          </a:p>
          <a:p>
            <a:r>
              <a:rPr lang="en-US" sz="3600" dirty="0"/>
              <a:t>Advanced unit testing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://www.pluralsight.com/courses/advanced-unit-testing</a:t>
            </a:r>
            <a:endParaRPr lang="en-US" sz="1800" dirty="0"/>
          </a:p>
          <a:p>
            <a:r>
              <a:rPr lang="en-US" sz="3600" dirty="0" smtClean="0"/>
              <a:t>Improving testability through design</a:t>
            </a:r>
            <a:br>
              <a:rPr lang="en-US" sz="36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www.pluralsight.com/courses/description/improving-testability-through-design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216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Hot Key:</a:t>
            </a:r>
            <a:r>
              <a:rPr lang="ru-RU" dirty="0" smtClean="0"/>
              <a:t> </a:t>
            </a: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TeamCity</a:t>
            </a:r>
          </a:p>
          <a:p>
            <a:r>
              <a:rPr lang="en-US" dirty="0" smtClean="0"/>
              <a:t>Run after build:</a:t>
            </a:r>
          </a:p>
          <a:p>
            <a:pPr marL="971550" lvl="1" indent="-514350">
              <a:buAutoNum type="arabicPeriod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NUnit.Runners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Post Build </a:t>
            </a:r>
            <a:r>
              <a:rPr lang="en-US" dirty="0" smtClean="0"/>
              <a:t>Action:</a:t>
            </a:r>
            <a:br>
              <a:rPr lang="en-US" dirty="0" smtClean="0"/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SolutionDir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)packages\NUnit.Runners.2.6.4\tools\nunit-console.exe 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TargetPath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nologo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/exclude=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LongRunning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nodots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550" lvl="1" indent="-514350">
              <a:buAutoNum type="arabicPeriod"/>
            </a:pPr>
            <a:r>
              <a:rPr lang="en-US" dirty="0" smtClean="0"/>
              <a:t>TEST → Test Settings → Run Tests After Build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(+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r>
              <a:rPr lang="en-US" dirty="0" smtClean="0"/>
              <a:t> Test adapter)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33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err="1" smtClean="0"/>
              <a:t>Kontur.Courses.Testing</a:t>
            </a:r>
            <a:r>
              <a:rPr lang="ru-RU" dirty="0" smtClean="0"/>
              <a:t> 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</a:t>
            </a:r>
            <a:r>
              <a:rPr lang="ru-RU" dirty="0" smtClean="0"/>
              <a:t>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10108</TotalTime>
  <Words>698</Words>
  <Application>Microsoft Office PowerPoint</Application>
  <PresentationFormat>Экран (4:3)</PresentationFormat>
  <Paragraphs>209</Paragraphs>
  <Slides>44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ТЕСТИРОВАНИЕ</vt:lpstr>
      <vt:lpstr>Презентация PowerPoint</vt:lpstr>
      <vt:lpstr>Зачем тесты? (результаты анкеты)</vt:lpstr>
      <vt:lpstr>NUnit</vt:lpstr>
      <vt:lpstr>Фишки</vt:lpstr>
      <vt:lpstr>Фишки 2</vt:lpstr>
      <vt:lpstr>Практика (30 мин)</vt:lpstr>
      <vt:lpstr>Практика</vt:lpstr>
      <vt:lpstr>Разбор</vt:lpstr>
      <vt:lpstr>Презентация PowerPoint</vt:lpstr>
      <vt:lpstr>Проблемы  (результат анкеты)</vt:lpstr>
      <vt:lpstr>Мотивационные проблемы</vt:lpstr>
      <vt:lpstr>TDD</vt:lpstr>
      <vt:lpstr>Организационные проблемы</vt:lpstr>
      <vt:lpstr>Опрос: Почему я пишу тесты?</vt:lpstr>
      <vt:lpstr>Презентация PowerPoint</vt:lpstr>
      <vt:lpstr>Якоря</vt:lpstr>
      <vt:lpstr>Технические проблемы</vt:lpstr>
      <vt:lpstr>Антипаттерны</vt:lpstr>
      <vt:lpstr>DRY</vt:lpstr>
      <vt:lpstr>DRY</vt:lpstr>
      <vt:lpstr>DAMP</vt:lpstr>
      <vt:lpstr>Презентация PowerPoint</vt:lpstr>
      <vt:lpstr>DAMP: Анатомия теста</vt:lpstr>
      <vt:lpstr>DRY</vt:lpstr>
      <vt:lpstr>Parametrized tests</vt:lpstr>
      <vt:lpstr>Доверие тестам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Практика (30 мин)</vt:lpstr>
      <vt:lpstr>Test Driven Development</vt:lpstr>
      <vt:lpstr>Проблема</vt:lpstr>
      <vt:lpstr>TDD</vt:lpstr>
      <vt:lpstr>Принципы</vt:lpstr>
      <vt:lpstr>TDD Demo</vt:lpstr>
      <vt:lpstr>TDD-религия</vt:lpstr>
      <vt:lpstr>TDD ваши возражения?</vt:lpstr>
      <vt:lpstr>Парное TDD</vt:lpstr>
      <vt:lpstr>Практика</vt:lpstr>
      <vt:lpstr>Scoring Bowling</vt:lpstr>
      <vt:lpstr>Design</vt:lpstr>
      <vt:lpstr>Чем бы догнаться?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Pavel Egorov</cp:lastModifiedBy>
  <cp:revision>131</cp:revision>
  <dcterms:created xsi:type="dcterms:W3CDTF">2013-06-28T10:07:11Z</dcterms:created>
  <dcterms:modified xsi:type="dcterms:W3CDTF">2015-07-05T21:06:25Z</dcterms:modified>
</cp:coreProperties>
</file>