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4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3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4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6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2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3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B3F7B-B737-4424-9DB3-C4618B0817C9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9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does multiple regression work?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2" y="10510"/>
            <a:ext cx="8011157" cy="683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43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61" y="11824"/>
            <a:ext cx="8008078" cy="6834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53000" y="1905000"/>
            <a:ext cx="2743200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Lets place a line that shows the </a:t>
            </a:r>
            <a:r>
              <a:rPr lang="en-US" dirty="0"/>
              <a:t>regression</a:t>
            </a:r>
            <a:r>
              <a:rPr lang="en-US" dirty="0" smtClean="0"/>
              <a:t> of time period and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4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64" y="5255"/>
            <a:ext cx="8023472" cy="684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53000" y="1905000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Now, let’s move that line to “0”.</a:t>
            </a:r>
          </a:p>
        </p:txBody>
      </p:sp>
    </p:spTree>
    <p:extLst>
      <p:ext uri="{BB962C8B-B14F-4D97-AF65-F5344CB8AC3E}">
        <p14:creationId xmlns:p14="http://schemas.microsoft.com/office/powerpoint/2010/main" val="176471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07" y="0"/>
            <a:ext cx="80357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53000" y="1905000"/>
            <a:ext cx="2743200" cy="17543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Lets replot the ‘Before trial’ values about the 0 line. </a:t>
            </a:r>
            <a:r>
              <a:rPr lang="en-US" dirty="0"/>
              <a:t>Note</a:t>
            </a:r>
            <a:r>
              <a:rPr lang="en-US" dirty="0" smtClean="0"/>
              <a:t> how the first two points are one the line and the third remains above the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07" y="0"/>
            <a:ext cx="80357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53000" y="1905000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Ok. Let’s plot the mean of the three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07" y="0"/>
            <a:ext cx="80357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53000" y="1905000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Now, do the same for the ‘After trial’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07" y="0"/>
            <a:ext cx="80357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53000" y="1905000"/>
            <a:ext cx="2743200" cy="17543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Finally, add the ‘After trial’ mean. </a:t>
            </a:r>
          </a:p>
          <a:p>
            <a:r>
              <a:rPr lang="en-US" dirty="0" smtClean="0"/>
              <a:t>Note that, </a:t>
            </a:r>
            <a:r>
              <a:rPr lang="en-US" i="1" dirty="0" smtClean="0"/>
              <a:t>after controlling for time period</a:t>
            </a:r>
            <a:r>
              <a:rPr lang="en-US" dirty="0" smtClean="0"/>
              <a:t>, there is a difference in the mean before and after the trial.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1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115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How does multiple regression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multiple regression work?</dc:title>
  <dc:creator>Robert Badgett</dc:creator>
  <cp:lastModifiedBy>Robert Badgett</cp:lastModifiedBy>
  <cp:revision>4</cp:revision>
  <dcterms:created xsi:type="dcterms:W3CDTF">2015-04-07T01:36:53Z</dcterms:created>
  <dcterms:modified xsi:type="dcterms:W3CDTF">2015-12-04T21:53:48Z</dcterms:modified>
</cp:coreProperties>
</file>