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3F7B-B737-4424-9DB3-C4618B0817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bmed.gov/24943919" TargetMode="External"/><Relationship Id="rId2" Type="http://schemas.openxmlformats.org/officeDocument/2006/relationships/hyperlink" Target="http://doi.org/10.1186/1748-5908-9-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PMC40686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multiple regression work?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https://qitools.ocpu.io/charts/www/</a:t>
            </a:r>
          </a:p>
        </p:txBody>
      </p:sp>
    </p:spTree>
    <p:extLst>
      <p:ext uri="{BB962C8B-B14F-4D97-AF65-F5344CB8AC3E}">
        <p14:creationId xmlns:p14="http://schemas.microsoft.com/office/powerpoint/2010/main" val="50575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43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3000" y="1600200"/>
            <a:ext cx="27432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Lets place a line that shows the regression of time period and rate.</a:t>
            </a:r>
          </a:p>
        </p:txBody>
      </p:sp>
    </p:spTree>
    <p:extLst>
      <p:ext uri="{BB962C8B-B14F-4D97-AF65-F5344CB8AC3E}">
        <p14:creationId xmlns:p14="http://schemas.microsoft.com/office/powerpoint/2010/main" val="279924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764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Now, let’s move that line to “0”.</a:t>
            </a:r>
          </a:p>
        </p:txBody>
      </p:sp>
    </p:spTree>
    <p:extLst>
      <p:ext uri="{BB962C8B-B14F-4D97-AF65-F5344CB8AC3E}">
        <p14:creationId xmlns:p14="http://schemas.microsoft.com/office/powerpoint/2010/main" val="17647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Lets replot the ‘Before trial’ values about the 0 line. Note how the first two points are one the line and the third remains above the line</a:t>
            </a:r>
          </a:p>
        </p:txBody>
      </p:sp>
    </p:spTree>
    <p:extLst>
      <p:ext uri="{BB962C8B-B14F-4D97-AF65-F5344CB8AC3E}">
        <p14:creationId xmlns:p14="http://schemas.microsoft.com/office/powerpoint/2010/main" val="316159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Ok. Let’s plot the mean of the three values</a:t>
            </a:r>
          </a:p>
        </p:txBody>
      </p:sp>
    </p:spTree>
    <p:extLst>
      <p:ext uri="{BB962C8B-B14F-4D97-AF65-F5344CB8AC3E}">
        <p14:creationId xmlns:p14="http://schemas.microsoft.com/office/powerpoint/2010/main" val="24531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Now, do the same for the ‘After trial’ values.</a:t>
            </a:r>
          </a:p>
        </p:txBody>
      </p:sp>
    </p:spTree>
    <p:extLst>
      <p:ext uri="{BB962C8B-B14F-4D97-AF65-F5344CB8AC3E}">
        <p14:creationId xmlns:p14="http://schemas.microsoft.com/office/powerpoint/2010/main" val="19906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3000" y="1600200"/>
            <a:ext cx="27432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Finally, add the ‘After trial’ mean. </a:t>
            </a:r>
          </a:p>
          <a:p>
            <a:r>
              <a:rPr lang="en-US" dirty="0"/>
              <a:t>Note that, </a:t>
            </a:r>
            <a:r>
              <a:rPr lang="en-US" i="1" dirty="0"/>
              <a:t>after controlling for time period</a:t>
            </a:r>
            <a:r>
              <a:rPr lang="en-US" dirty="0"/>
              <a:t>, there is a difference in the mean before and after the trial.</a:t>
            </a:r>
          </a:p>
        </p:txBody>
      </p:sp>
    </p:spTree>
    <p:extLst>
      <p:ext uri="{BB962C8B-B14F-4D97-AF65-F5344CB8AC3E}">
        <p14:creationId xmlns:p14="http://schemas.microsoft.com/office/powerpoint/2010/main" val="371391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2F80-8A34-E976-A1D4-86DD9078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767A-60D5-9F6E-F778-6F2BD488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Taljaard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 M, McKenzie JE, Ramsay CR, Grimshaw JM. The use of segmented regression in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analysing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 interrupted time series studies: an example in pre-hospital ambulance care. Implement Sci. 2014 Jun 19;9:77.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: 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  <a:hlinkClick r:id="rId2"/>
              </a:rPr>
              <a:t>10.1186/1748-5908-9-77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. PMID: 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  <a:hlinkClick r:id="rId3"/>
              </a:rPr>
              <a:t>24943919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; PMCID: 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  <a:hlinkClick r:id="rId4"/>
              </a:rPr>
              <a:t>PMC4068621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9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178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BlinkMacSystemFont</vt:lpstr>
      <vt:lpstr>Calibri</vt:lpstr>
      <vt:lpstr>Office Theme</vt:lpstr>
      <vt:lpstr>How does multiple regression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multiple regression work?</dc:title>
  <dc:creator>Robert Badgett</dc:creator>
  <cp:lastModifiedBy>Bob Badgett</cp:lastModifiedBy>
  <cp:revision>7</cp:revision>
  <dcterms:created xsi:type="dcterms:W3CDTF">2015-04-07T01:36:53Z</dcterms:created>
  <dcterms:modified xsi:type="dcterms:W3CDTF">2024-01-23T17:04:16Z</dcterms:modified>
</cp:coreProperties>
</file>