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57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CF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1321B-4E40-492C-8A4E-A3D9EFF20447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6F74-D9C1-4E6F-83FC-D78D5FB8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6F74-D9C1-4E6F-83FC-D78D5FB8D3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內輪差警示系統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組別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第一組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黃志誠，張文嘉，王中辰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4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9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1CF65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2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內輪差警示系統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8C9D-39AD-471A-88A8-F20769E80FF6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 smtClean="0"/>
              <a:t>內輪差警示系統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68FA-02E3-4541-8B7F-E677A6248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0300" y="1122363"/>
            <a:ext cx="9537700" cy="2387600"/>
          </a:xfrm>
        </p:spPr>
        <p:txBody>
          <a:bodyPr/>
          <a:lstStyle/>
          <a:p>
            <a:r>
              <a:rPr lang="zh-TW" altLang="en-US" dirty="0" smtClean="0"/>
              <a:t>模擬大型車內輪差警示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組別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第一組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黃志誠，張文嘉，王中辰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49489" y="9419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48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26911" y="1332089"/>
            <a:ext cx="10515600" cy="552591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甘特圖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研究目的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zh-TW" altLang="en-US" sz="3200" dirty="0"/>
              <a:t>所需材料圖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/>
          </a:p>
          <a:p>
            <a:r>
              <a:rPr lang="zh-TW" altLang="en-US" sz="3200" dirty="0" smtClean="0"/>
              <a:t>六</a:t>
            </a:r>
            <a:r>
              <a:rPr lang="en-US" altLang="zh-TW" sz="3200" dirty="0" smtClean="0"/>
              <a:t>~</a:t>
            </a:r>
            <a:r>
              <a:rPr lang="zh-TW" altLang="en-US" sz="3200" dirty="0" smtClean="0"/>
              <a:t>七週進度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600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98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341" y="47230"/>
            <a:ext cx="1869659" cy="799438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甘特圖</a:t>
            </a:r>
            <a:endParaRPr lang="zh-TW" altLang="en-US" sz="4800" dirty="0"/>
          </a:p>
        </p:txBody>
      </p:sp>
      <p:sp>
        <p:nvSpPr>
          <p:cNvPr id="92" name="Rounded Rectangle 8"/>
          <p:cNvSpPr/>
          <p:nvPr/>
        </p:nvSpPr>
        <p:spPr>
          <a:xfrm>
            <a:off x="12148813" y="8447226"/>
            <a:ext cx="4066063" cy="520914"/>
          </a:xfrm>
          <a:prstGeom prst="roundRect">
            <a:avLst>
              <a:gd name="adj" fmla="val 50000"/>
            </a:avLst>
          </a:prstGeom>
          <a:solidFill>
            <a:srgbClr val="C5C5C5"/>
          </a:solidFill>
          <a:ln w="9525" cap="flat" cmpd="sng" algn="ctr">
            <a:noFill/>
            <a:prstDash val="solid"/>
          </a:ln>
          <a:effectLst/>
        </p:spPr>
        <p:txBody>
          <a:bodyPr lIns="243852" tIns="121926" rIns="243852" bIns="121926" rtlCol="0" anchor="ctr"/>
          <a:lstStyle/>
          <a:p>
            <a:pPr marL="0" marR="0" lvl="0" indent="0" algn="ctr" defTabSz="1219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ExtraLight"/>
              <a:ea typeface="+mn-ea"/>
              <a:cs typeface="+mn-cs"/>
            </a:endParaRPr>
          </a:p>
        </p:txBody>
      </p: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74917"/>
              </p:ext>
            </p:extLst>
          </p:nvPr>
        </p:nvGraphicFramePr>
        <p:xfrm>
          <a:off x="224313" y="788400"/>
          <a:ext cx="11352810" cy="600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281"/>
                <a:gridCol w="1135281"/>
                <a:gridCol w="1135281"/>
                <a:gridCol w="1132344"/>
                <a:gridCol w="1138218"/>
                <a:gridCol w="1135281"/>
                <a:gridCol w="1135281"/>
                <a:gridCol w="1135281"/>
                <a:gridCol w="1135281"/>
                <a:gridCol w="1135281"/>
              </a:tblGrid>
              <a:tr h="61487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工作項目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9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車身設計</a:t>
                      </a:r>
                      <a:endParaRPr lang="zh-TW" altLang="en-US" sz="1800" dirty="0">
                        <a:solidFill>
                          <a:srgbClr val="00FF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車身分析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製作零件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驅動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測試一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車頭設計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車頭分析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製作零件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組裝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車身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車體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9185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感測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52650" y="154561"/>
            <a:ext cx="257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紅色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35500" y="15456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進度正常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800622" y="154559"/>
            <a:ext cx="2867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空白</a:t>
            </a:r>
            <a:r>
              <a:rPr lang="en-US" altLang="zh-TW" dirty="0" smtClean="0"/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尚未進行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0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85524"/>
              </p:ext>
            </p:extLst>
          </p:nvPr>
        </p:nvGraphicFramePr>
        <p:xfrm>
          <a:off x="135466" y="101597"/>
          <a:ext cx="11606440" cy="659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644"/>
                <a:gridCol w="1160644"/>
                <a:gridCol w="1160644"/>
                <a:gridCol w="1160644"/>
                <a:gridCol w="1160644"/>
                <a:gridCol w="1160644"/>
                <a:gridCol w="1160644"/>
                <a:gridCol w="1160644"/>
                <a:gridCol w="1160644"/>
                <a:gridCol w="1160644"/>
              </a:tblGrid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工作項目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endParaRPr lang="zh-TW" altLang="en-US" sz="3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488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車輪製作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8834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整合組裝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驅動程式測試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感測程式測試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測試整體運轉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測試整體運轉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85461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測試整體運轉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</a:tr>
              <a:tr h="488349">
                <a:tc gridSpan="10"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3932238" cy="1155700"/>
          </a:xfrm>
        </p:spPr>
        <p:txBody>
          <a:bodyPr>
            <a:normAutofit/>
          </a:bodyPr>
          <a:lstStyle/>
          <a:p>
            <a:r>
              <a:rPr lang="zh-TW" altLang="en-US" sz="7200" dirty="0" smtClean="0"/>
              <a:t>研究</a:t>
            </a:r>
            <a:r>
              <a:rPr lang="zh-TW" altLang="en-US" sz="7200" dirty="0"/>
              <a:t>目的</a:t>
            </a:r>
          </a:p>
        </p:txBody>
      </p:sp>
      <p:sp>
        <p:nvSpPr>
          <p:cNvPr id="19" name="文字版面配置區 18"/>
          <p:cNvSpPr>
            <a:spLocks noGrp="1"/>
          </p:cNvSpPr>
          <p:nvPr>
            <p:ph type="body" sz="half" idx="4294967295"/>
          </p:nvPr>
        </p:nvSpPr>
        <p:spPr>
          <a:xfrm>
            <a:off x="0" y="1331913"/>
            <a:ext cx="3651250" cy="5068887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減少事故發生</a:t>
            </a:r>
            <a:endParaRPr lang="en-US" altLang="zh-TW" sz="3600" dirty="0" smtClean="0"/>
          </a:p>
          <a:p>
            <a:endParaRPr lang="en-US" altLang="zh-TW" sz="3600" dirty="0"/>
          </a:p>
          <a:p>
            <a:r>
              <a:rPr lang="en-US" altLang="zh-TW" sz="3600" dirty="0" smtClean="0"/>
              <a:t>2.</a:t>
            </a:r>
            <a:r>
              <a:rPr lang="zh-TW" altLang="en-US" sz="3600" dirty="0" smtClean="0"/>
              <a:t>警示車輛 保持安全距離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3.</a:t>
            </a:r>
            <a:r>
              <a:rPr lang="zh-TW" altLang="en-US" sz="3600" dirty="0" smtClean="0"/>
              <a:t>堤防 視線死角</a:t>
            </a:r>
            <a:endParaRPr lang="zh-TW" altLang="en-US" sz="36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/>
          <a:srcRect b="8190"/>
          <a:stretch/>
        </p:blipFill>
        <p:spPr>
          <a:xfrm>
            <a:off x="4566991" y="846668"/>
            <a:ext cx="3589110" cy="4816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文字方塊 27"/>
          <p:cNvSpPr txBox="1"/>
          <p:nvPr/>
        </p:nvSpPr>
        <p:spPr>
          <a:xfrm>
            <a:off x="6243414" y="558437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CF65F"/>
                </a:solidFill>
              </a:rPr>
              <a:t>圖一</a:t>
            </a:r>
            <a:endParaRPr lang="zh-TW" altLang="en-US" dirty="0">
              <a:solidFill>
                <a:srgbClr val="1CF65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53401" y="5584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CF65F"/>
                </a:solidFill>
              </a:rPr>
              <a:t>圖二</a:t>
            </a:r>
            <a:endParaRPr lang="zh-TW" altLang="en-US" dirty="0">
              <a:solidFill>
                <a:srgbClr val="1CF65F"/>
              </a:solidFill>
            </a:endParaRPr>
          </a:p>
        </p:txBody>
      </p:sp>
      <p:pic>
        <p:nvPicPr>
          <p:cNvPr id="1027" name="Picture 3" descr="C:\Users\黃志誠\Desktop\桌布圖\ebaa458c0f16b428e2dda962d30c76f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/>
          <a:stretch/>
        </p:blipFill>
        <p:spPr bwMode="auto">
          <a:xfrm>
            <a:off x="8353523" y="846668"/>
            <a:ext cx="3818467" cy="4721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444" y="9419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所需材料圖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7" y="1230489"/>
            <a:ext cx="2550583" cy="1975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11" y="1142999"/>
            <a:ext cx="2686756" cy="2063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72" y="1142998"/>
            <a:ext cx="2697339" cy="2063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字方塊 6"/>
          <p:cNvSpPr txBox="1"/>
          <p:nvPr/>
        </p:nvSpPr>
        <p:spPr>
          <a:xfrm>
            <a:off x="1061806" y="335280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藍芽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HC-05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70838" y="339172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L289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馬達驅動模組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68533" y="33528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無線模組 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89" y="1150053"/>
            <a:ext cx="2810934" cy="2063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7" y="3941057"/>
            <a:ext cx="2705398" cy="1895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字方塊 13"/>
          <p:cNvSpPr txBox="1"/>
          <p:nvPr/>
        </p:nvSpPr>
        <p:spPr>
          <a:xfrm>
            <a:off x="9789742" y="337037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板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3579" y="5892798"/>
            <a:ext cx="26212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超音波測距 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避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障模組</a:t>
            </a:r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70838" y="4350434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以上目前是我們製作程式會用到的主材料</a:t>
            </a:r>
          </a:p>
        </p:txBody>
      </p:sp>
    </p:spTree>
    <p:extLst>
      <p:ext uri="{BB962C8B-B14F-4D97-AF65-F5344CB8AC3E}">
        <p14:creationId xmlns:p14="http://schemas.microsoft.com/office/powerpoint/2010/main" val="22855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754" y="116770"/>
            <a:ext cx="10515600" cy="1136300"/>
          </a:xfrm>
        </p:spPr>
        <p:txBody>
          <a:bodyPr/>
          <a:lstStyle/>
          <a:p>
            <a:r>
              <a:rPr lang="zh-TW" altLang="en-US" dirty="0"/>
              <a:t>六</a:t>
            </a:r>
            <a:r>
              <a:rPr lang="en-US" altLang="zh-TW" dirty="0"/>
              <a:t>~</a:t>
            </a:r>
            <a:r>
              <a:rPr lang="zh-TW" altLang="en-US" dirty="0"/>
              <a:t>七週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9365" y="554570"/>
            <a:ext cx="3522135" cy="4919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字方塊 3"/>
          <p:cNvSpPr txBox="1"/>
          <p:nvPr/>
        </p:nvSpPr>
        <p:spPr>
          <a:xfrm>
            <a:off x="276978" y="4974355"/>
            <a:ext cx="436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這是我們目前初步所割的車頭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4" y="1253068"/>
            <a:ext cx="6185965" cy="3522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/>
          <p:cNvSpPr txBox="1"/>
          <p:nvPr/>
        </p:nvSpPr>
        <p:spPr>
          <a:xfrm>
            <a:off x="7262624" y="49743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而這張是我們所參考的圖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04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202</Words>
  <Application>Microsoft Office PowerPoint</Application>
  <PresentationFormat>自訂</PresentationFormat>
  <Paragraphs>72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模擬大型車內輪差警示</vt:lpstr>
      <vt:lpstr>目錄</vt:lpstr>
      <vt:lpstr>甘特圖</vt:lpstr>
      <vt:lpstr>PowerPoint 簡報</vt:lpstr>
      <vt:lpstr>研究目的</vt:lpstr>
      <vt:lpstr>所需材料圖</vt:lpstr>
      <vt:lpstr>六~七週進度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黃志誠</cp:lastModifiedBy>
  <cp:revision>54</cp:revision>
  <dcterms:created xsi:type="dcterms:W3CDTF">2019-08-26T05:49:30Z</dcterms:created>
  <dcterms:modified xsi:type="dcterms:W3CDTF">2019-10-02T17:26:34Z</dcterms:modified>
</cp:coreProperties>
</file>