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4"/>
  </p:notesMasterIdLst>
  <p:sldIdLst>
    <p:sldId id="256" r:id="rId2"/>
    <p:sldId id="329" r:id="rId3"/>
    <p:sldId id="357" r:id="rId4"/>
    <p:sldId id="257" r:id="rId5"/>
    <p:sldId id="366" r:id="rId6"/>
    <p:sldId id="376" r:id="rId7"/>
    <p:sldId id="367" r:id="rId8"/>
    <p:sldId id="330" r:id="rId9"/>
    <p:sldId id="358" r:id="rId10"/>
    <p:sldId id="331" r:id="rId11"/>
    <p:sldId id="359" r:id="rId12"/>
    <p:sldId id="360" r:id="rId13"/>
    <p:sldId id="336" r:id="rId14"/>
    <p:sldId id="338" r:id="rId15"/>
    <p:sldId id="337" r:id="rId16"/>
    <p:sldId id="339" r:id="rId17"/>
    <p:sldId id="341" r:id="rId18"/>
    <p:sldId id="368" r:id="rId19"/>
    <p:sldId id="369" r:id="rId20"/>
    <p:sldId id="370" r:id="rId21"/>
    <p:sldId id="371" r:id="rId22"/>
    <p:sldId id="372" r:id="rId23"/>
    <p:sldId id="373" r:id="rId24"/>
    <p:sldId id="340" r:id="rId25"/>
    <p:sldId id="345" r:id="rId26"/>
    <p:sldId id="342" r:id="rId27"/>
    <p:sldId id="344" r:id="rId28"/>
    <p:sldId id="343" r:id="rId29"/>
    <p:sldId id="349" r:id="rId30"/>
    <p:sldId id="346" r:id="rId31"/>
    <p:sldId id="347" r:id="rId32"/>
    <p:sldId id="348" r:id="rId33"/>
    <p:sldId id="351" r:id="rId34"/>
    <p:sldId id="380" r:id="rId35"/>
    <p:sldId id="379" r:id="rId36"/>
    <p:sldId id="352" r:id="rId37"/>
    <p:sldId id="361" r:id="rId38"/>
    <p:sldId id="362" r:id="rId39"/>
    <p:sldId id="355" r:id="rId40"/>
    <p:sldId id="363" r:id="rId41"/>
    <p:sldId id="350" r:id="rId42"/>
    <p:sldId id="354" r:id="rId43"/>
    <p:sldId id="356" r:id="rId44"/>
    <p:sldId id="374" r:id="rId45"/>
    <p:sldId id="375" r:id="rId46"/>
    <p:sldId id="378" r:id="rId47"/>
    <p:sldId id="377" r:id="rId48"/>
    <p:sldId id="332" r:id="rId49"/>
    <p:sldId id="328" r:id="rId50"/>
    <p:sldId id="333" r:id="rId51"/>
    <p:sldId id="335" r:id="rId52"/>
    <p:sldId id="334" r:id="rId5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5322" autoAdjust="0"/>
  </p:normalViewPr>
  <p:slideViewPr>
    <p:cSldViewPr>
      <p:cViewPr varScale="1">
        <p:scale>
          <a:sx n="94" d="100"/>
          <a:sy n="94" d="100"/>
        </p:scale>
        <p:origin x="1194"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2:28.578"/>
    </inkml:context>
    <inkml:brush xml:id="br0">
      <inkml:brushProperty name="width" value="0.05" units="cm"/>
      <inkml:brushProperty name="height" value="0.05" units="cm"/>
      <inkml:brushProperty name="ignorePressure" value="1"/>
    </inkml:brush>
  </inkml:definitions>
  <inkml:trace contextRef="#ctx0" brushRef="#br0">0 35,'0'-28,"0"21,0 20,0 15216,0-15245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1.651"/>
    </inkml:context>
    <inkml:brush xml:id="br0">
      <inkml:brushProperty name="width" value="0.05" units="cm"/>
      <inkml:brushProperty name="height" value="0.05" units="cm"/>
      <inkml:brushProperty name="color" value="#00A0D7"/>
    </inkml:brush>
  </inkml:definitions>
  <inkml:trace contextRef="#ctx0" brushRef="#br0">295 9 6281,'0'-6'696,"-6"4"665,-9 2-809,-22 2-432,-4 2-24,-15 2-24,0 2-64,16 3-944,-3-1 680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2.343"/>
    </inkml:context>
    <inkml:brush xml:id="br0">
      <inkml:brushProperty name="width" value="0.05" units="cm"/>
      <inkml:brushProperty name="height" value="0.05" units="cm"/>
      <inkml:brushProperty name="color" value="#00A0D7"/>
    </inkml:brush>
  </inkml:definitions>
  <inkml:trace contextRef="#ctx0" brushRef="#br0">559 6 5553,'-11'-2'415,"0"0"-1,0 1 1,0 1-1,-1-1 1,1 2-1,-11 1 1,-67 16-481,19-3-115,-90 2 146,97-12 405,57-5-289,0 1-1,0 0 1,1 0 0,-1 0-1,0 1 1,1-1 0,-1 1-1,-9 6 1,13-6-64,-1-1 0,1 1 0,1 0 0,-1 0 0,0 0 0,0 0 0,1 0 0,-1 0 0,1 0 0,0 1 0,-1-1 0,1 0 0,0 1 0,1-1 0,-1 1 0,0-1 0,1 1 0,-1 0 0,1-1-1,0 1 1,0 0 0,0 2 0,2 24 232,1 0 0,2 0-1,1 0 1,14 42 0,11 52 620,-13 53-77,-14-109-287,17 83 0,-20-144-488,35 138 256,-35-141-265,0 0-1,0 0 1,0 0-1,0 0 1,0-1-1,1 1 1,-1 0 0,1-1-1,0 1 1,0-1-1,0 0 1,0 1-1,0-1 1,0 0-1,1 0 1,3 2-1,-2-2 15,0-1 0,0 0 0,1 0-1,-1 0 1,0 0 0,0-1 0,0 1 0,1-1-1,-1 0 1,0 0 0,7-2 0,249-10 319,-246 12-1177,0-1-1,1 0 1,-1-1-1,19-5 1,-13 2-583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2.830"/>
    </inkml:context>
    <inkml:brush xml:id="br0">
      <inkml:brushProperty name="width" value="0.05" units="cm"/>
      <inkml:brushProperty name="height" value="0.05" units="cm"/>
      <inkml:brushProperty name="color" value="#00A0D7"/>
    </inkml:brush>
  </inkml:definitions>
  <inkml:trace contextRef="#ctx0" brushRef="#br0">1 27 6017,'1'9'451,"0"1"-1,1 0 1,0-1-1,1 1 1,0-1-1,0 0 1,1 0-1,8 14 1,-1-4-522,0-1 0,1-1 0,17 19-1,-19-26 90,0 0 0,1 0 0,0-1 0,1 0-1,0-1 1,1 0 0,-1-1 0,1-1 0,1 0-1,13 4 1,-20-8 2,1 0 1,-1 0-1,0-1 0,1 0 0,-1-1 0,1 0 0,-1 0 1,1 0-1,9-3 0,-12 2-7,0 0 0,0-1-1,0 0 1,0 0 0,0 0 0,0-1 0,0 0-1,-1 0 1,1 0 0,-1 0 0,0-1 0,0 0-1,0 0 1,3-4 0,4-7-23,-1-1 0,0-1-1,-1 0 1,0 0 0,-2-1 0,0 0 0,8-35 0,-13 47-8,-1 0 0,0 0 0,-1 0 0,0-1 0,0 1 0,0 0 0,-2-9 0,2 13 16,0 1-1,0-1 0,-1 0 1,1 0-1,-1 0 0,1 1 1,-1-1-1,0 0 1,0 1-1,0-1 0,0 0 1,0 1-1,0 0 0,0-1 1,0 1-1,-1-1 0,1 1 1,-1 0-1,1 0 0,-1 0 1,1 0-1,-1 0 0,1 0 1,-1 0-1,0 1 0,0-1 1,-2 0-1,3 1 8,0-1 0,0 1 0,0 0 0,0 0 0,0 1-1,0-1 1,0 0 0,0 0 0,0 0 0,0 1 0,0-1 0,0 0-1,0 1 1,1-1 0,-1 1 0,0-1 0,0 1 0,0-1 0,1 1 0,-1 0-1,0-1 1,1 1 0,-1 0 0,0 0 0,1-1 0,-1 1 0,1 0 0,-1 0-1,1 0 1,0 0 0,-1 0 0,1-1 0,-1 2 0,0 5 52,-1-1 0,1 0 0,0 0 0,0 10 0,3 31 165,1 0 0,3 0 1,17 73-1,-11-65-164,-12-54-57,41 228 101,-35-176-65,-1 1 0,-4 73 0,-2-120-42,1 0 0,-1-1 0,0 1 0,-1-1 0,0 1 0,0-1 0,0 0-1,0 0 1,-1 0 0,0 0 0,-1 0 0,1 0 0,-1-1 0,0 0 0,-8 8-1,8-9-476,-1 0 0,0 0 0,0-1 1,-1 1-1,-10 4 0,10-7-713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197"/>
    </inkml:context>
    <inkml:brush xml:id="br0">
      <inkml:brushProperty name="width" value="0.05" units="cm"/>
      <inkml:brushProperty name="height" value="0.05" units="cm"/>
      <inkml:brushProperty name="color" value="#00A0D7"/>
    </inkml:brush>
  </inkml:definitions>
  <inkml:trace contextRef="#ctx0" brushRef="#br0">4 13 11851,'0'-13'496,"-4"17"112,4 15-448,11 37-144,1 15 24,9 20 40,-3 6 16,-3-1 24,-3 1-8,-3-1-8,1-3-8,-2-16-8,3-9-8,1-24-8,3-13-72,5-12-1304,1-17-2121,-4-15 1977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575"/>
    </inkml:context>
    <inkml:brush xml:id="br0">
      <inkml:brushProperty name="width" value="0.05" units="cm"/>
      <inkml:brushProperty name="height" value="0.05" units="cm"/>
      <inkml:brushProperty name="color" value="#00A0D7"/>
    </inkml:brush>
  </inkml:definitions>
  <inkml:trace contextRef="#ctx0" brushRef="#br0">0 1 10154,'21'18'360,"12"11"0,7 11-224,16 10 16,-4 3 0,14 12 0,-4-1-8,-2 0-80,7-3-7,-16-14-9,1-1 0,-8-15-625,-3-10-855,-7-32 832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937"/>
    </inkml:context>
    <inkml:brush xml:id="br0">
      <inkml:brushProperty name="width" value="0.05" units="cm"/>
      <inkml:brushProperty name="height" value="0.05" units="cm"/>
      <inkml:brushProperty name="color" value="#00A0D7"/>
    </inkml:brush>
  </inkml:definitions>
  <inkml:trace contextRef="#ctx0" brushRef="#br0">270 0 11410,'-31'15'329,"2"12"-81,8 14-232,4 19-32,-3 13 8,-3 18-8,0 7 8,-4 3 8,4-5 8,0-17 16,9-17 0,-3-25-288,15-12-369,2-23 361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4.290"/>
    </inkml:context>
    <inkml:brush xml:id="br0">
      <inkml:brushProperty name="width" value="0.05" units="cm"/>
      <inkml:brushProperty name="height" value="0.05" units="cm"/>
      <inkml:brushProperty name="color" value="#00A0D7"/>
    </inkml:brush>
  </inkml:definitions>
  <inkml:trace contextRef="#ctx0" brushRef="#br0">1 31 7290,'32'-9'670,"1"2"1,59-6-1,-75 12-625,0 1-1,-1 0 1,1 1 0,-1 1-1,1 1 1,-1 0-1,28 9 1,-38-9 37,0 0 1,1 0-1,-1 1 0,0 0 0,-1 0 1,1 0-1,-1 1 0,0 0 0,0 0 1,0 0-1,-1 0 0,1 1 0,-1 0 0,-1 0 1,1 0-1,4 11 0,1 8 114,-1-1 0,-2 1-1,6 32 1,-9-39-192,19 105 128,45 191 146,28 19 506,-80-292-558,1-2-1,1 1 1,41 63-1,-58-102-221,1-1 0,0 1 0,-1 0-1,1-1 1,-1 1 0,1 0 0,-1 0 0,0-1 0,1 1 0,-1 0-1,0 0 1,0 0 0,1-1 0,-1 1 0,0 0 0,0 0-1,0 0 1,0-1 0,0 1 0,0 0 0,0 0 0,0 0 0,0 0-1,0-1 1,-1 1 0,1 0 0,0 0 0,-1 0 0,1-1 0,0 1-1,-1 0 1,1 0 0,-1-1 0,1 1 0,-1 0 0,1-1 0,-1 1-1,0-1 1,1 1 0,-1-1 0,-1 2 0,-3 0 6,0-1 1,0 1 0,0-1-1,-1 0 1,-9 1-1,1 0 4,-220 33-178,132-24-2378,83-9 1632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4.671"/>
    </inkml:context>
    <inkml:brush xml:id="br0">
      <inkml:brushProperty name="width" value="0.05" units="cm"/>
      <inkml:brushProperty name="height" value="0.05" units="cm"/>
      <inkml:brushProperty name="color" value="#00A0D7"/>
    </inkml:brush>
  </inkml:definitions>
  <inkml:trace contextRef="#ctx0" brushRef="#br0">386 0 10610,'-4'2'416,"-6"0"96,-5 7-360,-22 1-103,-9-2-1,5 3-361,-5-1-167,11 1-568,4 1-560,2 0 952</inkml:trace>
  <inkml:trace contextRef="#ctx0" brushRef="#br0" timeOffset="1">436 231 8706,'-23'0'760,"-6"2"728,-16 2-671,-11-2-409,-4 2-96,-5 0-232,16 2-248,-5-1-993,12 1-935,30 0 1064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5.270"/>
    </inkml:context>
    <inkml:brush xml:id="br0">
      <inkml:brushProperty name="width" value="0.05" units="cm"/>
      <inkml:brushProperty name="height" value="0.05" units="cm"/>
      <inkml:brushProperty name="color" value="#00A0D7"/>
    </inkml:brush>
  </inkml:definitions>
  <inkml:trace contextRef="#ctx0" brushRef="#br0">304 1302 4953,'1'4'3004,"-8"-5"-2380,-10-4-734,7-1 162,1 0 0,0 0 0,0-1-1,0-1 1,1 0 0,0 0 0,1 0 0,0-1-1,0 0 1,1 0 0,0-1 0,0 0 0,-4-13 0,-4-13 261,2-1 0,-11-61 0,14 61-139,-66-319 1209,64 307-1156,1-1 0,3 0 0,-2-81 0,9 112-189,1 0 0,1 0 1,1 1-1,0-1 0,1 1 0,1 0 0,1 0 0,1 0 1,0 1-1,1 0 0,1 0 0,21-30 0,-26 42-33,0 0-1,1 0 0,-1 0 1,1 0-1,0 1 0,0 0 0,1 0 1,-1 0-1,1 1 0,0-1 1,0 1-1,0 1 0,0-1 0,0 1 1,1 0-1,-1 1 0,1-1 0,-1 1 1,1 1-1,-1-1 0,1 1 1,0 0-1,9 2 0,-2 0-10,-1 0 0,0 1 0,0 0-1,0 1 1,0 1 0,-1 0 0,0 0 0,1 2 0,-2-1-1,16 12 1,-22-14 9,0 0-1,0 0 0,0 1 1,-1 0-1,1 0 1,-1 0-1,0 0 0,-1 1 1,1-1-1,-1 1 0,0 0 1,-1 0-1,1 0 1,-1 0-1,0 1 0,-1-1 1,0 1-1,0-1 1,0 1-1,0-1 0,-1 1 1,0-1-1,-2 9 0,0-3 28,-1-1 0,0 1-1,-1-1 1,-1 0-1,1 0 1,-2 0 0,0 0-1,0-1 1,0 0-1,-1-1 1,-16 17 0,9-12 12,-1 0 1,0-2-1,0 0 0,-2 0 1,1-2-1,-26 13 1,29-14 17,13-9-60,0 0 0,0 0 1,0 0-1,0 0 0,0 1 0,0-1 0,0 0 0,0 0 0,0 0 0,0 0 0,0 1 0,-1-1 0,1 0 0,0 0 0,1 0 1,-1 0-1,0 1 0,0-1 0,0 0 0,0 0 0,0 0 0,0 0 0,0 1 0,0-1 0,0 0 0,0 0 0,0 0 0,0 0 0,0 0 1,1 0-1,-1 1 0,0-1 0,0 0 0,0 0 0,0 0 0,0 0 0,0 0 0,1 0 0,-1 0 0,0 0 0,0 1 0,29 5-115,-11-3-4,-9 0 97,0 0 0,0 0 0,0 1 0,-1 0 0,0 0 0,0 1 0,0 0 0,0 1 0,-1 0 0,0 0 0,0 1 0,-1-1 0,0 1 0,0 1 0,7 10 0,-9-12 31,-1 0 0,0 1 0,0-1-1,0 1 1,-1 0 0,0 0 0,0 0 0,-1 0-1,0 0 1,0 0 0,0 1 0,-1-1 0,0 0 0,-1 0-1,1 1 1,-1-1 0,-1 0 0,0 0 0,0 0-1,-4 10 1,2-9-10,1-1-1,-2 1 1,1-1 0,-1 0-1,0 0 1,-1 0-1,1-1 1,-1 0 0,-1 0-1,1 0 1,-1-1-1,0 0 1,0 0 0,-14 6-1,13-7-367,0-1 0,0-1 0,-1 0 0,1 0 0,0 0 0,-1-1 0,1 0 0,-1-1 0,-12 0 0,-7-5-862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5.645"/>
    </inkml:context>
    <inkml:brush xml:id="br0">
      <inkml:brushProperty name="width" value="0.05" units="cm"/>
      <inkml:brushProperty name="height" value="0.05" units="cm"/>
      <inkml:brushProperty name="color" value="#00A0D7"/>
    </inkml:brush>
  </inkml:definitions>
  <inkml:trace contextRef="#ctx0" brushRef="#br0">78 0 3969,'12'2'275,"0"0"-1,0 1 1,0 0-1,0 1 1,-1 0 0,1 1-1,-1 0 1,17 11 0,-21-11-136,0 1 1,0-1-1,0 1 1,-1 1-1,0-1 1,-1 1-1,1 0 0,-1 0 1,-1 1-1,1-1 1,-1 1-1,4 12 1,-5-12-42,-1-1-1,1 1 1,-2 0 0,1 0 0,-1 1-1,0-1 1,-1 0 0,0 0 0,0 0-1,-1 1 1,0-1 0,0 0 0,-1 0-1,0 0 1,0 0 0,-4 7 0,3-10-29,0 1 1,0-2-1,0 1 1,0 0-1,-1 0 1,0-1 0,0 0-1,0 0 1,0 0-1,-1 0 1,1-1-1,-1 0 1,0 0 0,0 0-1,0 0 1,-1-1-1,1 0 1,-1 0-1,1 0 1,-1-1 0,1 0-1,-11 1 1,11-1-34,0-1 0,0 0 0,0 0 0,1-1 0,-1 1 0,0-1 0,0 0 0,0 0 0,1-1 0,-1 1 0,1-1 0,-1 0 0,1 0 0,-1-1 0,1 1 0,0-1 0,0 0 0,1 0 0,-1 0 0,0 0 0,1-1 0,0 0 0,0 0 0,0 1 0,0-2 0,1 1 0,-1 0 0,-1-7 0,-5-10-55,1 0 1,2 0-1,0-1 0,1 0 1,1 0-1,1 0 0,0-32 1,4 52-163,-1 0 0,0 0 0,1 0 0,-1 0 0,1 0 0,0 0 0,-1 0 1,1 0-1,0 1 0,0-1 0,0 0 0,0 1 0,1-1 0,-1 0 0,0 1 0,1 0 1,-1-1-1,1 1 0,-1 0 0,1 0 0,2-2 0,14-7-1200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2:34.589"/>
    </inkml:context>
    <inkml:brush xml:id="br0">
      <inkml:brushProperty name="width" value="0.05" units="cm"/>
      <inkml:brushProperty name="height" value="0.05" units="cm"/>
      <inkml:brushProperty name="ignorePressure" value="1"/>
    </inkml:brush>
  </inkml:definitions>
  <inkml:trace contextRef="#ctx0" brushRef="#br0">0 1,'25649'0,"-25645"0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022"/>
    </inkml:context>
    <inkml:brush xml:id="br0">
      <inkml:brushProperty name="width" value="0.05" units="cm"/>
      <inkml:brushProperty name="height" value="0.05" units="cm"/>
      <inkml:brushProperty name="color" value="#00A0D7"/>
    </inkml:brush>
  </inkml:definitions>
  <inkml:trace contextRef="#ctx0" brushRef="#br0">1 0 8610,'4'15'296,"0"12"64,-2 4-264,0 15 72,0 6 40,-2 12 32,0 0-16,0 3-56,-2-1-16,2-10-24,0-4-24,4-19-256,2-8-504,3-13 408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369"/>
    </inkml:context>
    <inkml:brush xml:id="br0">
      <inkml:brushProperty name="width" value="0.05" units="cm"/>
      <inkml:brushProperty name="height" value="0.05" units="cm"/>
      <inkml:brushProperty name="color" value="#00A0D7"/>
    </inkml:brush>
  </inkml:definitions>
  <inkml:trace contextRef="#ctx0" brushRef="#br0">332 19 9130,'-39'-6'448,"-3"0"168,-8 2-400,0 4-512,-1-2-336,11 4-1024,3 0-641,14 0 1201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809"/>
    </inkml:context>
    <inkml:brush xml:id="br0">
      <inkml:brushProperty name="width" value="0.05" units="cm"/>
      <inkml:brushProperty name="height" value="0.05" units="cm"/>
      <inkml:brushProperty name="color" value="#00A0D7"/>
    </inkml:brush>
  </inkml:definitions>
  <inkml:trace contextRef="#ctx0" brushRef="#br0">230 1356 4865,'-1'4'189,"1"-2"-46,0 0-1,0 0 0,-1 0 1,1 0-1,-1 0 0,1 0 1,-1 0-1,0-1 0,0 1 1,-1 3-1,-6-20 37,-21-80 865,-32-116 1702,23 66-2201,-36-178-196,69 284-325,1 1-1,2-1 0,1 0 1,2 1-1,2-1 0,12-57 0,-8 63 38,2 0-1,14-33 0,-18 55-35,0 0 0,1 0 0,0 0 0,0 1 0,1 0 0,1 0 0,0 1 0,0 0 0,11-9 0,-15 15-22,1 0-1,-1 0 1,1 1 0,-1-1-1,1 1 1,0 0 0,0 1-1,0-1 1,0 1-1,0 0 1,0 0 0,0 1-1,1-1 1,-1 1 0,0 0-1,0 1 1,0-1-1,0 1 1,1 0 0,-1 0-1,0 1 1,-1-1 0,1 1-1,0 0 1,0 1-1,6 3 1,-7-4 9,0 1 0,0 0 1,0 0-1,0 0 0,0 1 0,-1-1 0,0 1 0,1 0 0,-1 0 0,-1 0 1,1 0-1,-1 1 0,1-1 0,-1 1 0,0-1 0,-1 1 0,1 0 1,-1-1-1,0 1 0,0 0 0,-1 0 0,1 0 0,-1 0 0,0 0 1,0 0-1,-1 0 0,-1 9 0,-6 5 98,0 1-1,-1-2 1,-1 1-1,-1-1 1,0-1-1,-16 19 1,0 2 1,16-23-75,1 1 1,1 0-1,1 1 1,-10 25-1,17-41-32,1 1 0,0-1 0,-1 1 1,1-1-1,0 1 0,0-1 0,0 0 0,0 1 0,0-1 0,0 1 0,0-1 0,0 1 0,1-1 0,-1 1 1,1-1-1,-1 0 0,1 1 0,-1-1 0,1 0 0,0 1 0,0-1 0,0 0 0,-1 0 0,1 0 0,0 0 0,0 1 1,1-2-1,-1 1 0,0 0 0,0 0 0,0 0 0,1 0 0,-1-1 0,0 1 0,1-1 0,-1 1 0,3 0 1,7 3-7,0-1 1,1-1 0,22 3-1,-15-2-33,-7-1 8,1 0 1,-1 1-1,0 1 0,0 0 1,-1 1-1,22 11 0,-29-13 26,0 0 0,0 0-1,0 0 1,-1 1-1,1 0 1,-1-1 0,1 1-1,-1 0 1,-1 1-1,1-1 1,-1 0-1,1 1 1,-1 0 0,0-1-1,-1 1 1,1 0-1,-1 0 1,0 0 0,0 7-1,0 1 15,-1-1 0,-1 1 0,0-1 0,-1 0 0,0 0 0,-1 1 0,0-1 0,-1-1 0,0 1 0,-1 0 0,0-1 1,-1 0-1,0 0 0,-1-1 0,0 0 0,-1 0 0,-13 13 0,12-14-14,0 0 1,0 0 0,-1-1-1,0-1 1,0 0 0,-1 0-1,0-1 1,0 0-1,-1-1 1,0 0 0,0-1-1,0 0 1,0-1 0,0-1-1,-1 0 1,1 0 0,-17-1-1,24-1-117,1 0 0,-1 0-1,0 0 1,0-1-1,1 0 1,-1 0 0,1 0-1,-1-1 1,1 0 0,-1 1-1,1-2 1,0 1 0,0 0-1,0-1 1,0 0 0,0 0-1,1 0 1,-1 0-1,-4-6 1,8 9 12,-1-1-1,1 0 1,0 1 0,-1-1-1,1 1 1,0-1 0,-1 0-1,1 1 1,0-1 0,0 0-1,-1 1 1,1-1 0,0 0-1,0 1 1,0-1 0,0 0-1,0 0 1,0 0 0,8-14-1189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172"/>
    </inkml:context>
    <inkml:brush xml:id="br0">
      <inkml:brushProperty name="width" value="0.05" units="cm"/>
      <inkml:brushProperty name="height" value="0.05" units="cm"/>
      <inkml:brushProperty name="color" value="#00A0D7"/>
    </inkml:brush>
  </inkml:definitions>
  <inkml:trace contextRef="#ctx0" brushRef="#br0">0 1 8570,'17'19'744,"6"16"1152,-15 25-1784,2 6-48,-4 5-16,1-7-8,1-12-160,2-10-232,5-13-1096,-3-13 880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518"/>
    </inkml:context>
    <inkml:brush xml:id="br0">
      <inkml:brushProperty name="width" value="0.05" units="cm"/>
      <inkml:brushProperty name="height" value="0.05" units="cm"/>
      <inkml:brushProperty name="color" value="#00A0D7"/>
    </inkml:brush>
  </inkml:definitions>
  <inkml:trace contextRef="#ctx0" brushRef="#br0">1 1 9266,'31'29'288,"2"10"56,0 7 40,7 10 48,7 8-32,3 11-176,2 4-112,4 2-56,-13-13 0,3-18 8,2-11-8,-13-20-504,7-9-696,-1-10 656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897"/>
    </inkml:context>
    <inkml:brush xml:id="br0">
      <inkml:brushProperty name="width" value="0.05" units="cm"/>
      <inkml:brushProperty name="height" value="0.05" units="cm"/>
      <inkml:brushProperty name="color" value="#00A0D7"/>
    </inkml:brush>
  </inkml:definitions>
  <inkml:trace contextRef="#ctx0" brushRef="#br0">607 29 7338,'-9'-23'888,"-3"17"1032,-13 16-1384,-14 34-216,-7 10 88,-29 14 153,-4 7 39,-6 8-216,0 6-96,23 11-136,10-1-272,27-1-1617,13-3 1217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3.872"/>
    </inkml:context>
    <inkml:brush xml:id="br0">
      <inkml:brushProperty name="width" value="0.05" units="cm"/>
      <inkml:brushProperty name="height" value="0.05" units="cm"/>
      <inkml:brushProperty name="ignorePressure" value="1"/>
    </inkml:brush>
  </inkml:definitions>
  <inkml:trace contextRef="#ctx0" brushRef="#br0">0 1,'527'0,"-483"0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4.218"/>
    </inkml:context>
    <inkml:brush xml:id="br0">
      <inkml:brushProperty name="width" value="0.05" units="cm"/>
      <inkml:brushProperty name="height" value="0.05" units="cm"/>
      <inkml:brushProperty name="ignorePressure" value="1"/>
    </inkml:brush>
  </inkml:definitions>
  <inkml:trace contextRef="#ctx0" brushRef="#br0">1 1,'23'0,"6"0,2 0,6 0,5 0,-5 0,11 0,14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5.271"/>
    </inkml:context>
    <inkml:brush xml:id="br0">
      <inkml:brushProperty name="width" value="0.05" units="cm"/>
      <inkml:brushProperty name="height" value="0.05" units="cm"/>
      <inkml:brushProperty name="ignorePressure" value="1"/>
    </inkml:brush>
  </inkml:definitions>
  <inkml:trace contextRef="#ctx0" brushRef="#br0">3 1,'-2'0,"4"0,14 0,9 0,8 0,5 0,7 0,-1 0,-5 0,15 0,0 0,4 0,-4 0,0 0,0 0,-12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5.696"/>
    </inkml:context>
    <inkml:brush xml:id="br0">
      <inkml:brushProperty name="width" value="0.05" units="cm"/>
      <inkml:brushProperty name="height" value="0.05" units="cm"/>
      <inkml:brushProperty name="ignorePressure" value="1"/>
    </inkml:brush>
  </inkml:definitions>
  <inkml:trace contextRef="#ctx0" brushRef="#br0">1 1,'16'0,"3"0,10 0,-2 0,10 0,1 0,-1 0,-2 0,1 0,-3 0,0 0,4 0,7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3:01.792"/>
    </inkml:context>
    <inkml:brush xml:id="br0">
      <inkml:brushProperty name="width" value="0.2" units="cm"/>
      <inkml:brushProperty name="height" value="0.2" units="cm"/>
      <inkml:brushProperty name="color" value="#5B2D90"/>
      <inkml:brushProperty name="ignorePressure" value="1"/>
    </inkml:brush>
  </inkml:definitions>
  <inkml:trace contextRef="#ctx0" brushRef="#br0">46 7346,'-34'12,"22"-8,20-7,21339-7347,-21324 7342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6.152"/>
    </inkml:context>
    <inkml:brush xml:id="br0">
      <inkml:brushProperty name="width" value="0.05" units="cm"/>
      <inkml:brushProperty name="height" value="0.05" units="cm"/>
      <inkml:brushProperty name="ignorePressure" value="1"/>
    </inkml:brush>
  </inkml:definitions>
  <inkml:trace contextRef="#ctx0" brushRef="#br0">1 1,'0'0,"10"0,9 0,16 0,4 0,3 0,10 0,4 0,2 0,-11 0,-9 0,-5 0,0 0,15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6.561"/>
    </inkml:context>
    <inkml:brush xml:id="br0">
      <inkml:brushProperty name="width" value="0.05" units="cm"/>
      <inkml:brushProperty name="height" value="0.05" units="cm"/>
      <inkml:brushProperty name="ignorePressure" value="1"/>
    </inkml:brush>
  </inkml:definitions>
  <inkml:trace contextRef="#ctx0" brushRef="#br0">0 1,'19'0,"14"0,11 0,10 0,0 0,6 0,-2 0,-2 0,-9 0,-13 0,1 0,-8 0,-2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41.038"/>
    </inkml:context>
    <inkml:brush xml:id="br0">
      <inkml:brushProperty name="width" value="0.05" units="cm"/>
      <inkml:brushProperty name="height" value="0.05" units="cm"/>
      <inkml:brushProperty name="ignorePressure" value="1"/>
    </inkml:brush>
  </inkml:definitions>
  <inkml:trace contextRef="#ctx0" brushRef="#br0">1 521,'0'-492,"0"464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41.495"/>
    </inkml:context>
    <inkml:brush xml:id="br0">
      <inkml:brushProperty name="width" value="0.05" units="cm"/>
      <inkml:brushProperty name="height" value="0.05" units="cm"/>
      <inkml:brushProperty name="ignorePressure" value="1"/>
    </inkml:brush>
  </inkml:definitions>
  <inkml:trace contextRef="#ctx0" brushRef="#br0">1 461,'0'-4,"0"-2,0 4,0-4,0-15,0-2,0-18,0-9,0-10,0-9,0-14,0-12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4.422"/>
    </inkml:context>
    <inkml:brush xml:id="br0">
      <inkml:brushProperty name="width" value="0.05" units="cm"/>
      <inkml:brushProperty name="height" value="0.05" units="cm"/>
    </inkml:brush>
  </inkml:definitions>
  <inkml:trace contextRef="#ctx0" brushRef="#br0">98 203 3993,'-12'-12'1160,"-3"-3"1113,-1-1-873,10-1-200,4-4-392,-9-8-152,3-2-327,-5 0-522,-1 0 121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0.362"/>
    </inkml:context>
    <inkml:brush xml:id="br0">
      <inkml:brushProperty name="width" value="0.05" units="cm"/>
      <inkml:brushProperty name="height" value="0.05" units="cm"/>
    </inkml:brush>
  </inkml:definitions>
  <inkml:trace contextRef="#ctx0" brushRef="#br0">310 177 10986,'0'-1'31,"0"1"0,0-1 0,0 1 0,-1 0 0,1-1 0,0 1 0,0 0 0,0-1 0,-1 1 0,1 0 0,0-1 0,0 1 0,-1 0 0,1 0 0,0-1 0,-1 1 0,1 0 0,0 0-1,-1-1 1,1 1 0,0 0 0,-1 0 0,1 0 0,-1 0 0,1 0 0,0 0 0,-1 0 0,1 0 0,-1 0 0,1 0 0,0 0 0,-1 0 0,1 0 0,-1 0 0,1 0 0,0 0 0,-1 0 0,1 0 0,0 0 0,-1 0 0,1 1-1,-1-1 1,1 0 0,0 0 0,0 1 0,-1-1 0,1 0 0,0 0 0,-1 1 0,1-1 0,0 0 0,0 1 0,-1-1 0,1 0 0,0 1 0,-15 23 721,13-20-577,-9 15 292,-1 0 1,-1-1-1,-25 29 1,-53 44 890,6-6-309,64-60-938,17-17-75,13-12 9,17-17-45,-1-2 0,-1 0 0,-1-1 0,-1-2 0,-2 0 0,33-53 0,-43 59 3,-1 0-1,0-1 1,-2 1 0,-1-2 0,6-27 0,11-39 4,-22 85-10,0 0 0,1 0 1,-1 0-1,1 0 0,-1 0 0,1 0 1,0 1-1,0-1 0,0 0 0,0 1 1,1-1-1,-1 1 0,6-4 1,-6 5 0,0 0 0,0 0 0,0 1 0,0-1 0,0 0 1,0 1-1,1-1 0,-1 1 0,0 0 0,0 0 0,1 0 1,-1 0-1,0 0 0,0 0 0,0 1 0,1-1 0,-1 1 1,0-1-1,0 1 0,0 0 0,3 1 0,-4-1 5,1 1 0,0-1-1,0 0 1,0 1 0,-1-1-1,1 1 1,-1-1 0,1 1-1,-1 0 1,0 0 0,0 0-1,0 0 1,0 0 0,0 0-1,0 0 1,0 0 0,-1 0-1,2 3 1,4 45 153,-3-26-47,3 5-46,0-2 1,3 1-1,0-1 0,1-1 0,2 1 1,1-2-1,1 0 0,22 31 0,-5-15-51,1-1 1,2-1-1,67 57 0,-27-42 24,-74-54-35,1 0 0,-1 0 0,0 0 0,0 1 1,0-1-1,0 0 0,1 0 0,-1 1 0,0-1 1,0 0-1,0 0 0,0 1 0,0-1 0,0 0 0,0 0 1,0 1-1,0-1 0,0 0 0,0 0 0,0 1 1,0-1-1,0 0 0,0 0 0,0 1 0,0-1 1,0 0-1,0 0 0,0 1 0,0-1 0,-1 0 0,1 0 1,0 0-1,0 1 0,0-1 0,0 0 0,-1 1 1,-11 10 14,-18 5-15,15-12-1,-1 0 0,0-1 0,1 0 0,-1-2 0,0 0 0,-27-1 0,-1-5 9,-48-11 0,54 8 5,6 2 29,0 2 0,-59-2 0,77 7-290,0 0 0,0 0 0,0 1 0,0 1 0,0 0 0,1 1 0,-1 1 0,-24 11 0,37-16-3,0 1 1,-1 0-1,1 0 0,0-1 0,0 1 0,0 0 0,0 0 1,0 0-1,0 0 0,0 0 0,0 0 0,0 0 0,1 0 0,-1 0 1,0 1-1,1-1 0,-1 0 0,0 0 0,1 1 0,0-1 0,-1 0 1,1 3-1,6-2-1816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1.511"/>
    </inkml:context>
    <inkml:brush xml:id="br0">
      <inkml:brushProperty name="width" value="0.05" units="cm"/>
      <inkml:brushProperty name="height" value="0.05" units="cm"/>
    </inkml:brush>
  </inkml:definitions>
  <inkml:trace contextRef="#ctx0" brushRef="#br0">613 23 7026,'2'-2'343,"12"-12"918,-12 8-230,-10 6 498,-43 9-380,-79 3-1,57-7-565,40-2-320,-123 14 1261,129-12-1283,-1 1 0,1 1 0,-40 17 0,57-20-222,-8 5 95,17-9-110,1 0 0,0 1 1,0-1-1,-1 1 0,1-1 0,0 0 0,0 1 1,0-1-1,0 1 0,-1-1 0,1 0 0,0 1 0,0-1 1,0 1-1,0-1 0,0 1 0,0-1 0,0 1 0,0-1 1,0 0-1,1 1 0,-1-1 0,0 1 0,0-1 1,0 0-1,0 1 0,0-1 0,1 1 0,-1-1 0,0 0 1,0 1-1,1-1 0,-1 0 0,0 1 0,1-1 0,-1 0 1,0 0-1,1 1 0,7 8 48,-1 1 0,0 0 0,0 0 0,-1 1 0,-1 0 0,0 0 0,0 0-1,-1 1 1,0-1 0,-1 1 0,-1 0 0,2 14 0,-1 15 36,-2 1 0,-4 51 0,-1 2-67,1-31-5,1-45-5,1 1-1,0-1 1,2 0-1,0 1 0,7 36 1,-7-54-7,0 1-1,0-1 1,0 0 0,0 1-1,0-1 1,1 0 0,-1 0 0,1 1-1,-1-1 1,1 0 0,0-1-1,0 1 1,0 0 0,0 0 0,0-1-1,0 1 1,0-1 0,1 0-1,-1 0 1,1 0 0,-1 0 0,0 0-1,1 0 1,0-1 0,3 1-1,5 0 16,0 0-1,1-2 1,-1 1 0,20-5-1,-4 1-3,174-11 5,-122 4-57,-16 1-190,1 3-1,0 2 0,70 5 0,-98 6-1240,-17 4-2545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1.889"/>
    </inkml:context>
    <inkml:brush xml:id="br0">
      <inkml:brushProperty name="width" value="0.05" units="cm"/>
      <inkml:brushProperty name="height" value="0.05" units="cm"/>
    </inkml:brush>
  </inkml:definitions>
  <inkml:trace contextRef="#ctx0" brushRef="#br0">49 5 11859,'-7'-4'536,"-1"8"536,4 19-624,2 6 112,0 18 128,0 9-24,0 23-216,-5 6-87,1 0-49,2-2-32,0-18-72,4-5-40,2-27-40,4-6-8,0-17-256,1-12-392,-1-2-1913,0-13 1529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2.234"/>
    </inkml:context>
    <inkml:brush xml:id="br0">
      <inkml:brushProperty name="width" value="0.05" units="cm"/>
      <inkml:brushProperty name="height" value="0.05" units="cm"/>
    </inkml:brush>
  </inkml:definitions>
  <inkml:trace contextRef="#ctx0" brushRef="#br0">137 1 13755,'-2'2'384,"-2"2"-144,0 4-192,-11-2-40,-1 1-32,-5 1-208,-6-4-280,2-2-1416,2 0 1199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2.724"/>
    </inkml:context>
    <inkml:brush xml:id="br0">
      <inkml:brushProperty name="width" value="0.05" units="cm"/>
      <inkml:brushProperty name="height" value="0.05" units="cm"/>
    </inkml:brush>
  </inkml:definitions>
  <inkml:trace contextRef="#ctx0" brushRef="#br0">351 4 7178,'0'0'50,"0"0"0,0 0 1,0 0-1,0 0 1,0 0-1,0 0 1,0 0-1,0-1 1,0 1-1,0 0 1,0 0-1,0 0 0,0 0 1,0 0-1,0 0 1,0-1-1,0 1 1,0 0-1,0 0 1,0 0-1,0 0 1,0 0-1,0 0 0,0 0 1,0 0-1,-1 0 1,1-1-1,0 1 1,0 0-1,0 0 1,0 0-1,0 0 1,0 0-1,0 0 0,0 0 1,0 0-1,-1 0 1,1 0-1,0 0 1,0 0-1,0 0 1,0 0-1,0 0 0,0 0 1,0 0-1,-1 0 1,1 0-1,0 0 1,0 0-1,0 0 1,0 0-1,0 0 1,0 0-1,0 0 0,0 0 1,-1 0-1,1 0 1,0 0-1,0 0 1,-17-1 1397,-32 4-701,31-2-227,-50 1 145,35-2 6,1 1 1,-51 9-1,80-9-655,1 0 0,-1 0-1,1 0 1,0 0-1,-1 0 1,1 0-1,0 1 1,0-1 0,-1 1-1,1 0 1,1 0-1,-1-1 1,0 1 0,0 0-1,1 1 1,-1-1-1,1 0 1,-1 0 0,1 1-1,0-1 1,0 1-1,0-1 1,0 1 0,1-1-1,-1 1 1,1-1-1,0 1 1,-1 0 0,1 3-1,0 8 4,0 0 1,1 0-1,1 1 0,3 13 0,12 66 459,71 466 407,-86-545-876,-2-5 8,1 0 0,0 0 1,1 0-1,0 0 0,6 14 0,-7-22-10,0 0 0,0 0-1,1 0 1,-1 0 0,0 0-1,1 0 1,0 0 0,-1 0-1,1-1 1,0 1 0,0-1-1,0 1 1,0-1 0,0 0-1,0 0 1,0 0 0,0 0-1,1 0 1,-1 0 0,0-1-1,1 1 1,-1-1 0,0 1-1,1-1 1,-1 0 0,0 0-1,5-1 1,42-2 55,-20 1-202,1 1 1,34 3 0,-53-1-816,-1 1 0,1 0-1,17 5 1,-18-4-314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3.447"/>
    </inkml:context>
    <inkml:brush xml:id="br0">
      <inkml:brushProperty name="width" value="0.05" units="cm"/>
      <inkml:brushProperty name="height" value="0.05" units="cm"/>
      <inkml:brushProperty name="color" value="#00A0D7"/>
    </inkml:brush>
  </inkml:definitions>
  <inkml:trace contextRef="#ctx0" brushRef="#br0">586 32 3409,'-1'-2'317,"0"0"0,0 0 1,0 1-1,0-1 0,-1 0 1,1 0-1,-1 0 0,1 1 0,-1-1 1,0 1-1,1-1 0,-1 1 1,0 0-1,0 0 0,0 0 1,0 0-1,0 0 0,0 0 0,0 0 1,-1 1-1,1-1 0,0 1 1,0-1-1,-5 1 0,-1 0 137,-1 1 0,1 1 0,0-1 0,0 1 0,-11 4 0,-5 1-616,16-4 213,0 0-1,0 0 1,1 1 0,-1 0-1,1 0 1,0 1 0,0 0-1,-8 8 1,11-11-19,1 0 0,-1 0 0,0 0 0,1 0-1,-1 0 1,-4 0 0,4-1-9,0 1-1,1-1 1,0 0-1,-1 1 1,1 0-1,0 0 1,0 0-1,-6 5 0,9-6-18,-1 0-1,1 0 1,0 0-1,-1 0 1,1 0-1,0 0 1,-1 0-1,1 0 1,0 0-1,0 0 1,0 0-1,0 1 1,0-1-1,0 0 1,0 0-1,1 0 1,-1 0-1,0 0 1,1 0-1,-1 0 1,0 0-1,1 0 1,0 0-1,-1 0 0,1 0 1,-1 0-1,1 0 1,0-1-1,1 2 1,9 20 22,-9-8 12,0 0 0,-1 0 0,0 0 0,-1 15-1,1 22 128,17 42 405,-18-91-563,0-1-1,0 0 0,-1 1 0,1-1 1,0 1-1,0-1 0,-1 0 1,1 1-1,-1-1 0,1 0 0,-1 1 1,0-1-1,0 0 0,1 0 0,-1 0 1,0 0-1,-2 2 0,2-2-4,0 0 0,0 0 0,1 0-1,-1 0 1,0 0 0,0 0 0,1 0 0,-1 0 0,1 0-1,-1 1 1,1-1 0,-1 0 0,1 0 0,0 1 0,-1-1-1,1 0 1,0 0 0,0 1 0,0-1 0,0 0-1,0 1 1,1 1 0,3 17 5,0-9 5,-2 0-1,1 1 1,-2 0-1,0-1 1,0 1-1,-1 0 0,-1 13 1,0-10 58,1 0 0,0 0 0,1 0 0,0 0 0,5 15 0,-3-17-5,2 0 0,-1 0 0,10 16 0,-9-18-6,1 0 0,-2 1 1,0 0-1,4 15 0,-1 14-31,2 14 85,24 75-1,-29-120-95,-1 0 0,-1-1 0,1 1 0,-1 1 0,-1-1 0,0 0 0,0 0 0,-1 0 0,0 1 0,-1-1 0,-2 12 0,2-20-6,0 1-1,0-1 1,-1 1-1,1-1 0,0 1 1,-1-1-1,0 0 1,1 1-1,-1-1 0,-3 3 1,-10 12 34,11-11-38,0 1 0,0-1-1,0 1 1,1 0-1,0 0 1,0 0 0,1 0-1,0 0 1,0 1-1,1-1 1,-1 1-1,2-1 1,-1 1 0,1 0-1,2 12 1,-1-9 2,0 0 0,0 0 1,-1 0-1,-1 0 0,0 0 1,0 0-1,-1 0 0,-5 17 1,-3-7-3,0 0 0,-1 0 0,-28 38 0,8-12 3,27-42-8,1 0 0,-1-1 0,0 1 0,0-1 0,-1 0-1,1 0 1,-1 0 0,0 0 0,-7 3 0,-4 1 1,-29 11 1,-4 1 20,34-13-20,1 0 1,-23 6 0,32-11-2,1-1 1,-1 0-1,0 0 1,0-1-1,0 1 1,0-1-1,0 0 1,0-1-1,0 1 1,0-1-1,-8-2 1,13 3-4,0 0-1,0 0 1,0 0 0,0 0 0,0 0-1,0 0 1,0 0 0,0 0 0,0 0-1,0 0 1,0 0 0,0 1 0,0-1-1,0 0 1,0 0 0,0 0 0,0 0-1,0 0 1,0 0 0,0 0 0,0 0-1,0 0 1,0 0 0,0 0 0,0 0-1,0 0 1,0 0 0,0 0 0,0 0-1,0 0 1,0 0 0,-1 1 0,1-1-1,0 0 1,0 0 0,0 0 0,0 0-1,0 0 1,0 0 0,0 0 0,0 0 0,0 0-1,0 0 1,0 0 0,0 0 0,0 0-1,0 0 1,0 0 0,0 0 0,0 0-1,0 0 1,0 0 0,-1 0 0,1 0-1,7 7-3,15 9-33,7-5-5,-5-3 28,30 16 0,-46-19 21,0-1 0,0 1-1,-1 1 1,0-1 0,0 1 0,0 1-1,8 10 1,-6-6 29,-5-7-13,0 0 0,-1 1 1,0-1-1,0 1 0,-1-1 0,1 1 1,-1 0-1,0 0 0,2 8 0,10 33 153,24 56-1,-34-93-143,0 0 1,-1 1-1,4 18 0,0 0 95,3 12 81,-6-26-122,0 1 0,1-1 0,0 0 0,1 0 0,10 18 0,0-8-4,-11-18-63,0 0 0,-1 1 0,0 0 0,0 0-1,-1 0 1,0 0 0,0 0 0,-1 0 0,0 1 0,0 0-1,1 8 1,14 88 80,-6-46-66,12 49 78,-13-64-2,9 72-1,-11-29-2,-1-25-32,-2 73 1,-15-49-27,6-62-21,1 1-1,1 35 1,7 32-33,1 46 0,-6-115 11,-1 0-1,-1 0 0,-2 0 0,-6 24 0,-19 60 20,27-100-21,1 0-1,-1 1 1,1-1-1,1 1 0,-1-1 1,1 0-1,0 1 0,0-1 1,1 1-1,2 9 1,2 3 3,1 0 1,10 20 0,-11-28-3,0 1 1,-1 0 0,0 0-1,0 0 1,-1 0 0,-1 1-1,0-1 1,0 14-1,-3-17 2,0 10 8,1 1 0,3 33 0,-2-47-9,0 1 1,1-1-1,0 0 1,0 0-1,0 0 1,1 0-1,0 0 1,0 0-1,1-1 1,-1 1-1,10 9 1,-7-10 7,0-1 1,1 0 0,-1 0-1,1 0 1,0-1-1,0 0 1,1 0-1,-1-1 1,1 0 0,12 2-1,-20-4-24,0 0 0,1 0-1,-1 1 1,0-1 0,0 0 0,1 0-1,-1 0 1,0 0 0,0 0-1,1 0 1,-1 1 0,0-1 0,1 0-1,-1 0 1,0 0 0,0 0-1,1 0 1,-1 0 0,0 0 0,1 0-1,-1 0 1,0 0 0,1-1 0,-1 1-1,0 0 1,0 0 0,1 0-1,-1 0 1,0 0 0,0 0 0,1-1-1,-1 1 1,0 0 0,0 0 0,1 0-1,-1-1 1,0 1 0,0 0-1,0 0 1,0-1 0,1 1 0,-1 0-1,0 0 1,0-1 0,0 1 0,0 0-1,0 0 1,0-1 0,0 1-1,0 0 1,0-1 0,0 1 0,0 0-1,0-1 1,0 1 0,0 0-1,0 0 1,0-1 0,0 1 0,0 0-1,0-1 1,0 1 0,0 0 0,0 0-1,-1-1 1,-12-19-2620,11 17 1891,-10-12-689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166"/>
    </inkml:context>
    <inkml:brush xml:id="br0">
      <inkml:brushProperty name="width" value="0.05" units="cm"/>
      <inkml:brushProperty name="height" value="0.05" units="cm"/>
    </inkml:brush>
  </inkml:definitions>
  <inkml:trace contextRef="#ctx0" brushRef="#br0">1 12 8514,'2'-12'2774,"3"18"-1648,9 29-1152,-7-18 302,49 132 224,-50-137-472,-1 0 101,1 0 0,0 0 0,1-1 1,11 16-1,-16-25-67,1 1 0,0 0 0,0 0 0,0-1 0,0 1 0,0-1 0,0 0 0,0 0 0,1 0 1,-1-1-1,1 1 0,0-1 0,-1 0 0,1 0 0,0 0 0,0 0 0,0-1 0,0 1 0,7-1 0,-7 0-45,0-1 0,-1 1 0,1-1-1,0 0 1,0 0 0,-1 0 0,1 0 0,-1-1-1,1 0 1,-1 1 0,1-1 0,-1-1-1,0 1 1,0 0 0,3-4 0,-1 1-6,-1 0-1,0 0 1,0 0 0,0-1 0,-1 1-1,0-1 1,0 0 0,3-9 0,-2 3-7,-1-1 0,0 1 0,-1-1 0,0 0 0,-1 0 1,0 0-1,-1 0 0,-2-21 0,-5 5-12,7 28 7,-1-1 1,1 1-1,-1-1 0,1 1 1,-1-1-1,0 1 0,0-1 1,1 1-1,-1 0 0,0 0 1,0-1-1,0 1 0,-1 0 1,1 0-1,-2-1 0,2 1 4,1 1 0,-1 0 0,1 0 0,-1 0 0,1 0-1,-1 0 1,1 0 0,-1 0 0,1 0 0,-1 0 0,1 1 0,-1-1-1,1 0 1,-1 0 0,1 0 0,-1 1 0,1-1 0,-1 0-1,1 0 1,-1 1 0,1-1 0,0 0 0,-1 1 0,1-1 0,-1 1-1,1-1 1,0 0 0,0 1 0,-1-1 0,1 1 0,0-1 0,0 1-1,-1-1 1,1 1 0,0-1 0,0 1 0,0-1 0,0 1-1,0-1 1,0 1 0,0-1 0,0 1 0,0 0 0,-3 32 139,3-32-139,6 122 240,0-38-202,-6-65-37,3 153 23,-4-131-10,-2 0-1,-9 44 1,10-73 39,-2 1 1,1-1-1,-7 13 0,9-23-257,0-1 0,0 1 0,0 0 1,-1-1-1,1 1 0,-1-1 0,0 0 1,0 1-1,0-1 0,0 0 0,0 0 1,0 0-1,0 0 0,-1-1 0,1 1 1,-1-1-1,1 1 0,-1-1 0,0 0 1,-3 2-1,-6-3-1393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542"/>
    </inkml:context>
    <inkml:brush xml:id="br0">
      <inkml:brushProperty name="width" value="0.05" units="cm"/>
      <inkml:brushProperty name="height" value="0.05" units="cm"/>
    </inkml:brush>
  </inkml:definitions>
  <inkml:trace contextRef="#ctx0" brushRef="#br0">47 40 9618,'-1'-5'477,"-1"1"0,1 0-1,-1 0 1,0 0 0,0 0-1,-5-7 1,7 11-422,0 0 0,-1-1 0,1 1 0,0 0 0,0 0 0,0 0 0,-1-1 0,1 1 0,0 0 0,-1 0-1,1 0 1,0-1 0,0 1 0,-1 0 0,1 0 0,0 0 0,-1 0 0,1 0 0,0 0 0,-1 0 0,1 0 0,0 0 0,0 0 0,-1 0 0,1 0 0,0 0 0,-1 0-1,1 0 1,0 0 0,-1 0 0,1 0 0,0 1 0,-1-1 0,1 0 0,-1 1-27,0 1 1,0-1-1,0 0 1,0 1-1,0-1 1,0 1-1,0-1 1,1 1-1,-1-1 0,1 1 1,-1 2-1,-2 9 140,0 1 0,1 0 1,1-1-1,1 25 0,8 59 86,-3-54-211,12 237 58,-1-32 29,-15-234-243,4 36 367,-4-48-391,-1 0-1,1 1 0,-1-1 1,1 0-1,0 1 1,0-1-1,0 0 0,0 0 1,0 0-1,0 0 0,1 0 1,-1 0-1,1 0 0,-1 0 1,5 3-1,4-2-738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906"/>
    </inkml:context>
    <inkml:brush xml:id="br0">
      <inkml:brushProperty name="width" value="0.05" units="cm"/>
      <inkml:brushProperty name="height" value="0.05" units="cm"/>
    </inkml:brush>
  </inkml:definitions>
  <inkml:trace contextRef="#ctx0" brushRef="#br0">1 0 12395,'6'0'688,"2"11"520,7 12-1024,20 24-80,-10 7 8,12 23 8,9 8 8,-15-2-96,7-2-8,-16-23 0,-1-8 0,-6-23-112,1-9-168,-1-18-896,-9-10-793,6-17 1025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4.251"/>
    </inkml:context>
    <inkml:brush xml:id="br0">
      <inkml:brushProperty name="width" value="0.05" units="cm"/>
      <inkml:brushProperty name="height" value="0.05" units="cm"/>
    </inkml:brush>
  </inkml:definitions>
  <inkml:trace contextRef="#ctx0" brushRef="#br0">270 1 10602,'-22'0'696,"-7"10"657,-5 7-441,7 18-200,0 10-40,1 26-288,1 2-128,2 16-136,-4-10-40,12-17-80,5-4-160,6-25-832,4-6-808,14-13 920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4.613"/>
    </inkml:context>
    <inkml:brush xml:id="br0">
      <inkml:brushProperty name="width" value="0.05" units="cm"/>
      <inkml:brushProperty name="height" value="0.05" units="cm"/>
    </inkml:brush>
  </inkml:definitions>
  <inkml:trace contextRef="#ctx0" brushRef="#br0">1 33 11418,'1'-2'76,"0"0"-1,0 0 0,0 0 1,0 0-1,0 0 0,0 1 1,0-1-1,1 0 0,-1 1 1,1-1-1,0 1 0,-1-1 0,1 1 1,0 0-1,0 0 0,0 0 1,0 0-1,0 0 0,2-1 1,0 1-33,0 1 1,0 0 0,0-1-1,0 1 1,0 1 0,0-1-1,1 1 1,-1-1 0,7 3 0,43 11-58,-19-6 108,0 1 0,34 15 0,-58-19 18,0 0 0,0 1 0,-1 0 0,1 1 0,-1 0 0,-1 1 0,1 0 0,-1 0 0,-1 1 0,8 10 0,-3-1-10,-2 1 1,0 0-1,-1 1 1,0 0 0,-2 1-1,-1 0 1,6 23-1,23 158-55,-30-157-21,51 460 86,-56-500-116,0 5 39,0 1 0,0 0 0,-1-1 0,-3 21 0,2-28-3,1-1 0,-1 1 0,0-1 0,0 0 0,0 1-1,0-1 1,0 0 0,0 0 0,-1 0 0,1 0 0,-1 0 0,1 0-1,-1 0 1,0 0 0,0 0 0,0-1 0,0 1 0,0-1-1,0 0 1,0 1 0,-1-1 0,1 0 0,0 0 0,-1-1-1,-3 2 1,-15 2 102,0 0-1,0-2 1,0-1-1,-30-1 1,-80-12-969,116 10 598,-10 1-166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09.891"/>
    </inkml:context>
    <inkml:brush xml:id="br0">
      <inkml:brushProperty name="width" value="0.05" units="cm"/>
      <inkml:brushProperty name="height" value="0.05" units="cm"/>
      <inkml:brushProperty name="color" value="#00A0D7"/>
    </inkml:brush>
  </inkml:definitions>
  <inkml:trace contextRef="#ctx0" brushRef="#br0">365 1835 8450,'10'14'2814,"-10"-13"-2741,0 0 0,0-1 0,0 1 0,1-1 0,-1 1 0,0 0 0,0-1 0,1 1 0,-1-1 0,0 1 0,1-1 0,-1 1 0,0-1 0,1 1 0,-1-1 0,1 0 0,-1 1 0,1-1 0,-1 1 0,1-1 0,-1 0 0,1 0 0,-1 1 0,1-1 0,0 0 0,-1 0 0,1 1 0,-1-1 0,1 0 0,0 0 0,-1 0 0,1 0 0,-1 0 0,1 0 0,0 0 0,-1 0 0,1 0 0,-1-1 0,2 1 0,-2-1-12,0 1-1,0-1 0,0 0 1,0 1-1,0-1 0,0 1 0,0-1 1,0 0-1,0 1 0,0-1 1,0 0-1,0 1 0,0-1 1,-1 0-1,1 1 0,0-1 0,0 1 1,-1-1-1,1 0 0,-1 1 1,1-1-1,-1 0 0,-9-15 434,-18-30-54,3 0 0,1-1 0,-22-67 0,-40-158-46,70 219-296,-36-149-361,-25-214-1,75 408 254,-7-52-56,-5-115-1,14 157 95,0 0 1,2 0-1,0 0 1,1 0-1,1 0 0,1 1 1,0 0-1,2 0 1,-1 0-1,2 1 0,10-17 1,-9 19 4,2 0 1,0 1-1,0 0 1,1 1-1,0 0 0,1 1 1,1 0-1,0 1 1,0 0-1,1 2 1,22-11-1,-29 15-34,0 1 0,0 0-1,0 1 1,0 0 0,1 0 0,-1 1-1,1 0 1,-1 1 0,1-1 0,-1 2 0,1-1-1,-1 1 1,1 0 0,-1 1 0,1 0 0,-1 1-1,0-1 1,0 1 0,0 1 0,-1 0-1,1 0 1,-1 0 0,0 1 0,11 9 0,-9-6 11,-1 1 0,0 0 0,-1 0 0,1 0 1,-2 1-1,1 0 0,-2 1 0,1-1 1,-1 1-1,-1 0 0,0 1 0,0-1 0,-2 1 1,1-1-1,-1 1 0,-1 0 0,0 0 0,-1 0 1,0 0-1,0-1 0,-3 14 0,-1-2 27,-1 0 0,-1 0 0,-1 0 0,-1-1 0,0 0 0,-2-1-1,-1 0 1,0-1 0,-27 36 0,35-52-34,-20 26 13,-48 49 1,60-69-20,-28 29-40,37-37 41,1-1-1,0 0 0,0 1 0,-1 0 0,1-1 1,0 1-1,1-1 0,-1 1 0,0 0 1,0 0-1,1 0 0,-1-1 0,1 1 1,-1 0-1,1 0 0,0 0 0,0 0 1,0 0-1,0 0 0,0 0 0,0 0 0,1 2 1,1 0-9,0-1 0,0 0-1,0 0 1,0 0 0,1 0 0,-1 0 0,1-1 0,0 1 0,-1-1 0,7 4 0,36 18-51,-31-17 47,8 4 3,0-1 11,0 1 0,-1 1 0,20 15 0,-35-23 9,0 1 0,-1 0-1,1 1 1,-1-1 0,0 1-1,-1 0 1,1 1-1,-1-1 1,-1 1 0,1-1-1,-1 1 1,0 0-1,0 1 1,1 7 0,-3-12-7,-1 0 1,1 0 0,-1 0-1,0 0 1,0 0 0,0 0-1,0 0 1,-1 0-1,1 0 1,-1-1 0,0 1-1,1 0 1,-1 0 0,-1 0-1,1-1 1,0 1 0,-1-1-1,1 1 1,-1-1-1,0 1 1,0-1 0,0 0-1,0 0 1,0 0 0,0 0-1,0 0 1,-1 0 0,1-1-1,-1 1 1,0-1 0,1 1-1,-1-1 1,-4 1-1,-6 3-80,-1-1-1,0-1 1,0 0-1,-1-1 1,-23 1-1,6-3-845,-1-1-1,-43-9 0,-2 1-4081,43 8 3068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0.237"/>
    </inkml:context>
    <inkml:brush xml:id="br0">
      <inkml:brushProperty name="width" value="0.05" units="cm"/>
      <inkml:brushProperty name="height" value="0.05" units="cm"/>
      <inkml:brushProperty name="color" value="#00A0D7"/>
    </inkml:brush>
  </inkml:definitions>
  <inkml:trace contextRef="#ctx0" brushRef="#br0">5 0 14547,'0'21'672,"-2"10"505,0 0-913,2 11 8,2 4-64,2-1-72,4 1-120,-4-7-16,4-12-240,-3-8-400,-5-17 383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0.929"/>
    </inkml:context>
    <inkml:brush xml:id="br0">
      <inkml:brushProperty name="width" value="0.05" units="cm"/>
      <inkml:brushProperty name="height" value="0.05" units="cm"/>
      <inkml:brushProperty name="color" value="#00A0D7"/>
    </inkml:brush>
  </inkml:definitions>
  <inkml:trace contextRef="#ctx0" brushRef="#br0">362 1 12291,'10'0'608,"-10"2"344,-8-2-320,-23 0-88,-9 2-88,-6-2-216,1 4-136,-1 0-120,-1 0-136,11 3-592,-9 1-616,18 0 712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1.290"/>
    </inkml:context>
    <inkml:brush xml:id="br0">
      <inkml:brushProperty name="width" value="0.05" units="cm"/>
      <inkml:brushProperty name="height" value="0.05" units="cm"/>
      <inkml:brushProperty name="color" value="#00A0D7"/>
    </inkml:brush>
  </inkml:definitions>
  <inkml:trace contextRef="#ctx0" brushRef="#br0">387 5 12283,'-5'-3'704,"-13"3"392,-15-2-560,-17 4-240,-2 3-104,-2 1-256,2-2-176,4 2-512,7-2-632,8 0 768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2.864"/>
    </inkml:context>
    <inkml:brush xml:id="br0">
      <inkml:brushProperty name="width" value="0.05" units="cm"/>
      <inkml:brushProperty name="height" value="0.05" units="cm"/>
      <inkml:brushProperty name="color" value="#00A0D7"/>
    </inkml:brush>
  </inkml:definitions>
  <inkml:trace contextRef="#ctx0" brushRef="#br0">550 680 8170,'-7'-7'232,"0"-1"0,0 1 0,0 0 1,-1 1-1,0-1 0,0 2 0,-1-1 1,0 1-1,1 0 0,-2 1 0,1 0 0,-1 1 1,-15-4-1,5 2 237,-1 2 0,0 0 0,0 1 0,0 2 0,-30 1 0,38 1-388,0 0 1,-1 1-1,1 1 1,1-1-1,-1 2 1,1 0-1,-1 1 0,1 0 1,1 0-1,-1 1 1,1 1-1,-12 10 0,15-11-66,0 0-1,1 1 0,-1 0 1,2 0-1,-1 0 0,1 1 0,0 0 1,1 1-1,0-1 0,0 1 1,1 0-1,1 0 0,-1 0 0,2 0 1,-3 15-1,4-23-20,1 1-1,0-1 1,0 1 0,0-1 0,0 1-1,0 0 1,0-1 0,1 1-1,-1-1 1,1 1 0,0-1 0,0 0-1,0 1 1,0-1 0,0 0 0,0 0-1,1 1 1,-1-1 0,1 0-1,-1 0 1,1 0 0,0-1 0,0 1-1,0 0 1,0-1 0,0 1-1,0-1 1,0 0 0,1 1 0,-1-1-1,0 0 1,1-1 0,-1 1 0,0 0-1,1-1 1,-1 1 0,1-1-1,3 1 1,6-1-32,0 1-1,1-2 0,-1 0 1,0 0-1,0-1 1,19-5-1,-13 2 42,0-1 0,-1 0-1,1-1 1,24-15 0,-35 17 17,0 1 0,0-1 0,0-1-1,-1 1 1,0-1 0,0 0 0,-1 0 0,0-1 0,0 0 0,0 1 0,-1-2-1,7-13 1,0-11 57,-1-1 1,-1 0-1,-2-1 0,-1 0 0,-2 0 1,-1 0-1,-2 0 0,-1 0 0,-8-55 0,5 67 6,-2 1-1,0 1 0,-1-1 0,-2 1 1,0 0-1,-1 0 0,-1 1 0,0 0 1,-2 1-1,0 0 0,-1 1 0,-1 1 1,0 0-1,-23-20 0,28 30-117,0 0 0,-1 0 0,0 1 0,0 0 0,-14-4 0,17 7-497,1 0 0,-1 0-1,-1 0 1,1 1 0,-8 0 0,11 7-3204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4.590"/>
    </inkml:context>
    <inkml:brush xml:id="br0">
      <inkml:brushProperty name="width" value="0.05" units="cm"/>
      <inkml:brushProperty name="height" value="0.05" units="cm"/>
      <inkml:brushProperty name="color" value="#00A0D7"/>
    </inkml:brush>
  </inkml:definitions>
  <inkml:trace contextRef="#ctx0" brushRef="#br0">312 1913 5745,'-5'-1'845,"1"0"-1,-1 0 1,1-1-1,0 1 1,-1-1-1,1 0 1,0 0-1,0 0 1,0-1-1,1 0 1,-1 1-1,-4-6 1,2 3-723,2 0 1,-1 0-1,0-1 1,1 0 0,0 1-1,1-1 1,-1-1 0,1 1-1,0-1 1,1 1 0,-3-9-1,-3-14 24,-5-38 0,10 48-57,-34-278 529,-6-31-78,35 284-493,-56-338 100,53 287-149,5 0 0,5-101 1,2 175-3,1 1 1,1 0-1,1 0 1,8-24-1,-9 34-2,1 0 0,0 1 0,1-1-1,0 1 1,0 0 0,1 1 0,0-1-1,0 1 1,15-13 0,-19 18 0,1 1 0,0 0 0,0 0 0,0 0 0,0 0 0,0 0 0,1 1 0,-1-1 0,1 1 0,-1 0 0,1 0 0,-1 0 0,1 0 0,-1 1 0,1 0 0,0 0 0,-1 0 0,1 0 0,0 0-1,-1 0 1,1 1 0,-1 0 0,1 0 0,-1 0 0,1 0 0,-1 1 0,0-1 0,1 1 0,-1 0 0,0 0 0,0 0 0,3 3 0,2 0-2,-1 1 0,0 1-1,0-1 1,-1 1 0,1 0 0,-2 1-1,1 0 1,-1 0 0,0 0 0,4 10-1,-6-10 11,-1-1 0,0 0 0,0 1-1,-1 0 1,0-1 0,0 1-1,-1 0 1,1 0 0,-2-1 0,1 1-1,-1 0 1,-1-1 0,-2 10 0,-1 0 16,-1 0 0,-1 0 1,-1 0-1,0-1 1,-18 26-1,-63 72 102,58-78-33,-37 57 1,28-19 204,40-74-290,0 0-1,0 0 1,0 0 0,0 0-1,0 0 1,0 0 0,0-1-1,0 1 1,0 0 0,0 0-1,0 0 1,0 0 0,0 0-1,0 0 1,1 0 0,-1 0-1,0 0 1,0 0 0,0 0-1,0 0 1,0 0 0,0 0-1,0 0 1,0 0 0,0 0-1,1 0 1,-1 0 0,0 0-1,0 0 1,0 0 0,0 0-1,0 0 1,0 0 0,0 0-1,0 0 1,0 0 0,1 0-1,-1 0 1,0 0 0,0 0-1,0 0 1,0 0 0,0 0-1,0 0 1,0 1 0,0-1-1,0 0 1,0 0 0,0 0-1,0 0 1,0 0 0,0 0-1,1 0 1,-1 0 0,0 0-1,0 0 1,0 1 0,0-1-1,0 0 1,0 0 0,0 0-1,0 0 1,0 0 0,0 0-1,0 0 1,0 0 0,0 1-1,13-8 32,4 0-15,-6 4-19,0 0-1,0 1 1,0 0 0,0 0-1,0 2 1,0-1 0,1 1-1,-1 1 1,0 0 0,0 0-1,0 1 1,19 6 0,-16-1-2,0 0 1,-1 0 0,0 2 0,-1-1-1,1 2 1,-2-1 0,1 2-1,-2-1 1,1 2 0,-1-1 0,-1 1-1,0 1 1,8 14 0,-15-20 3,0-1 1,-1 0-1,1 0 1,-1 0 0,0 1-1,0-1 1,-1 1-1,0-1 1,0 1 0,-1-1-1,0 0 1,0 1-1,0-1 1,-1 0 0,0 0-1,0 0 1,0 0-1,-7 12 1,3-8 2,0 0 0,-1 0 0,0 0 0,0-1 0,-1 0 0,0 0 0,-1-1 0,0 0 0,-13 8 0,-17 7-319,-83 33-1,90-42-730,15-6-413,9 1 498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3.640"/>
    </inkml:context>
    <inkml:brush xml:id="br0">
      <inkml:brushProperty name="width" value="0.05" units="cm"/>
      <inkml:brushProperty name="height" value="0.05" units="cm"/>
      <inkml:brushProperty name="color" value="#00A0D7"/>
    </inkml:brush>
  </inkml:definitions>
  <inkml:trace contextRef="#ctx0" brushRef="#br0">595 0 10514,'-3'2'122,"1"-1"0,0 1-1,0-1 1,-1 1 0,1-1-1,0 0 1,-1 0 0,0 0 0,1 0-1,-1 0 1,1-1 0,-5 1-1,-34 1 373,30-2-311,-70-2 667,-71 2 1148,126 2-1752,1 0 1,0 2-1,-44 11 0,62-12-242,0-1 0,0 1 0,0 0 0,1 0 0,-1 1 0,1 0 0,0 0 0,0 0 0,0 1-1,1 0 1,-1 0 0,1 0 0,1 1 0,-1 0 0,1 0 0,0 0 0,0 0 0,0 1 0,-2 7 0,2-2 9,1 0 0,0 0 0,0 1 0,1-1 0,1 1 0,0-1 1,1 1-1,1-1 0,-1 1 0,5 17 0,3 20-9,26 131-21,-27-155 11,1-1 1,0 0 0,2 0-1,24 42 1,-32-64 9,1 1 0,-1-1 0,1 0 0,0 0 1,1 0-1,-1 0 0,0 0 0,1-1 0,-1 0 0,1 1 0,0-1 1,0-1-1,0 1 0,0 0 0,0-1 0,0 0 0,7 1 0,7 1 5,0-2 0,0 0-1,18-2 1,-8 0-74,109-5-1003,-46-2-2677,-66 4 2527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3.986"/>
    </inkml:context>
    <inkml:brush xml:id="br0">
      <inkml:brushProperty name="width" value="0.05" units="cm"/>
      <inkml:brushProperty name="height" value="0.05" units="cm"/>
      <inkml:brushProperty name="color" value="#00A0D7"/>
    </inkml:brush>
  </inkml:definitions>
  <inkml:trace contextRef="#ctx0" brushRef="#br0">9 1 9082,'-5'2'1256,"1"10"1945,6 11-2593,5 25-392,-1 8 16,15 23-72,-1 8-48,-1-2 24,4-4 24,-15-17 0,0-8 0,9-15-64,-7-5-32,1-20-224,-7-14-360,12-2-1984,-7-8 1583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4.332"/>
    </inkml:context>
    <inkml:brush xml:id="br0">
      <inkml:brushProperty name="width" value="0.05" units="cm"/>
      <inkml:brushProperty name="height" value="0.05" units="cm"/>
      <inkml:brushProperty name="color" value="#00A0D7"/>
    </inkml:brush>
  </inkml:definitions>
  <inkml:trace contextRef="#ctx0" brushRef="#br0">349 1 14939,'-31'6'384,"-4"2"-160,-11-6-224,-6 9-200,0 1-272,3-4-968,3 3-1041,9-1 1337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4.741"/>
    </inkml:context>
    <inkml:brush xml:id="br0">
      <inkml:brushProperty name="width" value="0.05" units="cm"/>
      <inkml:brushProperty name="height" value="0.05" units="cm"/>
      <inkml:brushProperty name="color" value="#00A0D7"/>
    </inkml:brush>
  </inkml:definitions>
  <inkml:trace contextRef="#ctx0" brushRef="#br0">331 0 9386,'-11'4'341,"1"0"0,-1-2 0,0 1 0,0-1 0,0-1-1,0 0 1,-12-1 0,-19 3 13,39-3-343,-17 2 233,1 1 0,-1 0 1,0 2-1,1 0 0,0 1 0,-24 11 0,41-16-218,0 0-1,0 1 1,0 0-1,0-1 1,0 1-1,1 0 1,-1 0 0,0 0-1,1 0 1,0 0-1,0 0 1,-1 1 0,1-1-1,1 0 1,-1 1-1,0-1 1,0 1-1,1-1 1,0 0 0,-1 1-1,1-1 1,0 1-1,0-1 1,1 5-1,0 8-6,2-1-1,0 1 0,5 16 1,0-1 52,31 296 317,-26-177 110,-12-134-401,0-3 27,0-1 0,1 0 0,4 18 0,-5-27-103,0 1 0,0 0 0,0-1 0,1 1 0,-1-1 0,1 1 0,-1-1 0,1 0 0,0 0 0,-1 0 0,1 0 0,0 0 0,1 0 0,-1 0 0,0 0 0,0-1 0,1 1 0,-1-1 0,5 2 0,16 3-41,0-1 0,0-1 0,0-2 0,0 0 0,41-2 0,-31-6-2168,-27 2 1309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213"/>
    </inkml:context>
    <inkml:brush xml:id="br0">
      <inkml:brushProperty name="width" value="0.05" units="cm"/>
      <inkml:brushProperty name="height" value="0.05" units="cm"/>
      <inkml:brushProperty name="color" value="#00A0D7"/>
    </inkml:brush>
  </inkml:definitions>
  <inkml:trace contextRef="#ctx0" brushRef="#br0">1 0 9266,'7'14'819,"-5"-10"-626,0 0 0,0 0 0,0 0 0,-1 0 0,0 1 1,1-1-1,-1 0 0,-1 1 0,1 4 0,2 12-65,1 1 1,1-1 0,1 0-1,10 26 1,-13-40-110,0 0 0,0 0 0,0 0 0,1 0 0,1 0 0,-1-1 0,1 0 0,0 0 0,0 0 0,0 0 0,1-1 0,0 0 0,0 0 0,1-1 0,9 6 0,-13-9-14,1 1 1,-1-1 0,0 0 0,1 0-1,-1-1 1,1 1 0,0-1-1,-1 0 1,1 0 0,-1 0 0,1 0-1,-1 0 1,1-1 0,-1 0-1,1 1 1,-1-1 0,1-1-1,2 0 1,-1-1-2,-1 0 0,1 0-1,-1 0 1,0 0 0,0-1-1,-1 0 1,1 1 0,-1-1-1,1 0 1,-1-1 0,3-5-1,-1 1 5,-1-1-1,1 0 0,-2 0 0,1 0 0,-1 0 0,-1 0 1,0-1-1,0 1 0,-1-1 0,-1 1 0,0-19 0,-1 22 17,0 0-1,-1-1 0,1 1 1,-1 0-1,-1 0 0,1 0 0,-1 1 1,-1-1-1,1 0 0,-7-8 1,10 15-17,-1-1 1,1 1 0,0-1-1,0 1 1,-1-1 0,1 1-1,0-1 1,-1 1 0,1 0-1,0-1 1,-1 1 0,1 0 0,-1-1-1,1 1 1,-1 0 0,1-1-1,0 1 1,-1 0 0,1 0-1,-1 0 1,1-1 0,-1 1-1,0 0 1,1 0 0,-1 0-1,1 0 1,-1 0 0,1 0 0,-1 0-1,1 0 1,-1 0 0,1 0-1,-1 0 1,1 0 0,-1 1-1,1-1 1,-1 0 0,1 0-1,-1 1 1,1-1 0,-1 0 0,0 1-1,0 0 10,0 1 0,0-1 0,1 0 0,-1 1 0,0-1 0,1 1 0,-1-1-1,1 1 1,-1-1 0,1 1 0,0 3 0,-1 10 50,1 0-1,1 1 1,1-1 0,4 21 0,20 62 66,-16-63-107,-3-12-18,33 139 26,-35-138-30,-2 0 1,-1 0-1,0 0 0,-4 43 0,1-59-18,-1-1 0,1 0 0,-1 0 0,-1 0 0,1 0 0,-1 0 1,0 0-1,-1-1 0,1 1 0,-1-1 0,-1 0 0,-6 8 0,9-12-89,0 1 1,-1-1-1,1 0 1,-1 0 0,0 0-1,0 0 1,0 0-1,0-1 1,0 1-1,0-1 1,0 0-1,0 0 1,-1 0-1,1 0 1,0 0-1,-1-1 1,1 1 0,0-1-1,-1 0 1,1 0-1,-1-1 1,1 1-1,0-1 1,-1 1-1,1-1 1,0 0-1,0 0 1,-4-2-1,-27-16-985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607"/>
    </inkml:context>
    <inkml:brush xml:id="br0">
      <inkml:brushProperty name="width" value="0.05" units="cm"/>
      <inkml:brushProperty name="height" value="0.05" units="cm"/>
      <inkml:brushProperty name="color" value="#00A0D7"/>
    </inkml:brush>
  </inkml:definitions>
  <inkml:trace contextRef="#ctx0" brushRef="#br0">1 10 10522,'2'-10'2681,"2"23"-2065,6 24-104,3 13 32,-1 31-144,5 12-136,-5 15-208,-2-7-16,1-11-8,-3-16 8,0-22 0,1-4-8,-1-17-136,7-4-200,1-11-768,7-1-616,0-7 872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953"/>
    </inkml:context>
    <inkml:brush xml:id="br0">
      <inkml:brushProperty name="width" value="0.05" units="cm"/>
      <inkml:brushProperty name="height" value="0.05" units="cm"/>
      <inkml:brushProperty name="color" value="#00A0D7"/>
    </inkml:brush>
  </inkml:definitions>
  <inkml:trace contextRef="#ctx0" brushRef="#br0">9 0 13683,'-8'7'400,"12"9"-80,15 26-240,12 7 32,-2 7 32,6 7 8,0-5-24,1 2-48,-1-6-32,-8-9-16,0-9-40,-6-14-544,-9-9-504,7-11-1673,-3-2 1473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6.284"/>
    </inkml:context>
    <inkml:brush xml:id="br0">
      <inkml:brushProperty name="width" value="0.05" units="cm"/>
      <inkml:brushProperty name="height" value="0.05" units="cm"/>
      <inkml:brushProperty name="color" value="#00A0D7"/>
    </inkml:brush>
  </inkml:definitions>
  <inkml:trace contextRef="#ctx0" brushRef="#br0">282 0 8970,'-27'6'936,"4"13"1073,-4 16-881,2 21-272,1 9-120,-1 9-376,8 5-104,-2-6-184,-1-3-56,-3-18-152,4-6-136,5-23-672,-1-11-944,11-12 1095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6.646"/>
    </inkml:context>
    <inkml:brush xml:id="br0">
      <inkml:brushProperty name="width" value="0.05" units="cm"/>
      <inkml:brushProperty name="height" value="0.05" units="cm"/>
      <inkml:brushProperty name="color" value="#00A0D7"/>
    </inkml:brush>
  </inkml:definitions>
  <inkml:trace contextRef="#ctx0" brushRef="#br0">1 1 11658,'9'-1'99,"0"1"0,0 1 0,0-1 0,0 2 0,0-1 0,0 1 0,0 0 0,-1 1 0,1 0 0,-1 1 0,0 0 0,11 6 0,-7-2-69,0 0-1,-1 0 1,0 1-1,-1 0 1,1 1-1,-2 1 1,12 15-1,-9-9 41,-1 2 0,-1 0 0,-1 0-1,0 0 1,-2 1 0,7 24-1,20 129 439,-25-115-313,21 72 0,32 31 30,-39-108-197,24 85 1,-46-134 33,0 1 1,0-1-1,0 1 1,0-1-1,-1 1 1,0-1-1,0 1 1,0-1-1,-1 1 1,-1 5-1,2-9-14,-1 1 0,0-1 0,1 0 0,-1 1 0,0-1 0,0 0 1,0 1-1,0-1 0,0 0 0,0 0 0,-1 0 0,1 0 0,0 0 0,-1 0 0,1 0 0,0 0 0,-1-1 0,1 1 0,-1-1 0,1 1 0,-1-1 1,1 1-1,-1-1 0,0 0 0,1 0 0,-1 0 0,1 1 0,-1-2 0,0 1 0,1 0 0,-1 0 0,-1-1 0,-59-8 292,49 6-369,-1 1 1,1 0-1,-1 0 0,1 2 1,-1 0-1,0 0 0,1 1 0,-19 4 1,10 1-452,3-1 168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7.353"/>
    </inkml:context>
    <inkml:brush xml:id="br0">
      <inkml:brushProperty name="width" value="0.05" units="cm"/>
      <inkml:brushProperty name="height" value="0.05" units="cm"/>
      <inkml:brushProperty name="color" value="#00A0D7"/>
    </inkml:brush>
  </inkml:definitions>
  <inkml:trace contextRef="#ctx0" brushRef="#br0">4115 51 10930,'-5'-3'241,"-1"0"0,0 1 1,0 0-1,0 0 0,0 0 0,0 1 0,0 0 0,-11 0 0,-8-3 293,-64-9 561,-146-3 0,-95 20-949,173 0-115,-492 25 758,-70-19-594,477-11 174,-161 4 65,-177 0 651,393-3-560,-123-5-289,195-5-2026,106 7 487,22 4-459,21 8 650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5.234"/>
    </inkml:context>
    <inkml:brush xml:id="br0">
      <inkml:brushProperty name="width" value="0.05" units="cm"/>
      <inkml:brushProperty name="height" value="0.05" units="cm"/>
      <inkml:brushProperty name="color" value="#00A0D7"/>
    </inkml:brush>
  </inkml:definitions>
  <inkml:trace contextRef="#ctx0" brushRef="#br0">124 64 7082,'3'-24'3138,"-2"19"-2473,0-1 0,-1 1 1,2 0-1,-1 0 0,3-6 0,-4 11-627,0 0 0,0-1-1,0 1 1,1 0 0,-1 0 0,0 0 0,0 0-1,1-1 1,-1 1 0,0 0 0,1 0 0,-1 0 0,0 0-1,0 0 1,1 0 0,-1 0 0,0 0 0,1 0-1,-1 0 1,0 0 0,1 0 0,-1 0 0,0 0-1,0 0 1,1 0 0,-1 0 0,0 0 0,0 1-1,1-1 1,-1 0 0,0 0 0,0 0 0,1 0-1,-1 1 1,0-1 0,1 0 0,13 11 266,-7-5-61,1-1-106,8 6 171,0 1 0,17 17 0,-28-25-262,-1 1 0,0-1 0,-1 1 0,1 0 0,-1 0 1,0 0-1,0 0 0,-1 1 0,0-1 0,1 1 0,-2-1 0,2 8 0,-1 2 62,0 0 0,-2-1 0,0 1 0,0 0 1,-1 0-1,-1-1 0,-1 1 0,0-1 0,-9 26 0,8-29-70,-1 0-1,0-1 1,0 1-1,-1-1 1,-1 0 0,0-1-1,0 1 1,-1-1-1,0-1 1,0 0 0,-1 0-1,-16 11 1,23-17-32,0-1-1,0 0 1,0 0 0,0 0 0,0 0-1,0 0 1,0 0 0,0 0-1,-1-1 1,1 1 0,0-1 0,0 0-1,-1 1 1,1-1 0,0 0 0,-1-1-1,1 1 1,0 0 0,0-1 0,-1 1-1,1-1 1,0 0 0,0 1 0,0-1-1,0 0 1,0 0 0,0-1 0,0 1-1,0 0 1,0-1 0,0 1 0,-1-3-1,-5-4 19,2-1-1,-1 0 0,1 0 0,0 0 0,-6-15 0,6 13-4,0-1 17,0 0 0,1-1 0,0 1 0,1-1 0,1 0 1,-3-15-1,5 20-14,0-1 0,1 0 0,0 1 0,1-1 0,-1 0 0,2 1-1,-1-1 1,1 1 0,1 0 0,3-11 0,-1 7 16,1 1 0,0-1 1,1 1-1,13-17 0,-16 23-263,0 0 1,1 0-1,0 1 1,-1 0-1,1 0 1,1 0-1,-1 0 1,0 1 0,1 0-1,0 0 1,7-2-1,-2 4-2505,-1 3 994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251"/>
    </inkml:context>
    <inkml:brush xml:id="br0">
      <inkml:brushProperty name="width" value="0.05" units="cm"/>
      <inkml:brushProperty name="height" value="0.05" units="cm"/>
      <inkml:brushProperty name="color" value="#00A0D7"/>
    </inkml:brush>
  </inkml:definitions>
  <inkml:trace contextRef="#ctx0" brushRef="#br0">403 715 8314,'-10'-5'453,"0"-1"0,-1 2 0,1-1 0,-1 2 0,1-1 0,-1 1 0,0 1 0,-1 0 0,1 1 0,-19-1 0,21 3-358,0-1 0,-1 2 0,1-1 0,0 1 0,0 1 0,0-1 1,1 2-1,-1-1 0,1 1 0,-1 0 0,1 1 0,1 0 0,-12 9 0,4-1-86,0 1-1,0 1 0,1 0 1,1 1-1,1 0 0,0 1 1,-14 27-1,24-40-1,1-1 0,-1 1 0,1 0 0,-1 0 0,1 0 0,0 0 0,1 1 0,-1-1 0,1 0 0,-1 0 0,1 0 0,1 6 0,-1-8-1,1 0 0,0 0 0,-1 0 0,1-1 0,0 1 0,0 0 1,0 0-1,0 0 0,0-1 0,0 1 0,0 0 0,1-1 0,-1 1 0,1-1 1,-1 0-1,1 1 0,-1-1 0,1 0 0,0 0 0,0 0 0,-1 0 1,1 0-1,0 0 0,0-1 0,0 1 0,3 0 0,4 0-3,-1 0 1,1 0-1,0-1 0,-1 0 0,1-1 0,0 1 0,-1-2 1,1 1-1,-1-1 0,0-1 0,13-4 0,11-7 137,46-27-1,-73 38-113,20-11 175,-1-1-1,45-37 1,-62 46-153,-1 0-1,0 0 1,0-1 0,0 0-1,0 0 1,-1 0-1,-1-1 1,1 0 0,-1 0-1,0 0 1,-1 0-1,0-1 1,0 1 0,1-13-1,-3 5 76,0-1-1,-2 1 0,0 0 1,0-1-1,-2 1 1,0 0-1,-9-28 1,-51-109 1171,53 131-1081,-20-38 523,-4 1-1,-49-69 0,71 111-979,0 1 0,-1 0-1,0 1 1,-1 0 0,-30-23 0,43 38 117,-3-1-1185,4 13 389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598"/>
    </inkml:context>
    <inkml:brush xml:id="br0">
      <inkml:brushProperty name="width" value="0.05" units="cm"/>
      <inkml:brushProperty name="height" value="0.05" units="cm"/>
      <inkml:brushProperty name="color" value="#00A0D7"/>
    </inkml:brush>
  </inkml:definitions>
  <inkml:trace contextRef="#ctx0" brushRef="#br0">1 0 11058,'29'27'1017,"-4"6"1783,2 19-2296,4 12 16,4 5 17,15 1-105,-4 1-304,-1-9-80,-5-12-40,-7-9-8,-6-18-136,-4-12-248,-5-16-1641,-1-5 1313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914"/>
    </inkml:context>
    <inkml:brush xml:id="br0">
      <inkml:brushProperty name="width" value="0.05" units="cm"/>
      <inkml:brushProperty name="height" value="0.05" units="cm"/>
      <inkml:brushProperty name="color" value="#00A0D7"/>
    </inkml:brush>
  </inkml:definitions>
  <inkml:trace contextRef="#ctx0" brushRef="#br0">592 0 10970,'-19'0'1345,"-3"11"2535,-14 26-2999,-16 13 63,-14 18 128,-9 5-192,-3 10-456,-1-2-216,23-13-424,8-4-328,13-16-1264,10-4 1064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8.123"/>
    </inkml:context>
    <inkml:brush xml:id="br0">
      <inkml:brushProperty name="width" value="0.05" units="cm"/>
      <inkml:brushProperty name="height" value="0.05" units="cm"/>
    </inkml:brush>
  </inkml:definitions>
  <inkml:trace contextRef="#ctx0" brushRef="#br0">459 104 2761,'-7'-8'384,"0"1"0,1-1 0,0 0 1,0 0-1,1-1 0,0 0 0,0 0 0,-4-14 1,8 22-190,1 0 1,-1 0-1,1 0 1,-1 0 0,1 0-1,-1 0 1,0 1-1,0-1 1,1 0 0,-1 0-1,0 1 1,0-1-1,0 1 1,0-1 0,1 1-1,-1-1 1,0 1-1,0-1 1,0 1 0,-2-1-1,3 1-166,0 1 0,0-1 0,0 0-1,0 0 1,0 0 0,-1 0 0,1 0 0,0 0 0,0 0-1,0 0 1,0 0 0,0 1 0,0-1 0,0 0-1,0 0 1,-1 0 0,1 0 0,0 0 0,0 0 0,0 1-1,0-1 1,0 0 0,0 0 0,0 0 0,0 0-1,0 1 1,0-1 0,0 0 0,0 0 0,0 0 0,0 0-1,0 0 1,0 1 0,0-1 0,0 0 0,0 0-1,0 0 1,0 0 0,1 0 0,-1 1 0,0-1-1,0 0 1,0 0 0,0 0 0,0 0 0,0 0 0,0 0-1,0 1 1,1-1 0,3 8 309,72 129 1861,-11-20-1758,-41-71-285,38 55 0,-60-97-141,1 0 1,-1 0-1,1 0 1,-1 0 0,-1 0-1,3 7 1,-4-11-11,0 1-1,0-1 1,1 0 0,-1 1 0,0-1-1,0 1 1,0-1 0,0 1-1,0-1 1,0 1 0,0-1-1,0 1 1,-1-1 0,1 1-1,0-1 1,0 0 0,0 1 0,0-1-1,-1 1 1,1-1 0,0 1-1,0-1 1,-1 0 0,1 1-1,0-1 1,-1 1 0,0-1 6,0 0 1,0 1-1,0-1 0,0 0 1,0 0-1,0 0 1,0 0-1,0 0 0,-1 0 1,1 0-1,0 0 1,0-1-1,0 1 0,0 0 1,0 0-1,0-1 1,-1 0-1,-2-1 37,-1 0 0,1 0 0,0 0 0,0-1 0,0 0 1,0 0-1,0 0 0,0 0 0,1 0 0,0-1 0,-1 0 0,2 1 0,-5-7 0,-2-6 55,1 0 0,-9-23 0,-9-18-23,-19-19 276,-71-93 0,114 166-228,0 1 0,0-1 0,0 1 0,-1-1 1,1 1-1,-1 0 0,1 0 0,-6-3 0,-52 122 928,40-74-876,-33 52-1,37-69-58,1 1 0,2 1-1,-16 47 1,19-45-54,-2-1 0,-30 55 0,29-67-45,10-15-16,1 0 0,-1 1 0,1-1 0,0 1 0,0 0 0,0-1 0,1 1 0,-1 0 0,1 0 0,-2 5 0,7-7 6,0 0-1,1-1 0,-1 1 0,0-1 0,9-1 1,-10 1-8,197-17 11,-98 5-14,-75 8-58,0-1 0,-1-1 0,1-1 0,-1-1 0,34-17 0,-56 23-161,1-1 0,-1 1 0,1 0 0,0 1 0,0-1 0,-1 1 0,1 0 0,0 0 0,0 1 0,0-1 0,0 1 0,7 1 0,5 7-662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8.691"/>
    </inkml:context>
    <inkml:brush xml:id="br0">
      <inkml:brushProperty name="width" value="0.05" units="cm"/>
      <inkml:brushProperty name="height" value="0.05" units="cm"/>
    </inkml:brush>
  </inkml:definitions>
  <inkml:trace contextRef="#ctx0" brushRef="#br0">1 5 8178,'2'-4'3312,"0"10"-2207,8 15-545,1 2-88,16 22-168,-2 3-88,12 10-160,-6 4-24,2-10-8,7 0 0,-11-17 0,8-2-8,-10-12-56,-6-6-264,2-3-1080,-15-12-873,2-8 1121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9.039"/>
    </inkml:context>
    <inkml:brush xml:id="br0">
      <inkml:brushProperty name="width" value="0.05" units="cm"/>
      <inkml:brushProperty name="height" value="0.05" units="cm"/>
    </inkml:brush>
  </inkml:definitions>
  <inkml:trace contextRef="#ctx0" brushRef="#br0">405 1 13651,'-4'12'560,"-9"15"296,-5 8-232,-9 23 73,-2 13 7,-23 10-200,2 0-120,-8-11-176,4-14-72,15-12-280,10-11-520,12-6-3585,3-2 2817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0.171"/>
    </inkml:context>
    <inkml:brush xml:id="br0">
      <inkml:brushProperty name="width" value="0.05" units="cm"/>
      <inkml:brushProperty name="height" value="0.05" units="cm"/>
      <inkml:brushProperty name="color" value="#00A0D7"/>
    </inkml:brush>
  </inkml:definitions>
  <inkml:trace contextRef="#ctx0" brushRef="#br0">15 4 768,'-9'-2'-112,"3"0"160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0.801"/>
    </inkml:context>
    <inkml:brush xml:id="br0">
      <inkml:brushProperty name="width" value="0.05" units="cm"/>
      <inkml:brushProperty name="height" value="0.05" units="cm"/>
      <inkml:brushProperty name="color" value="#00A0D7"/>
    </inkml:brush>
  </inkml:definitions>
  <inkml:trace contextRef="#ctx0" brushRef="#br0">1018 14 8434,'0'-1'54,"-1"0"0,1 0 1,-1 1-1,1-1 0,0 0 1,-1 0-1,0 0 0,1 1 1,-1-1-1,1 0 0,-1 1 0,0-1 1,1 1-1,-1-1 0,0 0 1,0 1-1,0-1 0,1 1 1,-1 0-1,-1-1 0,1 1-20,0 1 0,1-1 0,-1 1 0,0-1 0,1 1 0,-1-1-1,0 1 1,1-1 0,-1 1 0,1-1 0,-1 1 0,1 0 0,-1-1 0,1 1 0,-1 1 0,-15 17-12,10-15-14,-1 0 0,-1 0 0,1 0 0,-1-1 0,1 0 0,-1-1 0,0 1-1,-10 0 1,-11 1 52,-30 1-1,4-2 102,-112 18 650,-59 6-123,-41 9-593,267-36-95,-9 1 5,1 1-1,-1 0 1,1 0 0,0 1-1,0-1 1,0 2 0,0-1-1,0 1 1,-9 7 0,16-10-3,1 0 1,-1 0-1,0 1 1,0-1-1,1 0 1,-1 0 0,1 1-1,0-1 1,-1 0-1,1 0 1,0 1-1,0-1 1,-1 1 0,1-1-1,0 0 1,0 1-1,1-1 1,-1 0-1,0 1 1,0-1-1,1 0 1,-1 1 0,1-1-1,-1 0 1,1 0-1,0 2 1,2 2 7,0 0 1,0 0-1,0 0 1,6 7-1,1-1 33,-2 1-1,1 0 1,-2 0-1,0 1 1,0 0-1,-1 1 1,-1-1-1,0 1 1,-1 0 0,0 0-1,2 22 1,35 225 139,-31-187-161,-6-41-9,11 46 0,-12-69-8,0-1 1,0 1-1,1-1 1,0 0-1,1 0 1,0-1-1,0 1 1,1-1-1,7 9 1,-3-8 3,0 1 1,1-2 0,0 1-1,0-1 1,1-1 0,0 0-1,0-1 1,1 0 0,0-1-1,0 0 1,0-1 0,0-1-1,1 0 1,-1 0 0,1-2-1,18 1 1,19-2-11,0-3 1,0-2-1,55-13 0,1 0-166,40-4-2201,-86 11 1397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1.320"/>
    </inkml:context>
    <inkml:brush xml:id="br0">
      <inkml:brushProperty name="width" value="0.05" units="cm"/>
      <inkml:brushProperty name="height" value="0.05" units="cm"/>
      <inkml:brushProperty name="color" value="#00A0D7"/>
    </inkml:brush>
  </inkml:definitions>
  <inkml:trace contextRef="#ctx0" brushRef="#br0">0 7 6201,'1'-1'68,"0"1"-1,-1-1 0,1 1 1,0-1-1,0 0 0,0 1 1,0 0-1,0-1 0,0 1 1,0 0-1,0-1 0,0 1 1,0 0-1,0 0 0,0 0 1,0 0-1,0 0 0,0 0 1,0 0-1,0 0 0,0 0 0,0 0 1,0 1-1,0-1 0,0 0 1,0 1-1,-1-1 0,1 1 1,0-1-1,0 1 0,0-1 1,0 1-1,-1 0 0,1-1 1,0 1-1,0 0 0,-1 0 1,2 0-1,4 6 124,0 1 1,-1-1-1,7 12 0,-7-12-57,11 21 223,-2 0 1,0 1-1,-2 1 0,-1 0 1,8 37-1,25 161 1132,-44-228-1489,16 230 956,-10-93-1009,-6-137 32,0 1 0,0-1 0,0 0 0,0 1 0,0-1 0,0 0 0,1 1 0,-1-1 0,0 0 0,0 0 0,0 1 0,0-1 0,0 0 1,0 1-1,1-1 0,-1 0 0,0 0 0,0 1 0,0-1 0,1 0 0,-1 0 0,0 0 0,0 1 0,1-1 0,-1 0 0,1 0 0,13 9-328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10/7/2024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Question: how is the reading going? </a:t>
            </a:r>
          </a:p>
          <a:p>
            <a:pPr marL="0" indent="0">
              <a:buFont typeface="Arial" panose="020B0604020202020204" pitchFamily="34" charset="0"/>
              <a:buNone/>
            </a:pPr>
            <a:r>
              <a:rPr lang="en-US" dirty="0"/>
              <a:t>For next semester: lectures 2-4 were kind of tight for speed. See what you can condense, take out, and speed up. Simplify the hypothesis testing, condense some of the sections about “what to control for” with the </a:t>
            </a:r>
            <a:r>
              <a:rPr lang="en-US"/>
              <a:t>DAG pictures.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Independence and DAGs (no arrows).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502233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introduced this notation last time – remember that expectations are </a:t>
            </a:r>
            <a:r>
              <a:rPr lang="en-US" b="1" dirty="0"/>
              <a:t>weighted averages, </a:t>
            </a:r>
            <a:r>
              <a:rPr lang="en-US" b="0" dirty="0"/>
              <a:t>where weights are probabilities. If data is </a:t>
            </a:r>
            <a:r>
              <a:rPr lang="en-US" b="0" dirty="0" err="1"/>
              <a:t>i.i.d.</a:t>
            </a:r>
            <a:r>
              <a:rPr lang="en-US" b="0" dirty="0"/>
              <a:t>, then simple averages.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240825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be doing a ton of math, so we won’t be using the linearity of the expectation operator to derive proofs, etc. But it’s important to know what we’re talking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153023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Variance will be important to us as a measure of how informative our estimates are. If a random process always returns something close to truth (e.g. testing for disease with high specificity – </a:t>
            </a:r>
            <a:r>
              <a:rPr lang="en-US" dirty="0" err="1"/>
              <a:t>huntington’s</a:t>
            </a:r>
            <a:r>
              <a:rPr lang="en-US" dirty="0"/>
              <a:t> disease), that’s helpful. Less helpful is. E.g., newborn hearing tests, with low specificity. Higher variance = less updating of prior.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32974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estimated variance ultimately gives us standard errors, Cis, p-values, etc.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414087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is the thing we want to explain or predict; x is the thing we use to explain. Draw the DAG – note that we are using a simple </a:t>
            </a:r>
            <a:r>
              <a:rPr lang="en-US" dirty="0" err="1"/>
              <a:t>simple</a:t>
            </a:r>
            <a:r>
              <a:rPr lang="en-US" dirty="0"/>
              <a:t> DAG for now with only two bubbles</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48219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Deterministic relationships aren’t interesting – if I click the clicker and the slide advances every single time with no variation, I don’t need to do any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803838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some data: cookies eaten and happiness – what’s the simplest relationship?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783157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make a very complicated relationship – is this interesting or policy relevant? Why or 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887522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instead you smooth it out a little bit</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705005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serve as a joint coding introduction and math review.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885928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Smooth until you get to simplest relationship – a line. What’s the practical (earlier, was philosophical) role of epsilon here? Explaining why our data aren’t perfect.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711680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Simplest relationship is linear (the intercept looks like we’re adding complexity, but you’ll see why this is actually simpler – taking all randomness out). Talk about the hat as estimated value and ultimately, predicted values of happiness (depending on question)</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056980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737619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 can shift line until you get to </a:t>
            </a:r>
            <a:r>
              <a:rPr lang="en-US" i="1" dirty="0"/>
              <a:t>unconditional</a:t>
            </a:r>
            <a:r>
              <a:rPr lang="en-US" dirty="0"/>
              <a:t> mean zero error. More interesting is </a:t>
            </a:r>
            <a:r>
              <a:rPr lang="en-US" i="1" dirty="0"/>
              <a:t>conditional </a:t>
            </a:r>
            <a:r>
              <a:rPr lang="en-US" i="0" dirty="0"/>
              <a:t>average error—are there things our model is missing?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227714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backdoor!</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468181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DAG, epsilon should not have a line from or to x – the consequence is that there’s no other randomness left in the pathway between x and y</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633866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go through these in more detail later. First two are enough to pin down the coefficients and say something about bias/consistency.</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803502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you would use linear properties of expectations, etc.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40965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 and error term are different – you don’t pin down or estimate the value of real randomness; you take it as given in the data and create the residual to be minimized. Go to R just for the model and the summary, then come back for next slide to talk about interpretation</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566203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737"/>
                </a:solidFill>
                <a:effectLst/>
                <a:latin typeface="Georgia" panose="02040502050405020303" pitchFamily="18" charset="0"/>
              </a:rPr>
              <a:t>**Suppose for a minute that we just want to look at associations, not causality**.  Rather than saying “if you increase x_1 by 1 with all the other x’s held constant, then E(y) will change by 0.3.” Instead say, “Comparing two people that differ by 1 in x_1 and who are identical in all the other x’s, you’d predict y to differ by 0.3, on average.” It’s a mouthful but it’s good practice, cos that’s what the regression actually says. (https://statmodeling.stat.columbia.edu/2017/03/07/descriptive-analysis-using-regression-models/#:~:text=From%20a%20descriptive%20standpoint%2C%20regression,given%20the%20input%20variables%2C%20x.)</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73460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folders are going out of vogue – I will fight to save these till my dying breath! Urge you to start your shared projects using a structure like this (and </a:t>
            </a:r>
            <a:r>
              <a:rPr lang="en-US" dirty="0" err="1"/>
              <a:t>Github</a:t>
            </a:r>
            <a:r>
              <a:rPr lang="en-US" dirty="0"/>
              <a:t> and/or Dropbox and/or Overleaf and/or Trello – the dream team). Also have your </a:t>
            </a:r>
            <a:r>
              <a:rPr lang="en-US" dirty="0" err="1"/>
              <a:t>Rproject</a:t>
            </a:r>
            <a:r>
              <a:rPr lang="en-US" dirty="0"/>
              <a:t> here, so that you can have raw data (which you don’t touch), analytical data, code, and outputs all in separate places. Then draft can either be </a:t>
            </a:r>
            <a:r>
              <a:rPr lang="en-US" dirty="0" err="1"/>
              <a:t>Rmd</a:t>
            </a:r>
            <a:r>
              <a:rPr lang="en-US" dirty="0"/>
              <a:t> or Latex, Word, etc.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shouldn’t we predict outside the sample? Look at our figure here and talk about extrapolation</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60703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 we need for this to become causal</a:t>
            </a:r>
            <a:r>
              <a:rPr lang="en-US"/>
              <a:t>?** Independence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386178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and 2 are very commonly conflated but they are </a:t>
            </a:r>
            <a:r>
              <a:rPr lang="en-US" b="1" dirty="0"/>
              <a:t>not </a:t>
            </a:r>
            <a:r>
              <a:rPr lang="en-US" b="0" dirty="0"/>
              <a:t>the same. SST is the total variation in outcome variable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083567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SSE is the fraction of the variation in y we capture in the regression</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420505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SSR is what’s left over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713732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R2 is measuring something different than the strength of the causal relationship, it’s measuring predictive power or how much variation you are utilizing. These aren’t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1568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2550586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do a MC simulation like we did last time to show this is true under certain assumptions. Try coding it up if you are curious!</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4098161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572889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088144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seriousness your projects may go on for years, and then you’ll get requests for replication code pulls years after publication – you want to be able to explain your own reasoning years from now (and you want others to follow it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825928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32859369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care about consistency (this comes from the law of large numbers)</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2752681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8535813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Skip this one in future iterations</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3478424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Make a better example that has some information</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458844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P(B|A) is the data you observe. This is literally a data generating process! Albeit one of many</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329817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whole suite of methods built around Bayes’ rule; we probably won’t get into them much in this class unless there’s a lot of interest. Instead, we more implicitly rely on this assumption of how conditional probabilities inform both directions of the DAG</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53659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“visual” option for R studio, makes it </a:t>
            </a:r>
            <a:r>
              <a:rPr lang="en-US"/>
              <a:t>much easier.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26169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light here – just want to lay a framework/common language for talking about the objects we’re after in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29655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talking about probabilities because that’s what we’re after in causal inference – what is the probability of an association? We don’t deal with definitive things, the whole class is in the space of probabilities. (If probabilities were 1, we wouldn’t study “why are there clouds when it rains”?)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220208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Venn diagram, talk about probabilities of union and intersection</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73153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tend to care more about conditional probabilities than we do joint ones (why? Because joint things are less policy relevant – harder to pin down, and because conditional probabilities have a clear DAG structure – draw on board with VD</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2400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10/7/2024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17" Type="http://schemas.openxmlformats.org/officeDocument/2006/relationships/customXml" Target="../ink/ink57.xml"/><Relationship Id="rId21" Type="http://schemas.openxmlformats.org/officeDocument/2006/relationships/customXml" Target="../ink/ink9.xml"/><Relationship Id="rId42" Type="http://schemas.openxmlformats.org/officeDocument/2006/relationships/image" Target="../media/image38.png"/><Relationship Id="rId63" Type="http://schemas.openxmlformats.org/officeDocument/2006/relationships/customXml" Target="../ink/ink30.xml"/><Relationship Id="rId84" Type="http://schemas.openxmlformats.org/officeDocument/2006/relationships/image" Target="../media/image62.png"/><Relationship Id="rId16" Type="http://schemas.openxmlformats.org/officeDocument/2006/relationships/image" Target="../media/image25.png"/><Relationship Id="rId107" Type="http://schemas.openxmlformats.org/officeDocument/2006/relationships/customXml" Target="../ink/ink52.xml"/><Relationship Id="rId11" Type="http://schemas.openxmlformats.org/officeDocument/2006/relationships/customXml" Target="../ink/ink5.xml"/><Relationship Id="rId32" Type="http://schemas.openxmlformats.org/officeDocument/2006/relationships/image" Target="../media/image33.png"/><Relationship Id="rId37" Type="http://schemas.openxmlformats.org/officeDocument/2006/relationships/customXml" Target="../ink/ink17.xml"/><Relationship Id="rId53" Type="http://schemas.openxmlformats.org/officeDocument/2006/relationships/customXml" Target="../ink/ink25.xml"/><Relationship Id="rId58" Type="http://schemas.openxmlformats.org/officeDocument/2006/relationships/image" Target="../media/image48.png"/><Relationship Id="rId74" Type="http://schemas.openxmlformats.org/officeDocument/2006/relationships/image" Target="../media/image57.png"/><Relationship Id="rId79" Type="http://schemas.openxmlformats.org/officeDocument/2006/relationships/customXml" Target="../ink/ink38.xml"/><Relationship Id="rId102" Type="http://schemas.openxmlformats.org/officeDocument/2006/relationships/image" Target="../media/image71.png"/><Relationship Id="rId123" Type="http://schemas.openxmlformats.org/officeDocument/2006/relationships/customXml" Target="../ink/ink60.xml"/><Relationship Id="rId128" Type="http://schemas.openxmlformats.org/officeDocument/2006/relationships/image" Target="../media/image84.png"/><Relationship Id="rId5" Type="http://schemas.openxmlformats.org/officeDocument/2006/relationships/customXml" Target="../ink/ink2.xml"/><Relationship Id="rId90" Type="http://schemas.openxmlformats.org/officeDocument/2006/relationships/image" Target="../media/image65.png"/><Relationship Id="rId95" Type="http://schemas.openxmlformats.org/officeDocument/2006/relationships/customXml" Target="../ink/ink46.xml"/><Relationship Id="rId22" Type="http://schemas.openxmlformats.org/officeDocument/2006/relationships/image" Target="../media/image28.png"/><Relationship Id="rId27" Type="http://schemas.openxmlformats.org/officeDocument/2006/relationships/customXml" Target="../ink/ink12.xml"/><Relationship Id="rId43" Type="http://schemas.openxmlformats.org/officeDocument/2006/relationships/customXml" Target="../ink/ink20.xml"/><Relationship Id="rId48" Type="http://schemas.openxmlformats.org/officeDocument/2006/relationships/image" Target="../media/image41.png"/><Relationship Id="rId64" Type="http://schemas.openxmlformats.org/officeDocument/2006/relationships/image" Target="../media/image52.png"/><Relationship Id="rId69" Type="http://schemas.openxmlformats.org/officeDocument/2006/relationships/customXml" Target="../ink/ink33.xml"/><Relationship Id="rId113" Type="http://schemas.openxmlformats.org/officeDocument/2006/relationships/customXml" Target="../ink/ink55.xml"/><Relationship Id="rId118" Type="http://schemas.openxmlformats.org/officeDocument/2006/relationships/image" Target="../media/image79.png"/><Relationship Id="rId134" Type="http://schemas.openxmlformats.org/officeDocument/2006/relationships/image" Target="../media/image87.png"/><Relationship Id="rId80" Type="http://schemas.openxmlformats.org/officeDocument/2006/relationships/image" Target="../media/image60.png"/><Relationship Id="rId85" Type="http://schemas.openxmlformats.org/officeDocument/2006/relationships/customXml" Target="../ink/ink41.xml"/><Relationship Id="rId12" Type="http://schemas.openxmlformats.org/officeDocument/2006/relationships/image" Target="../media/image22.png"/><Relationship Id="rId17" Type="http://schemas.openxmlformats.org/officeDocument/2006/relationships/customXml" Target="../ink/ink7.xml"/><Relationship Id="rId33" Type="http://schemas.openxmlformats.org/officeDocument/2006/relationships/customXml" Target="../ink/ink15.xml"/><Relationship Id="rId38" Type="http://schemas.openxmlformats.org/officeDocument/2006/relationships/image" Target="../media/image36.png"/><Relationship Id="rId59" Type="http://schemas.openxmlformats.org/officeDocument/2006/relationships/customXml" Target="../ink/ink28.xml"/><Relationship Id="rId103" Type="http://schemas.openxmlformats.org/officeDocument/2006/relationships/customXml" Target="../ink/ink50.xml"/><Relationship Id="rId108" Type="http://schemas.openxmlformats.org/officeDocument/2006/relationships/image" Target="../media/image74.png"/><Relationship Id="rId124" Type="http://schemas.openxmlformats.org/officeDocument/2006/relationships/image" Target="../media/image82.png"/><Relationship Id="rId129" Type="http://schemas.openxmlformats.org/officeDocument/2006/relationships/customXml" Target="../ink/ink63.xml"/><Relationship Id="rId54" Type="http://schemas.openxmlformats.org/officeDocument/2006/relationships/image" Target="../media/image46.png"/><Relationship Id="rId70" Type="http://schemas.openxmlformats.org/officeDocument/2006/relationships/image" Target="../media/image55.png"/><Relationship Id="rId75" Type="http://schemas.openxmlformats.org/officeDocument/2006/relationships/customXml" Target="../ink/ink36.xml"/><Relationship Id="rId91" Type="http://schemas.openxmlformats.org/officeDocument/2006/relationships/customXml" Target="../ink/ink44.xml"/><Relationship Id="rId9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14.png"/><Relationship Id="rId23" Type="http://schemas.openxmlformats.org/officeDocument/2006/relationships/customXml" Target="../ink/ink10.xml"/><Relationship Id="rId28" Type="http://schemas.openxmlformats.org/officeDocument/2006/relationships/image" Target="../media/image31.png"/><Relationship Id="rId49" Type="http://schemas.openxmlformats.org/officeDocument/2006/relationships/customXml" Target="../ink/ink23.xml"/><Relationship Id="rId114" Type="http://schemas.openxmlformats.org/officeDocument/2006/relationships/image" Target="../media/image77.png"/><Relationship Id="rId119" Type="http://schemas.openxmlformats.org/officeDocument/2006/relationships/customXml" Target="../ink/ink58.xml"/><Relationship Id="rId44" Type="http://schemas.openxmlformats.org/officeDocument/2006/relationships/image" Target="../media/image39.png"/><Relationship Id="rId60" Type="http://schemas.openxmlformats.org/officeDocument/2006/relationships/image" Target="../media/image49.png"/><Relationship Id="rId65" Type="http://schemas.openxmlformats.org/officeDocument/2006/relationships/customXml" Target="../ink/ink31.xml"/><Relationship Id="rId81" Type="http://schemas.openxmlformats.org/officeDocument/2006/relationships/customXml" Target="../ink/ink39.xml"/><Relationship Id="rId86" Type="http://schemas.openxmlformats.org/officeDocument/2006/relationships/image" Target="../media/image63.png"/><Relationship Id="rId130" Type="http://schemas.openxmlformats.org/officeDocument/2006/relationships/image" Target="../media/image85.png"/><Relationship Id="rId13" Type="http://schemas.openxmlformats.org/officeDocument/2006/relationships/customXml" Target="../ink/ink6.xml"/><Relationship Id="rId18" Type="http://schemas.openxmlformats.org/officeDocument/2006/relationships/image" Target="../media/image26.png"/><Relationship Id="rId39" Type="http://schemas.openxmlformats.org/officeDocument/2006/relationships/customXml" Target="../ink/ink18.xml"/><Relationship Id="rId109" Type="http://schemas.openxmlformats.org/officeDocument/2006/relationships/customXml" Target="../ink/ink53.xml"/><Relationship Id="rId34" Type="http://schemas.openxmlformats.org/officeDocument/2006/relationships/image" Target="../media/image34.png"/><Relationship Id="rId50" Type="http://schemas.openxmlformats.org/officeDocument/2006/relationships/image" Target="../media/image42.png"/><Relationship Id="rId55" Type="http://schemas.openxmlformats.org/officeDocument/2006/relationships/customXml" Target="../ink/ink26.xml"/><Relationship Id="rId76" Type="http://schemas.openxmlformats.org/officeDocument/2006/relationships/image" Target="../media/image58.png"/><Relationship Id="rId97" Type="http://schemas.openxmlformats.org/officeDocument/2006/relationships/customXml" Target="../ink/ink47.xml"/><Relationship Id="rId104" Type="http://schemas.openxmlformats.org/officeDocument/2006/relationships/image" Target="../media/image72.png"/><Relationship Id="rId120" Type="http://schemas.openxmlformats.org/officeDocument/2006/relationships/image" Target="../media/image80.png"/><Relationship Id="rId125" Type="http://schemas.openxmlformats.org/officeDocument/2006/relationships/customXml" Target="../ink/ink61.xml"/><Relationship Id="rId7" Type="http://schemas.openxmlformats.org/officeDocument/2006/relationships/customXml" Target="../ink/ink3.xml"/><Relationship Id="rId71" Type="http://schemas.openxmlformats.org/officeDocument/2006/relationships/customXml" Target="../ink/ink34.xml"/><Relationship Id="rId92" Type="http://schemas.openxmlformats.org/officeDocument/2006/relationships/image" Target="../media/image66.png"/><Relationship Id="rId2" Type="http://schemas.openxmlformats.org/officeDocument/2006/relationships/notesSlide" Target="../notesSlides/notesSlide22.xml"/><Relationship Id="rId29" Type="http://schemas.openxmlformats.org/officeDocument/2006/relationships/customXml" Target="../ink/ink13.xml"/><Relationship Id="rId24" Type="http://schemas.openxmlformats.org/officeDocument/2006/relationships/image" Target="../media/image29.png"/><Relationship Id="rId40" Type="http://schemas.openxmlformats.org/officeDocument/2006/relationships/image" Target="../media/image37.png"/><Relationship Id="rId45" Type="http://schemas.openxmlformats.org/officeDocument/2006/relationships/customXml" Target="../ink/ink21.xml"/><Relationship Id="rId66" Type="http://schemas.openxmlformats.org/officeDocument/2006/relationships/image" Target="../media/image53.png"/><Relationship Id="rId87" Type="http://schemas.openxmlformats.org/officeDocument/2006/relationships/customXml" Target="../ink/ink42.xml"/><Relationship Id="rId110" Type="http://schemas.openxmlformats.org/officeDocument/2006/relationships/image" Target="../media/image75.png"/><Relationship Id="rId115" Type="http://schemas.openxmlformats.org/officeDocument/2006/relationships/customXml" Target="../ink/ink56.xml"/><Relationship Id="rId131" Type="http://schemas.openxmlformats.org/officeDocument/2006/relationships/customXml" Target="../ink/ink64.xml"/><Relationship Id="rId61" Type="http://schemas.openxmlformats.org/officeDocument/2006/relationships/customXml" Target="../ink/ink29.xml"/><Relationship Id="rId82" Type="http://schemas.openxmlformats.org/officeDocument/2006/relationships/image" Target="../media/image61.png"/><Relationship Id="rId19" Type="http://schemas.openxmlformats.org/officeDocument/2006/relationships/customXml" Target="../ink/ink8.xml"/><Relationship Id="rId14" Type="http://schemas.openxmlformats.org/officeDocument/2006/relationships/image" Target="../media/image23.png"/><Relationship Id="rId30" Type="http://schemas.openxmlformats.org/officeDocument/2006/relationships/image" Target="../media/image32.png"/><Relationship Id="rId35" Type="http://schemas.openxmlformats.org/officeDocument/2006/relationships/customXml" Target="../ink/ink16.xml"/><Relationship Id="rId56" Type="http://schemas.openxmlformats.org/officeDocument/2006/relationships/image" Target="../media/image47.png"/><Relationship Id="rId77" Type="http://schemas.openxmlformats.org/officeDocument/2006/relationships/customXml" Target="../ink/ink37.xml"/><Relationship Id="rId100" Type="http://schemas.openxmlformats.org/officeDocument/2006/relationships/image" Target="../media/image70.png"/><Relationship Id="rId105" Type="http://schemas.openxmlformats.org/officeDocument/2006/relationships/customXml" Target="../ink/ink51.xml"/><Relationship Id="rId126" Type="http://schemas.openxmlformats.org/officeDocument/2006/relationships/image" Target="../media/image83.png"/><Relationship Id="rId8" Type="http://schemas.openxmlformats.org/officeDocument/2006/relationships/image" Target="../media/image15.png"/><Relationship Id="rId51" Type="http://schemas.openxmlformats.org/officeDocument/2006/relationships/customXml" Target="../ink/ink24.xml"/><Relationship Id="rId72" Type="http://schemas.openxmlformats.org/officeDocument/2006/relationships/image" Target="../media/image56.png"/><Relationship Id="rId93" Type="http://schemas.openxmlformats.org/officeDocument/2006/relationships/customXml" Target="../ink/ink45.xml"/><Relationship Id="rId98" Type="http://schemas.openxmlformats.org/officeDocument/2006/relationships/image" Target="../media/image69.png"/><Relationship Id="rId121" Type="http://schemas.openxmlformats.org/officeDocument/2006/relationships/customXml" Target="../ink/ink59.xml"/><Relationship Id="rId3" Type="http://schemas.openxmlformats.org/officeDocument/2006/relationships/customXml" Target="../ink/ink1.xml"/><Relationship Id="rId25" Type="http://schemas.openxmlformats.org/officeDocument/2006/relationships/customXml" Target="../ink/ink11.xml"/><Relationship Id="rId46" Type="http://schemas.openxmlformats.org/officeDocument/2006/relationships/image" Target="../media/image40.png"/><Relationship Id="rId67" Type="http://schemas.openxmlformats.org/officeDocument/2006/relationships/customXml" Target="../ink/ink32.xml"/><Relationship Id="rId116" Type="http://schemas.openxmlformats.org/officeDocument/2006/relationships/image" Target="../media/image78.png"/><Relationship Id="rId20" Type="http://schemas.openxmlformats.org/officeDocument/2006/relationships/image" Target="../media/image27.png"/><Relationship Id="rId41" Type="http://schemas.openxmlformats.org/officeDocument/2006/relationships/customXml" Target="../ink/ink19.xml"/><Relationship Id="rId62" Type="http://schemas.openxmlformats.org/officeDocument/2006/relationships/image" Target="../media/image50.png"/><Relationship Id="rId83" Type="http://schemas.openxmlformats.org/officeDocument/2006/relationships/customXml" Target="../ink/ink40.xml"/><Relationship Id="rId88" Type="http://schemas.openxmlformats.org/officeDocument/2006/relationships/image" Target="../media/image64.png"/><Relationship Id="rId111" Type="http://schemas.openxmlformats.org/officeDocument/2006/relationships/customXml" Target="../ink/ink54.xml"/><Relationship Id="rId132" Type="http://schemas.openxmlformats.org/officeDocument/2006/relationships/image" Target="../media/image86.png"/><Relationship Id="rId15" Type="http://schemas.openxmlformats.org/officeDocument/2006/relationships/image" Target="../media/image24.png"/><Relationship Id="rId36" Type="http://schemas.openxmlformats.org/officeDocument/2006/relationships/image" Target="../media/image35.png"/><Relationship Id="rId57" Type="http://schemas.openxmlformats.org/officeDocument/2006/relationships/customXml" Target="../ink/ink27.xml"/><Relationship Id="rId106" Type="http://schemas.openxmlformats.org/officeDocument/2006/relationships/image" Target="../media/image73.png"/><Relationship Id="rId127" Type="http://schemas.openxmlformats.org/officeDocument/2006/relationships/customXml" Target="../ink/ink62.xml"/><Relationship Id="rId10" Type="http://schemas.openxmlformats.org/officeDocument/2006/relationships/image" Target="../media/image21.png"/><Relationship Id="rId31" Type="http://schemas.openxmlformats.org/officeDocument/2006/relationships/customXml" Target="../ink/ink14.xml"/><Relationship Id="rId52" Type="http://schemas.openxmlformats.org/officeDocument/2006/relationships/image" Target="../media/image43.png"/><Relationship Id="rId73" Type="http://schemas.openxmlformats.org/officeDocument/2006/relationships/customXml" Target="../ink/ink35.xml"/><Relationship Id="rId78" Type="http://schemas.openxmlformats.org/officeDocument/2006/relationships/image" Target="../media/image59.png"/><Relationship Id="rId94" Type="http://schemas.openxmlformats.org/officeDocument/2006/relationships/image" Target="../media/image67.png"/><Relationship Id="rId99" Type="http://schemas.openxmlformats.org/officeDocument/2006/relationships/customXml" Target="../ink/ink48.xml"/><Relationship Id="rId101" Type="http://schemas.openxmlformats.org/officeDocument/2006/relationships/customXml" Target="../ink/ink49.xml"/><Relationship Id="rId122" Type="http://schemas.openxmlformats.org/officeDocument/2006/relationships/image" Target="../media/image81.png"/><Relationship Id="rId4" Type="http://schemas.openxmlformats.org/officeDocument/2006/relationships/image" Target="../media/image12.png"/><Relationship Id="rId9" Type="http://schemas.openxmlformats.org/officeDocument/2006/relationships/customXml" Target="../ink/ink4.xml"/><Relationship Id="rId26" Type="http://schemas.openxmlformats.org/officeDocument/2006/relationships/image" Target="../media/image30.png"/><Relationship Id="rId47" Type="http://schemas.openxmlformats.org/officeDocument/2006/relationships/customXml" Target="../ink/ink22.xml"/><Relationship Id="rId68" Type="http://schemas.openxmlformats.org/officeDocument/2006/relationships/image" Target="../media/image54.png"/><Relationship Id="rId89" Type="http://schemas.openxmlformats.org/officeDocument/2006/relationships/customXml" Target="../ink/ink43.xml"/><Relationship Id="rId112" Type="http://schemas.openxmlformats.org/officeDocument/2006/relationships/image" Target="../media/image76.png"/><Relationship Id="rId133" Type="http://schemas.openxmlformats.org/officeDocument/2006/relationships/customXml" Target="../ink/ink65.xml"/></Relationships>
</file>

<file path=ppt/slides/_rels/slide2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hyperlink" Target="https://sophieehill.shinyapps.io/eyeball-regress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710.png"/><Relationship Id="rId7" Type="http://schemas.openxmlformats.org/officeDocument/2006/relationships/image" Target="../media/image80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700.png"/><Relationship Id="rId11" Type="http://schemas.openxmlformats.org/officeDocument/2006/relationships/image" Target="../media/image2.png"/><Relationship Id="rId5" Type="http://schemas.openxmlformats.org/officeDocument/2006/relationships/image" Target="../media/image600.png"/><Relationship Id="rId10" Type="http://schemas.openxmlformats.org/officeDocument/2006/relationships/image" Target="../media/image110.png"/><Relationship Id="rId4" Type="http://schemas.openxmlformats.org/officeDocument/2006/relationships/image" Target="../media/image500.png"/><Relationship Id="rId9" Type="http://schemas.openxmlformats.org/officeDocument/2006/relationships/image" Target="../media/image100.png"/></Relationships>
</file>

<file path=ppt/slides/_rels/slide4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image" Target="../media/image8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946" y="2209800"/>
            <a:ext cx="10852254" cy="1894362"/>
          </a:xfrm>
        </p:spPr>
        <p:txBody>
          <a:bodyPr>
            <a:normAutofit fontScale="90000"/>
          </a:bodyPr>
          <a:lstStyle/>
          <a:p>
            <a:r>
              <a:rPr lang="en-US" dirty="0"/>
              <a:t>Quantitative Methods for HSR I </a:t>
            </a:r>
          </a:p>
        </p:txBody>
      </p:sp>
      <p:sp>
        <p:nvSpPr>
          <p:cNvPr id="3" name="Subtitle 2"/>
          <p:cNvSpPr>
            <a:spLocks noGrp="1"/>
          </p:cNvSpPr>
          <p:nvPr>
            <p:ph type="subTitle" idx="1"/>
          </p:nvPr>
        </p:nvSpPr>
        <p:spPr>
          <a:xfrm>
            <a:off x="762000" y="4191000"/>
            <a:ext cx="10591800" cy="1981200"/>
          </a:xfrm>
        </p:spPr>
        <p:txBody>
          <a:bodyPr>
            <a:noAutofit/>
          </a:bodyPr>
          <a:lstStyle/>
          <a:p>
            <a:r>
              <a:rPr lang="en-US" sz="2400" dirty="0"/>
              <a:t>Lecture 2: Reviews and Regression</a:t>
            </a:r>
          </a:p>
          <a:p>
            <a:r>
              <a:rPr lang="en-US" sz="2400"/>
              <a:t>September 20, </a:t>
            </a:r>
            <a:r>
              <a:rPr lang="en-US" sz="2400" dirty="0"/>
              <a:t>2024</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Tree>
    <p:extLst>
      <p:ext uri="{BB962C8B-B14F-4D97-AF65-F5344CB8AC3E}">
        <p14:creationId xmlns:p14="http://schemas.microsoft.com/office/powerpoint/2010/main" val="117351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Tree>
    <p:extLst>
      <p:ext uri="{BB962C8B-B14F-4D97-AF65-F5344CB8AC3E}">
        <p14:creationId xmlns:p14="http://schemas.microsoft.com/office/powerpoint/2010/main" val="317687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r>
                  <a:rPr lang="en-US" sz="2400" dirty="0">
                    <a:cs typeface="Times New Roman" panose="02020603050405020304" pitchFamily="18" charset="0"/>
                  </a:rPr>
                  <a:t>Two events are </a:t>
                </a:r>
                <a:r>
                  <a:rPr lang="en-US" sz="2400" b="1" dirty="0">
                    <a:cs typeface="Times New Roman" panose="02020603050405020304" pitchFamily="18" charset="0"/>
                  </a:rPr>
                  <a:t>independent </a:t>
                </a:r>
                <a:r>
                  <a:rPr lang="en-US" sz="2400" dirty="0">
                    <a:cs typeface="Times New Roman" panose="02020603050405020304" pitchFamily="18" charset="0"/>
                  </a:rPr>
                  <a:t>if the incidence of one does not change probability of the other:</a:t>
                </a:r>
              </a:p>
              <a:p>
                <a:pPr marL="0" indent="0">
                  <a:buNone/>
                </a:pPr>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𝑎𝑟𝑒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𝑖𝑛𝑑𝑒𝑝𝑒𝑛𝑑𝑒𝑛𝑡</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b="-3157"/>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93BA624-D7C9-499B-9CFC-FF63D18B5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48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8298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829800" cy="5141388"/>
              </a:xfrm>
              <a:blipFill>
                <a:blip r:embed="rId3"/>
                <a:stretch>
                  <a:fillRect l="-434" t="-1305"/>
                </a:stretch>
              </a:blipFill>
            </p:spPr>
            <p:txBody>
              <a:bodyPr/>
              <a:lstStyle/>
              <a:p>
                <a:r>
                  <a:rPr lang="en-US">
                    <a:noFill/>
                  </a:rPr>
                  <a:t> </a:t>
                </a:r>
              </a:p>
            </p:txBody>
          </p:sp>
        </mc:Fallback>
      </mc:AlternateContent>
    </p:spTree>
    <p:extLst>
      <p:ext uri="{BB962C8B-B14F-4D97-AF65-F5344CB8AC3E}">
        <p14:creationId xmlns:p14="http://schemas.microsoft.com/office/powerpoint/2010/main" val="372294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9822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r>
                  <a:rPr lang="en-US" sz="2400" dirty="0">
                    <a:cs typeface="Times New Roman" panose="02020603050405020304" pitchFamily="18" charset="0"/>
                  </a:rPr>
                  <a:t>Properties of the expectation operator: </a:t>
                </a:r>
              </a:p>
              <a:p>
                <a:pPr marL="731520" lvl="1" indent="-457200">
                  <a:buFont typeface="+mj-lt"/>
                  <a:buAutoNum type="arabicPeriod"/>
                </a:pPr>
                <a:r>
                  <a:rPr lang="en-US" sz="2400" dirty="0">
                    <a:cs typeface="Times New Roman" panose="02020603050405020304" pitchFamily="18" charset="0"/>
                  </a:rPr>
                  <a:t>Expectation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Expectation is a linear operator: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982200"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095463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6774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677400" cy="5141388"/>
              </a:xfrm>
              <a:blipFill>
                <a:blip r:embed="rId3"/>
                <a:stretch>
                  <a:fillRect l="-441" t="-1305"/>
                </a:stretch>
              </a:blipFill>
            </p:spPr>
            <p:txBody>
              <a:bodyPr/>
              <a:lstStyle/>
              <a:p>
                <a:r>
                  <a:rPr lang="en-US">
                    <a:noFill/>
                  </a:rPr>
                  <a:t> </a:t>
                </a:r>
              </a:p>
            </p:txBody>
          </p:sp>
        </mc:Fallback>
      </mc:AlternateContent>
    </p:spTree>
    <p:extLst>
      <p:ext uri="{BB962C8B-B14F-4D97-AF65-F5344CB8AC3E}">
        <p14:creationId xmlns:p14="http://schemas.microsoft.com/office/powerpoint/2010/main" val="412762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r>
                  <a:rPr lang="en-US" sz="2400" dirty="0">
                    <a:cs typeface="Times New Roman" panose="02020603050405020304" pitchFamily="18" charset="0"/>
                  </a:rPr>
                  <a:t>In practice, estimated as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𝑆</m:t>
                        </m:r>
                      </m:e>
                    </m:acc>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den>
                    </m:f>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𝑛</m:t>
                        </m:r>
                      </m:sup>
                      <m:e>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bar>
                                  <m:barPr>
                                    <m:pos m:val="top"/>
                                    <m:ctrlPr>
                                      <a:rPr lang="en-US" sz="2400" b="0" i="1" smtClean="0">
                                        <a:latin typeface="Cambria Math" panose="02040503050406030204" pitchFamily="18" charset="0"/>
                                        <a:cs typeface="Times New Roman" panose="02020603050405020304" pitchFamily="18" charset="0"/>
                                      </a:rPr>
                                    </m:ctrlPr>
                                  </m:barPr>
                                  <m:e>
                                    <m:r>
                                      <a:rPr lang="en-US" sz="2400" b="0" i="1" smtClean="0">
                                        <a:latin typeface="Cambria Math" panose="02040503050406030204" pitchFamily="18" charset="0"/>
                                        <a:cs typeface="Times New Roman" panose="02020603050405020304" pitchFamily="18" charset="0"/>
                                      </a:rPr>
                                      <m:t>𝑥</m:t>
                                    </m:r>
                                  </m:e>
                                </m:bar>
                              </m:e>
                            </m:d>
                          </m:e>
                          <m:sup>
                            <m:r>
                              <a:rPr lang="en-US" sz="2400" b="0" i="1" smtClean="0">
                                <a:latin typeface="Cambria Math" panose="02040503050406030204" pitchFamily="18" charset="0"/>
                                <a:cs typeface="Times New Roman" panose="02020603050405020304" pitchFamily="18" charset="0"/>
                              </a:rPr>
                              <m:t>2</m:t>
                            </m:r>
                          </m:sup>
                        </m:sSup>
                      </m:e>
                    </m:nary>
                  </m:oMath>
                </a14:m>
                <a:endParaRPr lang="en-US" sz="2400" dirty="0">
                  <a:cs typeface="Times New Roman" panose="02020603050405020304" pitchFamily="18" charset="0"/>
                </a:endParaRPr>
              </a:p>
              <a:p>
                <a:r>
                  <a:rPr lang="en-US" sz="2400" dirty="0">
                    <a:cs typeface="Times New Roman" panose="02020603050405020304" pitchFamily="18" charset="0"/>
                  </a:rPr>
                  <a:t>Properties of the variance operator: </a:t>
                </a:r>
              </a:p>
              <a:p>
                <a:pPr marL="731520" lvl="1" indent="-457200">
                  <a:buFont typeface="+mj-lt"/>
                  <a:buAutoNum type="arabicPeriod"/>
                </a:pPr>
                <a:r>
                  <a:rPr lang="en-US" sz="2400" dirty="0">
                    <a:cs typeface="Times New Roman" panose="02020603050405020304" pitchFamily="18" charset="0"/>
                  </a:rPr>
                  <a:t>Variance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=0</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of a line: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endParaRPr lang="en-US" sz="2400" b="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is </a:t>
                </a:r>
                <a:r>
                  <a:rPr lang="en-US" sz="2400" i="1" dirty="0">
                    <a:cs typeface="Times New Roman" panose="02020603050405020304" pitchFamily="18" charset="0"/>
                  </a:rPr>
                  <a:t>not </a:t>
                </a:r>
                <a:r>
                  <a:rPr lang="en-US" sz="2400" dirty="0">
                    <a:cs typeface="Times New Roman" panose="02020603050405020304" pitchFamily="18" charset="0"/>
                  </a:rPr>
                  <a:t>linear: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𝑏</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𝑎𝑏</m:t>
                    </m:r>
                    <m:r>
                      <a:rPr lang="en-US" sz="2400" b="0" i="1" smtClean="0">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𝐶𝑜𝑣</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𝑋</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𝑌</m:t>
                    </m:r>
                    <m:r>
                      <a:rPr lang="en-US" sz="2400" b="0" i="1" smtClean="0">
                        <a:solidFill>
                          <a:srgbClr val="0070C0"/>
                        </a:solidFill>
                        <a:latin typeface="Cambria Math" panose="02040503050406030204" pitchFamily="18" charset="0"/>
                        <a:cs typeface="Times New Roman" panose="02020603050405020304" pitchFamily="18" charset="0"/>
                      </a:rPr>
                      <m:t>)</m:t>
                    </m:r>
                  </m:oMath>
                </a14:m>
                <a:endParaRPr lang="en-US" sz="2400" dirty="0">
                  <a:solidFill>
                    <a:srgbClr val="0070C0"/>
                  </a:solidFill>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471" t="-1305" b="-3915"/>
                </a:stretch>
              </a:blipFill>
            </p:spPr>
            <p:txBody>
              <a:bodyPr/>
              <a:lstStyle/>
              <a:p>
                <a:r>
                  <a:rPr lang="en-US">
                    <a:noFill/>
                  </a:rPr>
                  <a:t> </a:t>
                </a:r>
              </a:p>
            </p:txBody>
          </p:sp>
        </mc:Fallback>
      </mc:AlternateContent>
    </p:spTree>
    <p:extLst>
      <p:ext uri="{BB962C8B-B14F-4D97-AF65-F5344CB8AC3E}">
        <p14:creationId xmlns:p14="http://schemas.microsoft.com/office/powerpoint/2010/main" val="123149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Regression</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52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t="-1305"/>
                </a:stretch>
              </a:blipFill>
            </p:spPr>
            <p:txBody>
              <a:bodyPr/>
              <a:lstStyle/>
              <a:p>
                <a:r>
                  <a:rPr lang="en-US">
                    <a:noFill/>
                  </a:rPr>
                  <a:t> </a:t>
                </a:r>
              </a:p>
            </p:txBody>
          </p:sp>
        </mc:Fallback>
      </mc:AlternateContent>
    </p:spTree>
    <p:extLst>
      <p:ext uri="{BB962C8B-B14F-4D97-AF65-F5344CB8AC3E}">
        <p14:creationId xmlns:p14="http://schemas.microsoft.com/office/powerpoint/2010/main" val="119632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r>
                  <a:rPr lang="en-US" sz="2400" dirty="0">
                    <a:cs typeface="Times New Roman" panose="02020603050405020304" pitchFamily="18" charset="0"/>
                  </a:rPr>
                  <a:t>We don’t believe the relationship is </a:t>
                </a:r>
                <a:r>
                  <a:rPr lang="en-US" sz="2400" b="1" dirty="0">
                    <a:cs typeface="Times New Roman" panose="02020603050405020304" pitchFamily="18" charset="0"/>
                  </a:rPr>
                  <a:t>deterministic </a:t>
                </a:r>
                <a:r>
                  <a:rPr lang="en-US" sz="2400" dirty="0">
                    <a:cs typeface="Times New Roman" panose="02020603050405020304" pitchFamily="18" charset="0"/>
                  </a:rPr>
                  <a:t>(why would we care otherwise?) so we assume there is some randomness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What’s the simplest mathematical relationship between these two variables that could exist?</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t="-1305"/>
                </a:stretch>
              </a:blipFill>
            </p:spPr>
            <p:txBody>
              <a:bodyPr/>
              <a:lstStyle/>
              <a:p>
                <a:r>
                  <a:rPr lang="en-US">
                    <a:noFill/>
                  </a:rPr>
                  <a:t> </a:t>
                </a:r>
              </a:p>
            </p:txBody>
          </p:sp>
        </mc:Fallback>
      </mc:AlternateContent>
    </p:spTree>
    <p:extLst>
      <p:ext uri="{BB962C8B-B14F-4D97-AF65-F5344CB8AC3E}">
        <p14:creationId xmlns:p14="http://schemas.microsoft.com/office/powerpoint/2010/main" val="952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9753600" cy="5141388"/>
          </a:xfrm>
        </p:spPr>
        <p:txBody>
          <a:bodyPr>
            <a:normAutofit/>
          </a:bodyPr>
          <a:lstStyle/>
          <a:p>
            <a:r>
              <a:rPr lang="en-US" sz="2400" dirty="0">
                <a:latin typeface="Times New Roman" panose="02020603050405020304" pitchFamily="18" charset="0"/>
                <a:cs typeface="Times New Roman" panose="02020603050405020304" pitchFamily="18" charset="0"/>
              </a:rPr>
              <a:t>Econometrics as a tool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assumptions:</a:t>
            </a:r>
          </a:p>
          <a:p>
            <a:pPr lvl="1"/>
            <a:r>
              <a:rPr lang="en-US" sz="2200" dirty="0">
                <a:cs typeface="Times New Roman" panose="02020603050405020304" pitchFamily="18" charset="0"/>
              </a:rPr>
              <a:t>Go</a:t>
            </a:r>
            <a:r>
              <a:rPr lang="en-US" sz="2200" dirty="0">
                <a:latin typeface="Times New Roman" panose="02020603050405020304" pitchFamily="18" charset="0"/>
                <a:cs typeface="Times New Roman" panose="02020603050405020304" pitchFamily="18" charset="0"/>
              </a:rPr>
              <a:t>al is to test whether those are plausible and </a:t>
            </a:r>
          </a:p>
          <a:p>
            <a:pPr lvl="1"/>
            <a:r>
              <a:rPr lang="en-US" sz="2200" dirty="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xamine many possible DGPs</a:t>
            </a:r>
          </a:p>
          <a:p>
            <a:r>
              <a:rPr lang="en-US" sz="2400" dirty="0">
                <a:cs typeface="Times New Roman" panose="02020603050405020304" pitchFamily="18" charset="0"/>
              </a:rPr>
              <a:t>This opens the door to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causal statements</a:t>
            </a:r>
            <a:endParaRPr lang="en-US" sz="2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1373447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spTree>
    <p:extLst>
      <p:ext uri="{BB962C8B-B14F-4D97-AF65-F5344CB8AC3E}">
        <p14:creationId xmlns:p14="http://schemas.microsoft.com/office/powerpoint/2010/main" val="137674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AAE19422-D5A9-07E1-A9A3-5A52AC380DF6}"/>
              </a:ext>
            </a:extLst>
          </p:cNvPr>
          <p:cNvPicPr>
            <a:picLocks noChangeAspect="1"/>
          </p:cNvPicPr>
          <p:nvPr/>
        </p:nvPicPr>
        <p:blipFill>
          <a:blip r:embed="rId4"/>
          <a:stretch>
            <a:fillRect/>
          </a:stretch>
        </p:blipFill>
        <p:spPr>
          <a:xfrm>
            <a:off x="628403" y="962232"/>
            <a:ext cx="10499628" cy="5362368"/>
          </a:xfrm>
          <a:prstGeom prst="rect">
            <a:avLst/>
          </a:prstGeom>
        </p:spPr>
      </p:pic>
    </p:spTree>
    <p:extLst>
      <p:ext uri="{BB962C8B-B14F-4D97-AF65-F5344CB8AC3E}">
        <p14:creationId xmlns:p14="http://schemas.microsoft.com/office/powerpoint/2010/main" val="3397954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6" name="Picture 5">
            <a:extLst>
              <a:ext uri="{FF2B5EF4-FFF2-40B4-BE49-F238E27FC236}">
                <a16:creationId xmlns:a16="http://schemas.microsoft.com/office/drawing/2014/main" id="{7428D2AB-5CBE-A529-971A-E6255C80C950}"/>
              </a:ext>
            </a:extLst>
          </p:cNvPr>
          <p:cNvPicPr>
            <a:picLocks noChangeAspect="1"/>
          </p:cNvPicPr>
          <p:nvPr/>
        </p:nvPicPr>
        <p:blipFill>
          <a:blip r:embed="rId4"/>
          <a:stretch>
            <a:fillRect/>
          </a:stretch>
        </p:blipFill>
        <p:spPr>
          <a:xfrm>
            <a:off x="762000" y="962232"/>
            <a:ext cx="10428169" cy="5286168"/>
          </a:xfrm>
          <a:prstGeom prst="rect">
            <a:avLst/>
          </a:prstGeom>
        </p:spPr>
      </p:pic>
    </p:spTree>
    <p:extLst>
      <p:ext uri="{BB962C8B-B14F-4D97-AF65-F5344CB8AC3E}">
        <p14:creationId xmlns:p14="http://schemas.microsoft.com/office/powerpoint/2010/main" val="227803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B1BF7466-8FF3-39D6-0E55-9A3DCCFD510E}"/>
              </a:ext>
            </a:extLst>
          </p:cNvPr>
          <p:cNvPicPr>
            <a:picLocks noChangeAspect="1"/>
          </p:cNvPicPr>
          <p:nvPr/>
        </p:nvPicPr>
        <p:blipFill>
          <a:blip r:embed="rId4"/>
          <a:stretch>
            <a:fillRect/>
          </a:stretch>
        </p:blipFill>
        <p:spPr>
          <a:xfrm>
            <a:off x="762000" y="1059214"/>
            <a:ext cx="10322659" cy="5189186"/>
          </a:xfrm>
          <a:prstGeom prst="rect">
            <a:avLst/>
          </a:prstGeom>
        </p:spPr>
      </p:pic>
    </p:spTree>
    <p:extLst>
      <p:ext uri="{BB962C8B-B14F-4D97-AF65-F5344CB8AC3E}">
        <p14:creationId xmlns:p14="http://schemas.microsoft.com/office/powerpoint/2010/main" val="3850517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𝜖</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𝜖</m:t>
                    </m:r>
                  </m:oMath>
                </a14:m>
                <a:r>
                  <a:rPr lang="en-US" sz="2400" dirty="0">
                    <a:cs typeface="Times New Roman" panose="02020603050405020304" pitchFamily="18" charset="0"/>
                  </a:rPr>
                  <a:t> is a term to allow for random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not captured by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b="0" dirty="0">
                  <a:cs typeface="Times New Roman" panose="02020603050405020304" pitchFamily="18"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oMath>
                </a14:m>
                <a:r>
                  <a:rPr lang="en-US" sz="2400" dirty="0">
                    <a:cs typeface="Times New Roman" panose="02020603050405020304" pitchFamily="18" charset="0"/>
                  </a:rPr>
                  <a:t>’s are called </a:t>
                </a:r>
                <a:r>
                  <a:rPr lang="en-US" sz="2400" b="1" dirty="0">
                    <a:solidFill>
                      <a:schemeClr val="accent2">
                        <a:lumMod val="75000"/>
                      </a:schemeClr>
                    </a:solidFill>
                    <a:cs typeface="Times New Roman" panose="02020603050405020304" pitchFamily="18" charset="0"/>
                  </a:rPr>
                  <a:t>coefficients</a:t>
                </a:r>
                <a:r>
                  <a:rPr lang="en-US" sz="2400" dirty="0">
                    <a:cs typeface="Times New Roman" panose="02020603050405020304" pitchFamily="18" charset="0"/>
                  </a:rPr>
                  <a:t>, and are the parameters of interest in the model</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oMath>
                </a14:m>
                <a:r>
                  <a:rPr lang="en-US" sz="2400" dirty="0">
                    <a:cs typeface="Times New Roman" panose="02020603050405020304" pitchFamily="18" charset="0"/>
                  </a:rPr>
                  <a:t>: intercept parameter</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slope parameter – literally, this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In our example, our goal is to recover: </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h𝑎𝑝𝑝𝑖𝑛𝑒𝑠𝑠</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𝑐𝑜𝑜𝑘𝑖𝑒𝑠</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35615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9C6ABB6-EB8E-6F10-15F1-1E36B042850B}"/>
                  </a:ext>
                </a:extLst>
              </p14:cNvPr>
              <p14:cNvContentPartPr/>
              <p14:nvPr/>
            </p14:nvContentPartPr>
            <p14:xfrm>
              <a:off x="904585" y="924461"/>
              <a:ext cx="360" cy="5487480"/>
            </p14:xfrm>
          </p:contentPart>
        </mc:Choice>
        <mc:Fallback xmlns="">
          <p:pic>
            <p:nvPicPr>
              <p:cNvPr id="7" name="Ink 6">
                <a:extLst>
                  <a:ext uri="{FF2B5EF4-FFF2-40B4-BE49-F238E27FC236}">
                    <a16:creationId xmlns:a16="http://schemas.microsoft.com/office/drawing/2014/main" id="{A9C6ABB6-EB8E-6F10-15F1-1E36B042850B}"/>
                  </a:ext>
                </a:extLst>
              </p:cNvPr>
              <p:cNvPicPr/>
              <p:nvPr/>
            </p:nvPicPr>
            <p:blipFill>
              <a:blip r:embed="rId4"/>
              <a:stretch>
                <a:fillRect/>
              </a:stretch>
            </p:blipFill>
            <p:spPr>
              <a:xfrm>
                <a:off x="895585" y="915461"/>
                <a:ext cx="18000" cy="5505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1C89F1E-30CB-F0E6-2D33-00260CD0BE5B}"/>
                  </a:ext>
                </a:extLst>
              </p14:cNvPr>
              <p14:cNvContentPartPr/>
              <p14:nvPr/>
            </p14:nvContentPartPr>
            <p14:xfrm>
              <a:off x="498505" y="5885981"/>
              <a:ext cx="9235080" cy="360"/>
            </p14:xfrm>
          </p:contentPart>
        </mc:Choice>
        <mc:Fallback xmlns="">
          <p:pic>
            <p:nvPicPr>
              <p:cNvPr id="8" name="Ink 7">
                <a:extLst>
                  <a:ext uri="{FF2B5EF4-FFF2-40B4-BE49-F238E27FC236}">
                    <a16:creationId xmlns:a16="http://schemas.microsoft.com/office/drawing/2014/main" id="{C1C89F1E-30CB-F0E6-2D33-00260CD0BE5B}"/>
                  </a:ext>
                </a:extLst>
              </p:cNvPr>
              <p:cNvPicPr/>
              <p:nvPr/>
            </p:nvPicPr>
            <p:blipFill>
              <a:blip r:embed="rId6"/>
              <a:stretch>
                <a:fillRect/>
              </a:stretch>
            </p:blipFill>
            <p:spPr>
              <a:xfrm>
                <a:off x="489505" y="5877341"/>
                <a:ext cx="9252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271C59A3-3A12-55F4-E5FB-9F5EC6D3FA3B}"/>
                  </a:ext>
                </a:extLst>
              </p14:cNvPr>
              <p14:cNvContentPartPr/>
              <p14:nvPr/>
            </p14:nvContentPartPr>
            <p14:xfrm>
              <a:off x="753745" y="1307501"/>
              <a:ext cx="7696080" cy="2650320"/>
            </p14:xfrm>
          </p:contentPart>
        </mc:Choice>
        <mc:Fallback xmlns="">
          <p:pic>
            <p:nvPicPr>
              <p:cNvPr id="11" name="Ink 10">
                <a:extLst>
                  <a:ext uri="{FF2B5EF4-FFF2-40B4-BE49-F238E27FC236}">
                    <a16:creationId xmlns:a16="http://schemas.microsoft.com/office/drawing/2014/main" id="{271C59A3-3A12-55F4-E5FB-9F5EC6D3FA3B}"/>
                  </a:ext>
                </a:extLst>
              </p:cNvPr>
              <p:cNvPicPr/>
              <p:nvPr/>
            </p:nvPicPr>
            <p:blipFill>
              <a:blip r:embed="rId8"/>
              <a:stretch>
                <a:fillRect/>
              </a:stretch>
            </p:blipFill>
            <p:spPr>
              <a:xfrm>
                <a:off x="717745" y="1271861"/>
                <a:ext cx="7767720" cy="2721960"/>
              </a:xfrm>
              <a:prstGeom prst="rect">
                <a:avLst/>
              </a:prstGeom>
            </p:spPr>
          </p:pic>
        </mc:Fallback>
      </mc:AlternateContent>
      <p:grpSp>
        <p:nvGrpSpPr>
          <p:cNvPr id="15" name="Group 14">
            <a:extLst>
              <a:ext uri="{FF2B5EF4-FFF2-40B4-BE49-F238E27FC236}">
                <a16:creationId xmlns:a16="http://schemas.microsoft.com/office/drawing/2014/main" id="{08F0F73F-95B8-4DE4-089A-8E2E8C42901C}"/>
              </a:ext>
            </a:extLst>
          </p:cNvPr>
          <p:cNvGrpSpPr/>
          <p:nvPr/>
        </p:nvGrpSpPr>
        <p:grpSpPr>
          <a:xfrm>
            <a:off x="200425" y="4062941"/>
            <a:ext cx="589320" cy="1545120"/>
            <a:chOff x="200425" y="4062941"/>
            <a:chExt cx="589320" cy="1545120"/>
          </a:xfrm>
        </p:grpSpPr>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6FE9EEE3-437B-5C61-D46B-CA02A824F640}"/>
                    </a:ext>
                  </a:extLst>
                </p14:cNvPr>
                <p14:cNvContentPartPr/>
                <p14:nvPr/>
              </p14:nvContentPartPr>
              <p14:xfrm>
                <a:off x="549625" y="4062941"/>
                <a:ext cx="240120" cy="1545120"/>
              </p14:xfrm>
            </p:contentPart>
          </mc:Choice>
          <mc:Fallback xmlns="">
            <p:pic>
              <p:nvPicPr>
                <p:cNvPr id="12" name="Ink 11">
                  <a:extLst>
                    <a:ext uri="{FF2B5EF4-FFF2-40B4-BE49-F238E27FC236}">
                      <a16:creationId xmlns:a16="http://schemas.microsoft.com/office/drawing/2014/main" id="{6FE9EEE3-437B-5C61-D46B-CA02A824F640}"/>
                    </a:ext>
                  </a:extLst>
                </p:cNvPr>
                <p:cNvPicPr/>
                <p:nvPr/>
              </p:nvPicPr>
              <p:blipFill>
                <a:blip r:embed="rId10"/>
                <a:stretch>
                  <a:fillRect/>
                </a:stretch>
              </p:blipFill>
              <p:spPr>
                <a:xfrm>
                  <a:off x="540625" y="4054301"/>
                  <a:ext cx="257760" cy="1562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10D7187-16CD-A89A-6A9A-6167EE35E8A1}"/>
                    </a:ext>
                  </a:extLst>
                </p14:cNvPr>
                <p14:cNvContentPartPr/>
                <p14:nvPr/>
              </p14:nvContentPartPr>
              <p14:xfrm>
                <a:off x="200425" y="4529141"/>
                <a:ext cx="135360" cy="688680"/>
              </p14:xfrm>
            </p:contentPart>
          </mc:Choice>
          <mc:Fallback xmlns="">
            <p:pic>
              <p:nvPicPr>
                <p:cNvPr id="13" name="Ink 12">
                  <a:extLst>
                    <a:ext uri="{FF2B5EF4-FFF2-40B4-BE49-F238E27FC236}">
                      <a16:creationId xmlns:a16="http://schemas.microsoft.com/office/drawing/2014/main" id="{E10D7187-16CD-A89A-6A9A-6167EE35E8A1}"/>
                    </a:ext>
                  </a:extLst>
                </p:cNvPr>
                <p:cNvPicPr/>
                <p:nvPr/>
              </p:nvPicPr>
              <p:blipFill>
                <a:blip r:embed="rId12"/>
                <a:stretch>
                  <a:fillRect/>
                </a:stretch>
              </p:blipFill>
              <p:spPr>
                <a:xfrm>
                  <a:off x="191785" y="4520141"/>
                  <a:ext cx="153000" cy="706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635C2DFF-FA36-C203-1F54-1B9F3EA46384}"/>
                    </a:ext>
                  </a:extLst>
                </p14:cNvPr>
                <p14:cNvContentPartPr/>
                <p14:nvPr/>
              </p14:nvContentPartPr>
              <p14:xfrm>
                <a:off x="357745" y="4928741"/>
                <a:ext cx="102600" cy="168480"/>
              </p14:xfrm>
            </p:contentPart>
          </mc:Choice>
          <mc:Fallback xmlns="">
            <p:pic>
              <p:nvPicPr>
                <p:cNvPr id="14" name="Ink 13">
                  <a:extLst>
                    <a:ext uri="{FF2B5EF4-FFF2-40B4-BE49-F238E27FC236}">
                      <a16:creationId xmlns:a16="http://schemas.microsoft.com/office/drawing/2014/main" id="{635C2DFF-FA36-C203-1F54-1B9F3EA46384}"/>
                    </a:ext>
                  </a:extLst>
                </p:cNvPr>
                <p:cNvPicPr/>
                <p:nvPr/>
              </p:nvPicPr>
              <p:blipFill>
                <a:blip r:embed="rId14"/>
                <a:stretch>
                  <a:fillRect/>
                </a:stretch>
              </p:blipFill>
              <p:spPr>
                <a:xfrm>
                  <a:off x="348745" y="4920101"/>
                  <a:ext cx="120240" cy="18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312472D-80AF-4760-B6BF-85BC7D1461A5}"/>
                  </a:ext>
                </a:extLst>
              </p:cNvPr>
              <p:cNvSpPr txBox="1"/>
              <p:nvPr/>
            </p:nvSpPr>
            <p:spPr>
              <a:xfrm>
                <a:off x="9975254" y="5859718"/>
                <a:ext cx="422423" cy="430887"/>
              </a:xfrm>
              <a:prstGeom prst="rect">
                <a:avLst/>
              </a:prstGeom>
              <a:noFill/>
            </p:spPr>
            <p:txBody>
              <a:bodyPr wrap="none" rtlCol="0" anchor="ctr" anchorCtr="1">
                <a:spAutoFit/>
              </a:bodyPr>
              <a:lstStyle/>
              <a:p>
                <a:pPr algn="ctr"/>
                <a14:m>
                  <m:oMathPara xmlns:m="http://schemas.openxmlformats.org/officeDocument/2006/math">
                    <m:oMathParaPr>
                      <m:jc m:val="centerGroup"/>
                    </m:oMathParaPr>
                    <m:oMath xmlns:m="http://schemas.openxmlformats.org/officeDocument/2006/math">
                      <m:r>
                        <a:rPr lang="en-US" sz="2200" i="1">
                          <a:solidFill>
                            <a:srgbClr val="000000"/>
                          </a:solidFill>
                          <a:latin typeface="Cambria Math" panose="02040503050406030204" pitchFamily="18" charset="0"/>
                        </a:rPr>
                        <m:t>𝑥</m:t>
                      </m:r>
                    </m:oMath>
                  </m:oMathPara>
                </a14:m>
                <a:endParaRPr lang="en-US" sz="2200">
                  <a:solidFill>
                    <a:srgbClr val="000000"/>
                  </a:solidFill>
                </a:endParaRPr>
              </a:p>
            </p:txBody>
          </p:sp>
        </mc:Choice>
        <mc:Fallback xmlns="">
          <p:sp>
            <p:nvSpPr>
              <p:cNvPr id="38" name="TextBox 37">
                <a:extLst>
                  <a:ext uri="{FF2B5EF4-FFF2-40B4-BE49-F238E27FC236}">
                    <a16:creationId xmlns:a16="http://schemas.microsoft.com/office/drawing/2014/main" id="{F312472D-80AF-4760-B6BF-85BC7D1461A5}"/>
                  </a:ext>
                </a:extLst>
              </p:cNvPr>
              <p:cNvSpPr txBox="1">
                <a:spLocks noRot="1" noChangeAspect="1" noMove="1" noResize="1" noEditPoints="1" noAdjustHandles="1" noChangeArrowheads="1" noChangeShapeType="1" noTextEdit="1"/>
              </p:cNvSpPr>
              <p:nvPr/>
            </p:nvSpPr>
            <p:spPr>
              <a:xfrm>
                <a:off x="9975254" y="5859718"/>
                <a:ext cx="422423" cy="43088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200C151-414A-4F01-B7EF-35D0F77B55EB}"/>
                  </a:ext>
                </a:extLst>
              </p:cNvPr>
              <p:cNvSpPr txBox="1"/>
              <p:nvPr/>
            </p:nvSpPr>
            <p:spPr>
              <a:xfrm>
                <a:off x="158256" y="1055433"/>
                <a:ext cx="534698" cy="584775"/>
              </a:xfrm>
              <a:prstGeom prst="rect">
                <a:avLst/>
              </a:prstGeom>
              <a:noFill/>
            </p:spPr>
            <p:txBody>
              <a:bodyPr wrap="none" rtlCol="0" anchor="ctr" anchorCtr="1">
                <a:spAutoFit/>
              </a:bodyPr>
              <a:lstStyle/>
              <a:p>
                <a:pPr algn="ctr"/>
                <a14:m>
                  <m:oMathPara xmlns:m="http://schemas.openxmlformats.org/officeDocument/2006/math">
                    <m:oMathParaPr>
                      <m:jc m:val="centerGroup"/>
                    </m:oMathParaPr>
                    <m:oMath xmlns:m="http://schemas.openxmlformats.org/officeDocument/2006/math">
                      <m:r>
                        <a:rPr lang="en-US" sz="3200" i="1">
                          <a:solidFill>
                            <a:srgbClr val="000000"/>
                          </a:solidFill>
                          <a:latin typeface="Cambria Math" panose="02040503050406030204" pitchFamily="18" charset="0"/>
                        </a:rPr>
                        <m:t>𝑦</m:t>
                      </m:r>
                    </m:oMath>
                  </m:oMathPara>
                </a14:m>
                <a:endParaRPr lang="en-US" sz="3200">
                  <a:solidFill>
                    <a:srgbClr val="000000"/>
                  </a:solidFill>
                </a:endParaRPr>
              </a:p>
            </p:txBody>
          </p:sp>
        </mc:Choice>
        <mc:Fallback xmlns="">
          <p:sp>
            <p:nvSpPr>
              <p:cNvPr id="9" name="TextBox 8">
                <a:extLst>
                  <a:ext uri="{FF2B5EF4-FFF2-40B4-BE49-F238E27FC236}">
                    <a16:creationId xmlns:a16="http://schemas.microsoft.com/office/drawing/2014/main" id="{4200C151-414A-4F01-B7EF-35D0F77B55EB}"/>
                  </a:ext>
                </a:extLst>
              </p:cNvPr>
              <p:cNvSpPr txBox="1">
                <a:spLocks noRot="1" noChangeAspect="1" noMove="1" noResize="1" noEditPoints="1" noAdjustHandles="1" noChangeArrowheads="1" noChangeShapeType="1" noTextEdit="1"/>
              </p:cNvSpPr>
              <p:nvPr/>
            </p:nvSpPr>
            <p:spPr>
              <a:xfrm>
                <a:off x="158256" y="1055433"/>
                <a:ext cx="534698" cy="584775"/>
              </a:xfrm>
              <a:prstGeom prst="rect">
                <a:avLst/>
              </a:prstGeom>
              <a:blipFill>
                <a:blip r:embed="rId16"/>
                <a:stretch>
                  <a:fillRect/>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B6620CFD-1B8E-494C-BDC5-1B076567F4DA}"/>
              </a:ext>
            </a:extLst>
          </p:cNvPr>
          <p:cNvGrpSpPr/>
          <p:nvPr/>
        </p:nvGrpSpPr>
        <p:grpSpPr>
          <a:xfrm>
            <a:off x="7788505" y="720701"/>
            <a:ext cx="3048480" cy="593640"/>
            <a:chOff x="7788505" y="720701"/>
            <a:chExt cx="3048480" cy="593640"/>
          </a:xfrm>
        </p:grpSpPr>
        <mc:AlternateContent xmlns:mc="http://schemas.openxmlformats.org/markup-compatibility/2006" xmlns:p14="http://schemas.microsoft.com/office/powerpoint/2010/main">
          <mc:Choice Requires="p14">
            <p:contentPart p14:bwMode="auto" r:id="rId17">
              <p14:nvContentPartPr>
                <p14:cNvPr id="3" name="Ink 2">
                  <a:extLst>
                    <a:ext uri="{FF2B5EF4-FFF2-40B4-BE49-F238E27FC236}">
                      <a16:creationId xmlns:a16="http://schemas.microsoft.com/office/drawing/2014/main" id="{8E106DF1-B364-4716-9660-175D9AA4E428}"/>
                    </a:ext>
                  </a:extLst>
                </p14:cNvPr>
                <p14:cNvContentPartPr/>
                <p14:nvPr/>
              </p14:nvContentPartPr>
              <p14:xfrm>
                <a:off x="8037625" y="804941"/>
                <a:ext cx="5760" cy="1800"/>
              </p14:xfrm>
            </p:contentPart>
          </mc:Choice>
          <mc:Fallback xmlns="">
            <p:pic>
              <p:nvPicPr>
                <p:cNvPr id="3" name="Ink 2">
                  <a:extLst>
                    <a:ext uri="{FF2B5EF4-FFF2-40B4-BE49-F238E27FC236}">
                      <a16:creationId xmlns:a16="http://schemas.microsoft.com/office/drawing/2014/main" id="{8E106DF1-B364-4716-9660-175D9AA4E428}"/>
                    </a:ext>
                  </a:extLst>
                </p:cNvPr>
                <p:cNvPicPr/>
                <p:nvPr/>
              </p:nvPicPr>
              <p:blipFill>
                <a:blip r:embed="rId18"/>
                <a:stretch>
                  <a:fillRect/>
                </a:stretch>
              </p:blipFill>
              <p:spPr>
                <a:xfrm>
                  <a:off x="8028625" y="795941"/>
                  <a:ext cx="234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 name="Ink 3">
                  <a:extLst>
                    <a:ext uri="{FF2B5EF4-FFF2-40B4-BE49-F238E27FC236}">
                      <a16:creationId xmlns:a16="http://schemas.microsoft.com/office/drawing/2014/main" id="{5D05D910-1A62-45E3-8D42-095FF29D0618}"/>
                    </a:ext>
                  </a:extLst>
                </p14:cNvPr>
                <p14:cNvContentPartPr/>
                <p14:nvPr/>
              </p14:nvContentPartPr>
              <p14:xfrm>
                <a:off x="7788505" y="778301"/>
                <a:ext cx="369720" cy="387720"/>
              </p14:xfrm>
            </p:contentPart>
          </mc:Choice>
          <mc:Fallback xmlns="">
            <p:pic>
              <p:nvPicPr>
                <p:cNvPr id="4" name="Ink 3">
                  <a:extLst>
                    <a:ext uri="{FF2B5EF4-FFF2-40B4-BE49-F238E27FC236}">
                      <a16:creationId xmlns:a16="http://schemas.microsoft.com/office/drawing/2014/main" id="{5D05D910-1A62-45E3-8D42-095FF29D0618}"/>
                    </a:ext>
                  </a:extLst>
                </p:cNvPr>
                <p:cNvPicPr/>
                <p:nvPr/>
              </p:nvPicPr>
              <p:blipFill>
                <a:blip r:embed="rId20"/>
                <a:stretch>
                  <a:fillRect/>
                </a:stretch>
              </p:blipFill>
              <p:spPr>
                <a:xfrm>
                  <a:off x="7779505" y="769301"/>
                  <a:ext cx="38736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 name="Ink 4">
                  <a:extLst>
                    <a:ext uri="{FF2B5EF4-FFF2-40B4-BE49-F238E27FC236}">
                      <a16:creationId xmlns:a16="http://schemas.microsoft.com/office/drawing/2014/main" id="{F14A1C78-CD16-4BAD-9474-CE1BA4DE216B}"/>
                    </a:ext>
                  </a:extLst>
                </p14:cNvPr>
                <p14:cNvContentPartPr/>
                <p14:nvPr/>
              </p14:nvContentPartPr>
              <p14:xfrm>
                <a:off x="7865185" y="861461"/>
                <a:ext cx="87120" cy="317880"/>
              </p14:xfrm>
            </p:contentPart>
          </mc:Choice>
          <mc:Fallback xmlns="">
            <p:pic>
              <p:nvPicPr>
                <p:cNvPr id="5" name="Ink 4">
                  <a:extLst>
                    <a:ext uri="{FF2B5EF4-FFF2-40B4-BE49-F238E27FC236}">
                      <a16:creationId xmlns:a16="http://schemas.microsoft.com/office/drawing/2014/main" id="{F14A1C78-CD16-4BAD-9474-CE1BA4DE216B}"/>
                    </a:ext>
                  </a:extLst>
                </p:cNvPr>
                <p:cNvPicPr/>
                <p:nvPr/>
              </p:nvPicPr>
              <p:blipFill>
                <a:blip r:embed="rId22"/>
                <a:stretch>
                  <a:fillRect/>
                </a:stretch>
              </p:blipFill>
              <p:spPr>
                <a:xfrm>
                  <a:off x="7856185" y="852451"/>
                  <a:ext cx="104760" cy="3355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 name="Ink 5">
                  <a:extLst>
                    <a:ext uri="{FF2B5EF4-FFF2-40B4-BE49-F238E27FC236}">
                      <a16:creationId xmlns:a16="http://schemas.microsoft.com/office/drawing/2014/main" id="{6878220C-22B4-4B07-AAAD-234E06BBED32}"/>
                    </a:ext>
                  </a:extLst>
                </p14:cNvPr>
                <p14:cNvContentPartPr/>
                <p14:nvPr/>
              </p14:nvContentPartPr>
              <p14:xfrm>
                <a:off x="7910545" y="960821"/>
                <a:ext cx="106560" cy="15120"/>
              </p14:xfrm>
            </p:contentPart>
          </mc:Choice>
          <mc:Fallback xmlns="">
            <p:pic>
              <p:nvPicPr>
                <p:cNvPr id="6" name="Ink 5">
                  <a:extLst>
                    <a:ext uri="{FF2B5EF4-FFF2-40B4-BE49-F238E27FC236}">
                      <a16:creationId xmlns:a16="http://schemas.microsoft.com/office/drawing/2014/main" id="{6878220C-22B4-4B07-AAAD-234E06BBED32}"/>
                    </a:ext>
                  </a:extLst>
                </p:cNvPr>
                <p:cNvPicPr/>
                <p:nvPr/>
              </p:nvPicPr>
              <p:blipFill>
                <a:blip r:embed="rId24"/>
                <a:stretch>
                  <a:fillRect/>
                </a:stretch>
              </p:blipFill>
              <p:spPr>
                <a:xfrm>
                  <a:off x="7901514" y="951821"/>
                  <a:ext cx="1242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 name="Ink 9">
                  <a:extLst>
                    <a:ext uri="{FF2B5EF4-FFF2-40B4-BE49-F238E27FC236}">
                      <a16:creationId xmlns:a16="http://schemas.microsoft.com/office/drawing/2014/main" id="{C4987E8A-9EA4-426A-9319-4A84505E5A58}"/>
                    </a:ext>
                  </a:extLst>
                </p14:cNvPr>
                <p14:cNvContentPartPr/>
                <p14:nvPr/>
              </p14:nvContentPartPr>
              <p14:xfrm>
                <a:off x="8226985" y="752021"/>
                <a:ext cx="218520" cy="372960"/>
              </p14:xfrm>
            </p:contentPart>
          </mc:Choice>
          <mc:Fallback xmlns="">
            <p:pic>
              <p:nvPicPr>
                <p:cNvPr id="10" name="Ink 9">
                  <a:extLst>
                    <a:ext uri="{FF2B5EF4-FFF2-40B4-BE49-F238E27FC236}">
                      <a16:creationId xmlns:a16="http://schemas.microsoft.com/office/drawing/2014/main" id="{C4987E8A-9EA4-426A-9319-4A84505E5A58}"/>
                    </a:ext>
                  </a:extLst>
                </p:cNvPr>
                <p:cNvPicPr/>
                <p:nvPr/>
              </p:nvPicPr>
              <p:blipFill>
                <a:blip r:embed="rId26"/>
                <a:stretch>
                  <a:fillRect/>
                </a:stretch>
              </p:blipFill>
              <p:spPr>
                <a:xfrm>
                  <a:off x="8217985" y="743030"/>
                  <a:ext cx="236160" cy="39058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6" name="Ink 35">
                  <a:extLst>
                    <a:ext uri="{FF2B5EF4-FFF2-40B4-BE49-F238E27FC236}">
                      <a16:creationId xmlns:a16="http://schemas.microsoft.com/office/drawing/2014/main" id="{152E174D-4890-4AC7-9CA5-0598196456E8}"/>
                    </a:ext>
                  </a:extLst>
                </p14:cNvPr>
                <p14:cNvContentPartPr/>
                <p14:nvPr/>
              </p14:nvContentPartPr>
              <p14:xfrm>
                <a:off x="8413825" y="910421"/>
                <a:ext cx="183600" cy="350280"/>
              </p14:xfrm>
            </p:contentPart>
          </mc:Choice>
          <mc:Fallback xmlns="">
            <p:pic>
              <p:nvPicPr>
                <p:cNvPr id="36" name="Ink 35">
                  <a:extLst>
                    <a:ext uri="{FF2B5EF4-FFF2-40B4-BE49-F238E27FC236}">
                      <a16:creationId xmlns:a16="http://schemas.microsoft.com/office/drawing/2014/main" id="{152E174D-4890-4AC7-9CA5-0598196456E8}"/>
                    </a:ext>
                  </a:extLst>
                </p:cNvPr>
                <p:cNvPicPr/>
                <p:nvPr/>
              </p:nvPicPr>
              <p:blipFill>
                <a:blip r:embed="rId28"/>
                <a:stretch>
                  <a:fillRect/>
                </a:stretch>
              </p:blipFill>
              <p:spPr>
                <a:xfrm>
                  <a:off x="8404825" y="901421"/>
                  <a:ext cx="20124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7" name="Ink 36">
                  <a:extLst>
                    <a:ext uri="{FF2B5EF4-FFF2-40B4-BE49-F238E27FC236}">
                      <a16:creationId xmlns:a16="http://schemas.microsoft.com/office/drawing/2014/main" id="{0FBF4EE2-0136-4EA2-A48A-6C0B71052381}"/>
                    </a:ext>
                  </a:extLst>
                </p14:cNvPr>
                <p14:cNvContentPartPr/>
                <p14:nvPr/>
              </p14:nvContentPartPr>
              <p14:xfrm>
                <a:off x="8652145" y="786221"/>
                <a:ext cx="76680" cy="345960"/>
              </p14:xfrm>
            </p:contentPart>
          </mc:Choice>
          <mc:Fallback xmlns="">
            <p:pic>
              <p:nvPicPr>
                <p:cNvPr id="37" name="Ink 36">
                  <a:extLst>
                    <a:ext uri="{FF2B5EF4-FFF2-40B4-BE49-F238E27FC236}">
                      <a16:creationId xmlns:a16="http://schemas.microsoft.com/office/drawing/2014/main" id="{0FBF4EE2-0136-4EA2-A48A-6C0B71052381}"/>
                    </a:ext>
                  </a:extLst>
                </p:cNvPr>
                <p:cNvPicPr/>
                <p:nvPr/>
              </p:nvPicPr>
              <p:blipFill>
                <a:blip r:embed="rId30"/>
                <a:stretch>
                  <a:fillRect/>
                </a:stretch>
              </p:blipFill>
              <p:spPr>
                <a:xfrm>
                  <a:off x="8643145" y="777230"/>
                  <a:ext cx="94320" cy="363582"/>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BAA90A12-3F52-4265-9CFD-202CE6782ABB}"/>
                    </a:ext>
                  </a:extLst>
                </p14:cNvPr>
                <p14:cNvContentPartPr/>
                <p14:nvPr/>
              </p14:nvContentPartPr>
              <p14:xfrm>
                <a:off x="8743945" y="900341"/>
                <a:ext cx="244440" cy="212400"/>
              </p14:xfrm>
            </p:contentPart>
          </mc:Choice>
          <mc:Fallback xmlns="">
            <p:pic>
              <p:nvPicPr>
                <p:cNvPr id="39" name="Ink 38">
                  <a:extLst>
                    <a:ext uri="{FF2B5EF4-FFF2-40B4-BE49-F238E27FC236}">
                      <a16:creationId xmlns:a16="http://schemas.microsoft.com/office/drawing/2014/main" id="{BAA90A12-3F52-4265-9CFD-202CE6782ABB}"/>
                    </a:ext>
                  </a:extLst>
                </p:cNvPr>
                <p:cNvPicPr/>
                <p:nvPr/>
              </p:nvPicPr>
              <p:blipFill>
                <a:blip r:embed="rId32"/>
                <a:stretch>
                  <a:fillRect/>
                </a:stretch>
              </p:blipFill>
              <p:spPr>
                <a:xfrm>
                  <a:off x="8734958" y="891341"/>
                  <a:ext cx="262054"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58B65ADF-7906-4702-9DF2-A6F0804B6144}"/>
                    </a:ext>
                  </a:extLst>
                </p14:cNvPr>
                <p14:cNvContentPartPr/>
                <p14:nvPr/>
              </p14:nvContentPartPr>
              <p14:xfrm>
                <a:off x="8814145" y="916181"/>
                <a:ext cx="97560" cy="290880"/>
              </p14:xfrm>
            </p:contentPart>
          </mc:Choice>
          <mc:Fallback xmlns="">
            <p:pic>
              <p:nvPicPr>
                <p:cNvPr id="40" name="Ink 39">
                  <a:extLst>
                    <a:ext uri="{FF2B5EF4-FFF2-40B4-BE49-F238E27FC236}">
                      <a16:creationId xmlns:a16="http://schemas.microsoft.com/office/drawing/2014/main" id="{58B65ADF-7906-4702-9DF2-A6F0804B6144}"/>
                    </a:ext>
                  </a:extLst>
                </p:cNvPr>
                <p:cNvPicPr/>
                <p:nvPr/>
              </p:nvPicPr>
              <p:blipFill>
                <a:blip r:embed="rId34"/>
                <a:stretch>
                  <a:fillRect/>
                </a:stretch>
              </p:blipFill>
              <p:spPr>
                <a:xfrm>
                  <a:off x="8805145" y="907181"/>
                  <a:ext cx="1152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19396DF5-6CE6-4EA4-A0DF-03812960B3D4}"/>
                    </a:ext>
                  </a:extLst>
                </p14:cNvPr>
                <p14:cNvContentPartPr/>
                <p14:nvPr/>
              </p14:nvContentPartPr>
              <p14:xfrm>
                <a:off x="8907385" y="720701"/>
                <a:ext cx="267480" cy="484560"/>
              </p14:xfrm>
            </p:contentPart>
          </mc:Choice>
          <mc:Fallback xmlns="">
            <p:pic>
              <p:nvPicPr>
                <p:cNvPr id="41" name="Ink 40">
                  <a:extLst>
                    <a:ext uri="{FF2B5EF4-FFF2-40B4-BE49-F238E27FC236}">
                      <a16:creationId xmlns:a16="http://schemas.microsoft.com/office/drawing/2014/main" id="{19396DF5-6CE6-4EA4-A0DF-03812960B3D4}"/>
                    </a:ext>
                  </a:extLst>
                </p:cNvPr>
                <p:cNvPicPr/>
                <p:nvPr/>
              </p:nvPicPr>
              <p:blipFill>
                <a:blip r:embed="rId36"/>
                <a:stretch>
                  <a:fillRect/>
                </a:stretch>
              </p:blipFill>
              <p:spPr>
                <a:xfrm>
                  <a:off x="8898373" y="711701"/>
                  <a:ext cx="285144" cy="502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4A2EA29F-F263-4B3F-8285-A24D8DF41A21}"/>
                    </a:ext>
                  </a:extLst>
                </p14:cNvPr>
                <p14:cNvContentPartPr/>
                <p14:nvPr/>
              </p14:nvContentPartPr>
              <p14:xfrm>
                <a:off x="9210505" y="907181"/>
                <a:ext cx="157320" cy="97560"/>
              </p14:xfrm>
            </p:contentPart>
          </mc:Choice>
          <mc:Fallback xmlns="">
            <p:pic>
              <p:nvPicPr>
                <p:cNvPr id="42" name="Ink 41">
                  <a:extLst>
                    <a:ext uri="{FF2B5EF4-FFF2-40B4-BE49-F238E27FC236}">
                      <a16:creationId xmlns:a16="http://schemas.microsoft.com/office/drawing/2014/main" id="{4A2EA29F-F263-4B3F-8285-A24D8DF41A21}"/>
                    </a:ext>
                  </a:extLst>
                </p:cNvPr>
                <p:cNvPicPr/>
                <p:nvPr/>
              </p:nvPicPr>
              <p:blipFill>
                <a:blip r:embed="rId38"/>
                <a:stretch>
                  <a:fillRect/>
                </a:stretch>
              </p:blipFill>
              <p:spPr>
                <a:xfrm>
                  <a:off x="9201484" y="898181"/>
                  <a:ext cx="17500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 name="Ink 42">
                  <a:extLst>
                    <a:ext uri="{FF2B5EF4-FFF2-40B4-BE49-F238E27FC236}">
                      <a16:creationId xmlns:a16="http://schemas.microsoft.com/office/drawing/2014/main" id="{C6692549-07F1-450F-8ED0-1FBB52973955}"/>
                    </a:ext>
                  </a:extLst>
                </p14:cNvPr>
                <p14:cNvContentPartPr/>
                <p14:nvPr/>
              </p14:nvContentPartPr>
              <p14:xfrm>
                <a:off x="9430465" y="814301"/>
                <a:ext cx="162720" cy="470160"/>
              </p14:xfrm>
            </p:contentPart>
          </mc:Choice>
          <mc:Fallback xmlns="">
            <p:pic>
              <p:nvPicPr>
                <p:cNvPr id="43" name="Ink 42">
                  <a:extLst>
                    <a:ext uri="{FF2B5EF4-FFF2-40B4-BE49-F238E27FC236}">
                      <a16:creationId xmlns:a16="http://schemas.microsoft.com/office/drawing/2014/main" id="{C6692549-07F1-450F-8ED0-1FBB52973955}"/>
                    </a:ext>
                  </a:extLst>
                </p:cNvPr>
                <p:cNvPicPr/>
                <p:nvPr/>
              </p:nvPicPr>
              <p:blipFill>
                <a:blip r:embed="rId40"/>
                <a:stretch>
                  <a:fillRect/>
                </a:stretch>
              </p:blipFill>
              <p:spPr>
                <a:xfrm>
                  <a:off x="9421465" y="805308"/>
                  <a:ext cx="180360" cy="48778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4" name="Ink 43">
                  <a:extLst>
                    <a:ext uri="{FF2B5EF4-FFF2-40B4-BE49-F238E27FC236}">
                      <a16:creationId xmlns:a16="http://schemas.microsoft.com/office/drawing/2014/main" id="{DC3BD4A6-735A-4AAA-BED4-62EAB406C07A}"/>
                    </a:ext>
                  </a:extLst>
                </p14:cNvPr>
                <p14:cNvContentPartPr/>
                <p14:nvPr/>
              </p14:nvContentPartPr>
              <p14:xfrm>
                <a:off x="9672385" y="1028861"/>
                <a:ext cx="104760" cy="131400"/>
              </p14:xfrm>
            </p:contentPart>
          </mc:Choice>
          <mc:Fallback xmlns="">
            <p:pic>
              <p:nvPicPr>
                <p:cNvPr id="44" name="Ink 43">
                  <a:extLst>
                    <a:ext uri="{FF2B5EF4-FFF2-40B4-BE49-F238E27FC236}">
                      <a16:creationId xmlns:a16="http://schemas.microsoft.com/office/drawing/2014/main" id="{DC3BD4A6-735A-4AAA-BED4-62EAB406C07A}"/>
                    </a:ext>
                  </a:extLst>
                </p:cNvPr>
                <p:cNvPicPr/>
                <p:nvPr/>
              </p:nvPicPr>
              <p:blipFill>
                <a:blip r:embed="rId42"/>
                <a:stretch>
                  <a:fillRect/>
                </a:stretch>
              </p:blipFill>
              <p:spPr>
                <a:xfrm>
                  <a:off x="9663385" y="1019886"/>
                  <a:ext cx="122400" cy="14899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5" name="Ink 44">
                  <a:extLst>
                    <a:ext uri="{FF2B5EF4-FFF2-40B4-BE49-F238E27FC236}">
                      <a16:creationId xmlns:a16="http://schemas.microsoft.com/office/drawing/2014/main" id="{0258D99E-70FF-4086-94A9-C4A0628BCE3E}"/>
                    </a:ext>
                  </a:extLst>
                </p14:cNvPr>
                <p14:cNvContentPartPr/>
                <p14:nvPr/>
              </p14:nvContentPartPr>
              <p14:xfrm>
                <a:off x="9986305" y="908621"/>
                <a:ext cx="11520" cy="219960"/>
              </p14:xfrm>
            </p:contentPart>
          </mc:Choice>
          <mc:Fallback xmlns="">
            <p:pic>
              <p:nvPicPr>
                <p:cNvPr id="45" name="Ink 44">
                  <a:extLst>
                    <a:ext uri="{FF2B5EF4-FFF2-40B4-BE49-F238E27FC236}">
                      <a16:creationId xmlns:a16="http://schemas.microsoft.com/office/drawing/2014/main" id="{0258D99E-70FF-4086-94A9-C4A0628BCE3E}"/>
                    </a:ext>
                  </a:extLst>
                </p:cNvPr>
                <p:cNvPicPr/>
                <p:nvPr/>
              </p:nvPicPr>
              <p:blipFill>
                <a:blip r:embed="rId44"/>
                <a:stretch>
                  <a:fillRect/>
                </a:stretch>
              </p:blipFill>
              <p:spPr>
                <a:xfrm>
                  <a:off x="9977305" y="899621"/>
                  <a:ext cx="2916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6" name="Ink 45">
                  <a:extLst>
                    <a:ext uri="{FF2B5EF4-FFF2-40B4-BE49-F238E27FC236}">
                      <a16:creationId xmlns:a16="http://schemas.microsoft.com/office/drawing/2014/main" id="{5130758E-88A8-4389-B5F1-1489DBF42CED}"/>
                    </a:ext>
                  </a:extLst>
                </p14:cNvPr>
                <p14:cNvContentPartPr/>
                <p14:nvPr/>
              </p14:nvContentPartPr>
              <p14:xfrm>
                <a:off x="9930505" y="1000421"/>
                <a:ext cx="119880" cy="7200"/>
              </p14:xfrm>
            </p:contentPart>
          </mc:Choice>
          <mc:Fallback xmlns="">
            <p:pic>
              <p:nvPicPr>
                <p:cNvPr id="46" name="Ink 45">
                  <a:extLst>
                    <a:ext uri="{FF2B5EF4-FFF2-40B4-BE49-F238E27FC236}">
                      <a16:creationId xmlns:a16="http://schemas.microsoft.com/office/drawing/2014/main" id="{5130758E-88A8-4389-B5F1-1489DBF42CED}"/>
                    </a:ext>
                  </a:extLst>
                </p:cNvPr>
                <p:cNvPicPr/>
                <p:nvPr/>
              </p:nvPicPr>
              <p:blipFill>
                <a:blip r:embed="rId46"/>
                <a:stretch>
                  <a:fillRect/>
                </a:stretch>
              </p:blipFill>
              <p:spPr>
                <a:xfrm>
                  <a:off x="9921505" y="990947"/>
                  <a:ext cx="137520" cy="25768"/>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7" name="Ink 46">
                  <a:extLst>
                    <a:ext uri="{FF2B5EF4-FFF2-40B4-BE49-F238E27FC236}">
                      <a16:creationId xmlns:a16="http://schemas.microsoft.com/office/drawing/2014/main" id="{11CBFF8E-AAB2-4B31-BDA5-AC4CCE2B32BB}"/>
                    </a:ext>
                  </a:extLst>
                </p14:cNvPr>
                <p14:cNvContentPartPr/>
                <p14:nvPr/>
              </p14:nvContentPartPr>
              <p14:xfrm>
                <a:off x="10208425" y="815741"/>
                <a:ext cx="156600" cy="498600"/>
              </p14:xfrm>
            </p:contentPart>
          </mc:Choice>
          <mc:Fallback xmlns="">
            <p:pic>
              <p:nvPicPr>
                <p:cNvPr id="47" name="Ink 46">
                  <a:extLst>
                    <a:ext uri="{FF2B5EF4-FFF2-40B4-BE49-F238E27FC236}">
                      <a16:creationId xmlns:a16="http://schemas.microsoft.com/office/drawing/2014/main" id="{11CBFF8E-AAB2-4B31-BDA5-AC4CCE2B32BB}"/>
                    </a:ext>
                  </a:extLst>
                </p:cNvPr>
                <p:cNvPicPr/>
                <p:nvPr/>
              </p:nvPicPr>
              <p:blipFill>
                <a:blip r:embed="rId48"/>
                <a:stretch>
                  <a:fillRect/>
                </a:stretch>
              </p:blipFill>
              <p:spPr>
                <a:xfrm>
                  <a:off x="10199425" y="806741"/>
                  <a:ext cx="17424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8" name="Ink 47">
                  <a:extLst>
                    <a:ext uri="{FF2B5EF4-FFF2-40B4-BE49-F238E27FC236}">
                      <a16:creationId xmlns:a16="http://schemas.microsoft.com/office/drawing/2014/main" id="{8878725B-8F0E-46F3-8AD7-2F23D3E9732B}"/>
                    </a:ext>
                  </a:extLst>
                </p14:cNvPr>
                <p14:cNvContentPartPr/>
                <p14:nvPr/>
              </p14:nvContentPartPr>
              <p14:xfrm>
                <a:off x="10475545" y="1024181"/>
                <a:ext cx="42120" cy="163800"/>
              </p14:xfrm>
            </p:contentPart>
          </mc:Choice>
          <mc:Fallback xmlns="">
            <p:pic>
              <p:nvPicPr>
                <p:cNvPr id="48" name="Ink 47">
                  <a:extLst>
                    <a:ext uri="{FF2B5EF4-FFF2-40B4-BE49-F238E27FC236}">
                      <a16:creationId xmlns:a16="http://schemas.microsoft.com/office/drawing/2014/main" id="{8878725B-8F0E-46F3-8AD7-2F23D3E9732B}"/>
                    </a:ext>
                  </a:extLst>
                </p:cNvPr>
                <p:cNvPicPr/>
                <p:nvPr/>
              </p:nvPicPr>
              <p:blipFill>
                <a:blip r:embed="rId50"/>
                <a:stretch>
                  <a:fillRect/>
                </a:stretch>
              </p:blipFill>
              <p:spPr>
                <a:xfrm>
                  <a:off x="10466545" y="1015181"/>
                  <a:ext cx="597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9" name="Ink 48">
                  <a:extLst>
                    <a:ext uri="{FF2B5EF4-FFF2-40B4-BE49-F238E27FC236}">
                      <a16:creationId xmlns:a16="http://schemas.microsoft.com/office/drawing/2014/main" id="{0EB995A7-7150-4726-BE12-AA8A23666AB7}"/>
                    </a:ext>
                  </a:extLst>
                </p14:cNvPr>
                <p14:cNvContentPartPr/>
                <p14:nvPr/>
              </p14:nvContentPartPr>
              <p14:xfrm>
                <a:off x="10621705" y="902501"/>
                <a:ext cx="215280" cy="236160"/>
              </p14:xfrm>
            </p:contentPart>
          </mc:Choice>
          <mc:Fallback xmlns="">
            <p:pic>
              <p:nvPicPr>
                <p:cNvPr id="49" name="Ink 48">
                  <a:extLst>
                    <a:ext uri="{FF2B5EF4-FFF2-40B4-BE49-F238E27FC236}">
                      <a16:creationId xmlns:a16="http://schemas.microsoft.com/office/drawing/2014/main" id="{0EB995A7-7150-4726-BE12-AA8A23666AB7}"/>
                    </a:ext>
                  </a:extLst>
                </p:cNvPr>
                <p:cNvPicPr/>
                <p:nvPr/>
              </p:nvPicPr>
              <p:blipFill>
                <a:blip r:embed="rId52"/>
                <a:stretch>
                  <a:fillRect/>
                </a:stretch>
              </p:blipFill>
              <p:spPr>
                <a:xfrm>
                  <a:off x="10612705" y="893501"/>
                  <a:ext cx="2329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0" name="Ink 49">
                  <a:extLst>
                    <a:ext uri="{FF2B5EF4-FFF2-40B4-BE49-F238E27FC236}">
                      <a16:creationId xmlns:a16="http://schemas.microsoft.com/office/drawing/2014/main" id="{E5DCAE77-CF68-422B-A0CE-75039659F304}"/>
                    </a:ext>
                  </a:extLst>
                </p14:cNvPr>
                <p14:cNvContentPartPr/>
                <p14:nvPr/>
              </p14:nvContentPartPr>
              <p14:xfrm>
                <a:off x="10593985" y="853541"/>
                <a:ext cx="218520" cy="293760"/>
              </p14:xfrm>
            </p:contentPart>
          </mc:Choice>
          <mc:Fallback xmlns="">
            <p:pic>
              <p:nvPicPr>
                <p:cNvPr id="50" name="Ink 49">
                  <a:extLst>
                    <a:ext uri="{FF2B5EF4-FFF2-40B4-BE49-F238E27FC236}">
                      <a16:creationId xmlns:a16="http://schemas.microsoft.com/office/drawing/2014/main" id="{E5DCAE77-CF68-422B-A0CE-75039659F304}"/>
                    </a:ext>
                  </a:extLst>
                </p:cNvPr>
                <p:cNvPicPr/>
                <p:nvPr/>
              </p:nvPicPr>
              <p:blipFill>
                <a:blip r:embed="rId54"/>
                <a:stretch>
                  <a:fillRect/>
                </a:stretch>
              </p:blipFill>
              <p:spPr>
                <a:xfrm>
                  <a:off x="10584985" y="844541"/>
                  <a:ext cx="236160" cy="311400"/>
                </a:xfrm>
                <a:prstGeom prst="rect">
                  <a:avLst/>
                </a:prstGeom>
              </p:spPr>
            </p:pic>
          </mc:Fallback>
        </mc:AlternateContent>
      </p:grpSp>
      <p:grpSp>
        <p:nvGrpSpPr>
          <p:cNvPr id="55" name="Group 54">
            <a:extLst>
              <a:ext uri="{FF2B5EF4-FFF2-40B4-BE49-F238E27FC236}">
                <a16:creationId xmlns:a16="http://schemas.microsoft.com/office/drawing/2014/main" id="{2221640E-A5DD-9F89-71D6-E087A9BB1274}"/>
              </a:ext>
            </a:extLst>
          </p:cNvPr>
          <p:cNvGrpSpPr/>
          <p:nvPr/>
        </p:nvGrpSpPr>
        <p:grpSpPr>
          <a:xfrm>
            <a:off x="3182665" y="3139181"/>
            <a:ext cx="488520" cy="360"/>
            <a:chOff x="3182665" y="3139181"/>
            <a:chExt cx="488520" cy="360"/>
          </a:xfrm>
        </p:grpSpPr>
        <mc:AlternateContent xmlns:mc="http://schemas.openxmlformats.org/markup-compatibility/2006" xmlns:p14="http://schemas.microsoft.com/office/powerpoint/2010/main">
          <mc:Choice Requires="p14">
            <p:contentPart p14:bwMode="auto" r:id="rId55">
              <p14:nvContentPartPr>
                <p14:cNvPr id="53" name="Ink 52">
                  <a:extLst>
                    <a:ext uri="{FF2B5EF4-FFF2-40B4-BE49-F238E27FC236}">
                      <a16:creationId xmlns:a16="http://schemas.microsoft.com/office/drawing/2014/main" id="{D370F187-E81D-429D-C630-C37A7833BE07}"/>
                    </a:ext>
                  </a:extLst>
                </p14:cNvPr>
                <p14:cNvContentPartPr/>
                <p14:nvPr/>
              </p14:nvContentPartPr>
              <p14:xfrm>
                <a:off x="3182665" y="3139181"/>
                <a:ext cx="205560" cy="360"/>
              </p14:xfrm>
            </p:contentPart>
          </mc:Choice>
          <mc:Fallback xmlns="">
            <p:pic>
              <p:nvPicPr>
                <p:cNvPr id="53" name="Ink 52">
                  <a:extLst>
                    <a:ext uri="{FF2B5EF4-FFF2-40B4-BE49-F238E27FC236}">
                      <a16:creationId xmlns:a16="http://schemas.microsoft.com/office/drawing/2014/main" id="{D370F187-E81D-429D-C630-C37A7833BE07}"/>
                    </a:ext>
                  </a:extLst>
                </p:cNvPr>
                <p:cNvPicPr/>
                <p:nvPr/>
              </p:nvPicPr>
              <p:blipFill>
                <a:blip r:embed="rId56"/>
                <a:stretch>
                  <a:fillRect/>
                </a:stretch>
              </p:blipFill>
              <p:spPr>
                <a:xfrm>
                  <a:off x="3173665" y="3130541"/>
                  <a:ext cx="223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4" name="Ink 53">
                  <a:extLst>
                    <a:ext uri="{FF2B5EF4-FFF2-40B4-BE49-F238E27FC236}">
                      <a16:creationId xmlns:a16="http://schemas.microsoft.com/office/drawing/2014/main" id="{586B72C5-9DF9-45FB-82FC-2EE05C65EE13}"/>
                    </a:ext>
                  </a:extLst>
                </p14:cNvPr>
                <p14:cNvContentPartPr/>
                <p14:nvPr/>
              </p14:nvContentPartPr>
              <p14:xfrm>
                <a:off x="3559585" y="3139181"/>
                <a:ext cx="111600" cy="360"/>
              </p14:xfrm>
            </p:contentPart>
          </mc:Choice>
          <mc:Fallback xmlns="">
            <p:pic>
              <p:nvPicPr>
                <p:cNvPr id="54" name="Ink 53">
                  <a:extLst>
                    <a:ext uri="{FF2B5EF4-FFF2-40B4-BE49-F238E27FC236}">
                      <a16:creationId xmlns:a16="http://schemas.microsoft.com/office/drawing/2014/main" id="{586B72C5-9DF9-45FB-82FC-2EE05C65EE13}"/>
                    </a:ext>
                  </a:extLst>
                </p:cNvPr>
                <p:cNvPicPr/>
                <p:nvPr/>
              </p:nvPicPr>
              <p:blipFill>
                <a:blip r:embed="rId58"/>
                <a:stretch>
                  <a:fillRect/>
                </a:stretch>
              </p:blipFill>
              <p:spPr>
                <a:xfrm>
                  <a:off x="3550945" y="3130541"/>
                  <a:ext cx="12924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9">
            <p14:nvContentPartPr>
              <p14:cNvPr id="56" name="Ink 55">
                <a:extLst>
                  <a:ext uri="{FF2B5EF4-FFF2-40B4-BE49-F238E27FC236}">
                    <a16:creationId xmlns:a16="http://schemas.microsoft.com/office/drawing/2014/main" id="{D8A37D9A-F0F0-A9C8-E46D-B22D1C6FD97B}"/>
                  </a:ext>
                </a:extLst>
              </p14:cNvPr>
              <p14:cNvContentPartPr/>
              <p14:nvPr/>
            </p14:nvContentPartPr>
            <p14:xfrm>
              <a:off x="3879985" y="3139181"/>
              <a:ext cx="220680" cy="360"/>
            </p14:xfrm>
          </p:contentPart>
        </mc:Choice>
        <mc:Fallback xmlns="">
          <p:pic>
            <p:nvPicPr>
              <p:cNvPr id="56" name="Ink 55">
                <a:extLst>
                  <a:ext uri="{FF2B5EF4-FFF2-40B4-BE49-F238E27FC236}">
                    <a16:creationId xmlns:a16="http://schemas.microsoft.com/office/drawing/2014/main" id="{D8A37D9A-F0F0-A9C8-E46D-B22D1C6FD97B}"/>
                  </a:ext>
                </a:extLst>
              </p:cNvPr>
              <p:cNvPicPr/>
              <p:nvPr/>
            </p:nvPicPr>
            <p:blipFill>
              <a:blip r:embed="rId60"/>
              <a:stretch>
                <a:fillRect/>
              </a:stretch>
            </p:blipFill>
            <p:spPr>
              <a:xfrm>
                <a:off x="3871345" y="3130541"/>
                <a:ext cx="238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7" name="Ink 56">
                <a:extLst>
                  <a:ext uri="{FF2B5EF4-FFF2-40B4-BE49-F238E27FC236}">
                    <a16:creationId xmlns:a16="http://schemas.microsoft.com/office/drawing/2014/main" id="{D0E14C7F-FB0D-2426-F4AA-721BABA592A6}"/>
                  </a:ext>
                </a:extLst>
              </p14:cNvPr>
              <p14:cNvContentPartPr/>
              <p14:nvPr/>
            </p14:nvContentPartPr>
            <p14:xfrm>
              <a:off x="4324225" y="3139181"/>
              <a:ext cx="151920" cy="360"/>
            </p14:xfrm>
          </p:contentPart>
        </mc:Choice>
        <mc:Fallback xmlns="">
          <p:pic>
            <p:nvPicPr>
              <p:cNvPr id="57" name="Ink 56">
                <a:extLst>
                  <a:ext uri="{FF2B5EF4-FFF2-40B4-BE49-F238E27FC236}">
                    <a16:creationId xmlns:a16="http://schemas.microsoft.com/office/drawing/2014/main" id="{D0E14C7F-FB0D-2426-F4AA-721BABA592A6}"/>
                  </a:ext>
                </a:extLst>
              </p:cNvPr>
              <p:cNvPicPr/>
              <p:nvPr/>
            </p:nvPicPr>
            <p:blipFill>
              <a:blip r:embed="rId62"/>
              <a:stretch>
                <a:fillRect/>
              </a:stretch>
            </p:blipFill>
            <p:spPr>
              <a:xfrm>
                <a:off x="4315585" y="3130541"/>
                <a:ext cx="169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8" name="Ink 57">
                <a:extLst>
                  <a:ext uri="{FF2B5EF4-FFF2-40B4-BE49-F238E27FC236}">
                    <a16:creationId xmlns:a16="http://schemas.microsoft.com/office/drawing/2014/main" id="{7E9D56F2-31B1-0E07-66B3-34BC6530BD15}"/>
                  </a:ext>
                </a:extLst>
              </p14:cNvPr>
              <p14:cNvContentPartPr/>
              <p14:nvPr/>
            </p14:nvContentPartPr>
            <p14:xfrm>
              <a:off x="4735705" y="3139181"/>
              <a:ext cx="183960" cy="360"/>
            </p14:xfrm>
          </p:contentPart>
        </mc:Choice>
        <mc:Fallback xmlns="">
          <p:pic>
            <p:nvPicPr>
              <p:cNvPr id="58" name="Ink 57">
                <a:extLst>
                  <a:ext uri="{FF2B5EF4-FFF2-40B4-BE49-F238E27FC236}">
                    <a16:creationId xmlns:a16="http://schemas.microsoft.com/office/drawing/2014/main" id="{7E9D56F2-31B1-0E07-66B3-34BC6530BD15}"/>
                  </a:ext>
                </a:extLst>
              </p:cNvPr>
              <p:cNvPicPr/>
              <p:nvPr/>
            </p:nvPicPr>
            <p:blipFill>
              <a:blip r:embed="rId64"/>
              <a:stretch>
                <a:fillRect/>
              </a:stretch>
            </p:blipFill>
            <p:spPr>
              <a:xfrm>
                <a:off x="4727065" y="3130541"/>
                <a:ext cx="20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9" name="Ink 58">
                <a:extLst>
                  <a:ext uri="{FF2B5EF4-FFF2-40B4-BE49-F238E27FC236}">
                    <a16:creationId xmlns:a16="http://schemas.microsoft.com/office/drawing/2014/main" id="{08A7A3F6-6F53-1AAA-00F1-B48DFDB05CCC}"/>
                  </a:ext>
                </a:extLst>
              </p14:cNvPr>
              <p14:cNvContentPartPr/>
              <p14:nvPr/>
            </p14:nvContentPartPr>
            <p14:xfrm>
              <a:off x="5165905" y="3139181"/>
              <a:ext cx="196560" cy="360"/>
            </p14:xfrm>
          </p:contentPart>
        </mc:Choice>
        <mc:Fallback xmlns="">
          <p:pic>
            <p:nvPicPr>
              <p:cNvPr id="59" name="Ink 58">
                <a:extLst>
                  <a:ext uri="{FF2B5EF4-FFF2-40B4-BE49-F238E27FC236}">
                    <a16:creationId xmlns:a16="http://schemas.microsoft.com/office/drawing/2014/main" id="{08A7A3F6-6F53-1AAA-00F1-B48DFDB05CCC}"/>
                  </a:ext>
                </a:extLst>
              </p:cNvPr>
              <p:cNvPicPr/>
              <p:nvPr/>
            </p:nvPicPr>
            <p:blipFill>
              <a:blip r:embed="rId66"/>
              <a:stretch>
                <a:fillRect/>
              </a:stretch>
            </p:blipFill>
            <p:spPr>
              <a:xfrm>
                <a:off x="5156905" y="3130541"/>
                <a:ext cx="214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0" name="Ink 59">
                <a:extLst>
                  <a:ext uri="{FF2B5EF4-FFF2-40B4-BE49-F238E27FC236}">
                    <a16:creationId xmlns:a16="http://schemas.microsoft.com/office/drawing/2014/main" id="{BB400C4F-F683-5212-B58B-D93F1CBFD820}"/>
                  </a:ext>
                </a:extLst>
              </p14:cNvPr>
              <p14:cNvContentPartPr/>
              <p14:nvPr/>
            </p14:nvContentPartPr>
            <p14:xfrm>
              <a:off x="5332585" y="2949101"/>
              <a:ext cx="360" cy="187920"/>
            </p14:xfrm>
          </p:contentPart>
        </mc:Choice>
        <mc:Fallback xmlns="">
          <p:pic>
            <p:nvPicPr>
              <p:cNvPr id="60" name="Ink 59">
                <a:extLst>
                  <a:ext uri="{FF2B5EF4-FFF2-40B4-BE49-F238E27FC236}">
                    <a16:creationId xmlns:a16="http://schemas.microsoft.com/office/drawing/2014/main" id="{BB400C4F-F683-5212-B58B-D93F1CBFD820}"/>
                  </a:ext>
                </a:extLst>
              </p:cNvPr>
              <p:cNvPicPr/>
              <p:nvPr/>
            </p:nvPicPr>
            <p:blipFill>
              <a:blip r:embed="rId68"/>
              <a:stretch>
                <a:fillRect/>
              </a:stretch>
            </p:blipFill>
            <p:spPr>
              <a:xfrm>
                <a:off x="5323945" y="2940461"/>
                <a:ext cx="180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1" name="Ink 60">
                <a:extLst>
                  <a:ext uri="{FF2B5EF4-FFF2-40B4-BE49-F238E27FC236}">
                    <a16:creationId xmlns:a16="http://schemas.microsoft.com/office/drawing/2014/main" id="{4C22E08A-3449-61F6-C006-44DB19031E13}"/>
                  </a:ext>
                </a:extLst>
              </p14:cNvPr>
              <p14:cNvContentPartPr/>
              <p14:nvPr/>
            </p14:nvContentPartPr>
            <p14:xfrm>
              <a:off x="5332585" y="2636261"/>
              <a:ext cx="360" cy="165960"/>
            </p14:xfrm>
          </p:contentPart>
        </mc:Choice>
        <mc:Fallback xmlns="">
          <p:pic>
            <p:nvPicPr>
              <p:cNvPr id="61" name="Ink 60">
                <a:extLst>
                  <a:ext uri="{FF2B5EF4-FFF2-40B4-BE49-F238E27FC236}">
                    <a16:creationId xmlns:a16="http://schemas.microsoft.com/office/drawing/2014/main" id="{4C22E08A-3449-61F6-C006-44DB19031E13}"/>
                  </a:ext>
                </a:extLst>
              </p:cNvPr>
              <p:cNvPicPr/>
              <p:nvPr/>
            </p:nvPicPr>
            <p:blipFill>
              <a:blip r:embed="rId70"/>
              <a:stretch>
                <a:fillRect/>
              </a:stretch>
            </p:blipFill>
            <p:spPr>
              <a:xfrm>
                <a:off x="5323945" y="2627621"/>
                <a:ext cx="1800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2" name="Ink 61">
                <a:extLst>
                  <a:ext uri="{FF2B5EF4-FFF2-40B4-BE49-F238E27FC236}">
                    <a16:creationId xmlns:a16="http://schemas.microsoft.com/office/drawing/2014/main" id="{2C04C342-DD52-34C8-6EB3-5E8A4527A711}"/>
                  </a:ext>
                </a:extLst>
              </p14:cNvPr>
              <p14:cNvContentPartPr/>
              <p14:nvPr/>
            </p14:nvContentPartPr>
            <p14:xfrm>
              <a:off x="5303065" y="2467061"/>
              <a:ext cx="35280" cy="73440"/>
            </p14:xfrm>
          </p:contentPart>
        </mc:Choice>
        <mc:Fallback xmlns="">
          <p:pic>
            <p:nvPicPr>
              <p:cNvPr id="62" name="Ink 61">
                <a:extLst>
                  <a:ext uri="{FF2B5EF4-FFF2-40B4-BE49-F238E27FC236}">
                    <a16:creationId xmlns:a16="http://schemas.microsoft.com/office/drawing/2014/main" id="{2C04C342-DD52-34C8-6EB3-5E8A4527A711}"/>
                  </a:ext>
                </a:extLst>
              </p:cNvPr>
              <p:cNvPicPr/>
              <p:nvPr/>
            </p:nvPicPr>
            <p:blipFill>
              <a:blip r:embed="rId72"/>
              <a:stretch>
                <a:fillRect/>
              </a:stretch>
            </p:blipFill>
            <p:spPr>
              <a:xfrm>
                <a:off x="5294425" y="2458061"/>
                <a:ext cx="52920" cy="91080"/>
              </a:xfrm>
              <a:prstGeom prst="rect">
                <a:avLst/>
              </a:prstGeom>
            </p:spPr>
          </p:pic>
        </mc:Fallback>
      </mc:AlternateContent>
      <p:grpSp>
        <p:nvGrpSpPr>
          <p:cNvPr id="78" name="Group 77">
            <a:extLst>
              <a:ext uri="{FF2B5EF4-FFF2-40B4-BE49-F238E27FC236}">
                <a16:creationId xmlns:a16="http://schemas.microsoft.com/office/drawing/2014/main" id="{0DE816E8-21F6-2B30-9021-7BA4E2108E5C}"/>
              </a:ext>
            </a:extLst>
          </p:cNvPr>
          <p:cNvGrpSpPr/>
          <p:nvPr/>
        </p:nvGrpSpPr>
        <p:grpSpPr>
          <a:xfrm>
            <a:off x="5577025" y="2627621"/>
            <a:ext cx="1485720" cy="496800"/>
            <a:chOff x="5577025" y="2627621"/>
            <a:chExt cx="1485720" cy="496800"/>
          </a:xfrm>
        </p:grpSpPr>
        <mc:AlternateContent xmlns:mc="http://schemas.openxmlformats.org/markup-compatibility/2006" xmlns:p14="http://schemas.microsoft.com/office/powerpoint/2010/main">
          <mc:Choice Requires="p14">
            <p:contentPart p14:bwMode="auto" r:id="rId73">
              <p14:nvContentPartPr>
                <p14:cNvPr id="67" name="Ink 66">
                  <a:extLst>
                    <a:ext uri="{FF2B5EF4-FFF2-40B4-BE49-F238E27FC236}">
                      <a16:creationId xmlns:a16="http://schemas.microsoft.com/office/drawing/2014/main" id="{2F43467B-9ED5-2D8B-FDB1-7B54BF413A85}"/>
                    </a:ext>
                  </a:extLst>
                </p14:cNvPr>
                <p14:cNvContentPartPr/>
                <p14:nvPr/>
              </p14:nvContentPartPr>
              <p14:xfrm>
                <a:off x="5577025" y="2701421"/>
                <a:ext cx="282240" cy="262080"/>
              </p14:xfrm>
            </p:contentPart>
          </mc:Choice>
          <mc:Fallback xmlns="">
            <p:pic>
              <p:nvPicPr>
                <p:cNvPr id="67" name="Ink 66">
                  <a:extLst>
                    <a:ext uri="{FF2B5EF4-FFF2-40B4-BE49-F238E27FC236}">
                      <a16:creationId xmlns:a16="http://schemas.microsoft.com/office/drawing/2014/main" id="{2F43467B-9ED5-2D8B-FDB1-7B54BF413A85}"/>
                    </a:ext>
                  </a:extLst>
                </p:cNvPr>
                <p:cNvPicPr/>
                <p:nvPr/>
              </p:nvPicPr>
              <p:blipFill>
                <a:blip r:embed="rId74"/>
                <a:stretch>
                  <a:fillRect/>
                </a:stretch>
              </p:blipFill>
              <p:spPr>
                <a:xfrm>
                  <a:off x="5568385" y="2692781"/>
                  <a:ext cx="2998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8" name="Ink 67">
                  <a:extLst>
                    <a:ext uri="{FF2B5EF4-FFF2-40B4-BE49-F238E27FC236}">
                      <a16:creationId xmlns:a16="http://schemas.microsoft.com/office/drawing/2014/main" id="{C622B8F9-5A20-A21A-5EC1-C52B436753FA}"/>
                    </a:ext>
                  </a:extLst>
                </p14:cNvPr>
                <p14:cNvContentPartPr/>
                <p14:nvPr/>
              </p14:nvContentPartPr>
              <p14:xfrm>
                <a:off x="5986345" y="2720141"/>
                <a:ext cx="319680" cy="290160"/>
              </p14:xfrm>
            </p:contentPart>
          </mc:Choice>
          <mc:Fallback xmlns="">
            <p:pic>
              <p:nvPicPr>
                <p:cNvPr id="68" name="Ink 67">
                  <a:extLst>
                    <a:ext uri="{FF2B5EF4-FFF2-40B4-BE49-F238E27FC236}">
                      <a16:creationId xmlns:a16="http://schemas.microsoft.com/office/drawing/2014/main" id="{C622B8F9-5A20-A21A-5EC1-C52B436753FA}"/>
                    </a:ext>
                  </a:extLst>
                </p:cNvPr>
                <p:cNvPicPr/>
                <p:nvPr/>
              </p:nvPicPr>
              <p:blipFill>
                <a:blip r:embed="rId76"/>
                <a:stretch>
                  <a:fillRect/>
                </a:stretch>
              </p:blipFill>
              <p:spPr>
                <a:xfrm>
                  <a:off x="5977345" y="2711501"/>
                  <a:ext cx="33732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9" name="Ink 68">
                  <a:extLst>
                    <a:ext uri="{FF2B5EF4-FFF2-40B4-BE49-F238E27FC236}">
                      <a16:creationId xmlns:a16="http://schemas.microsoft.com/office/drawing/2014/main" id="{574D63BB-BD66-FC5C-844D-31F325440EF9}"/>
                    </a:ext>
                  </a:extLst>
                </p14:cNvPr>
                <p14:cNvContentPartPr/>
                <p14:nvPr/>
              </p14:nvContentPartPr>
              <p14:xfrm>
                <a:off x="6068425" y="2766221"/>
                <a:ext cx="17640" cy="247680"/>
              </p14:xfrm>
            </p:contentPart>
          </mc:Choice>
          <mc:Fallback xmlns="">
            <p:pic>
              <p:nvPicPr>
                <p:cNvPr id="69" name="Ink 68">
                  <a:extLst>
                    <a:ext uri="{FF2B5EF4-FFF2-40B4-BE49-F238E27FC236}">
                      <a16:creationId xmlns:a16="http://schemas.microsoft.com/office/drawing/2014/main" id="{574D63BB-BD66-FC5C-844D-31F325440EF9}"/>
                    </a:ext>
                  </a:extLst>
                </p:cNvPr>
                <p:cNvPicPr/>
                <p:nvPr/>
              </p:nvPicPr>
              <p:blipFill>
                <a:blip r:embed="rId78"/>
                <a:stretch>
                  <a:fillRect/>
                </a:stretch>
              </p:blipFill>
              <p:spPr>
                <a:xfrm>
                  <a:off x="6059785" y="2757581"/>
                  <a:ext cx="3528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0" name="Ink 69">
                  <a:extLst>
                    <a:ext uri="{FF2B5EF4-FFF2-40B4-BE49-F238E27FC236}">
                      <a16:creationId xmlns:a16="http://schemas.microsoft.com/office/drawing/2014/main" id="{FB60B895-E236-3C95-EB13-636A7D7418AE}"/>
                    </a:ext>
                  </a:extLst>
                </p14:cNvPr>
                <p14:cNvContentPartPr/>
                <p14:nvPr/>
              </p14:nvContentPartPr>
              <p14:xfrm>
                <a:off x="6052225" y="2856581"/>
                <a:ext cx="49680" cy="16200"/>
              </p14:xfrm>
            </p:contentPart>
          </mc:Choice>
          <mc:Fallback xmlns="">
            <p:pic>
              <p:nvPicPr>
                <p:cNvPr id="70" name="Ink 69">
                  <a:extLst>
                    <a:ext uri="{FF2B5EF4-FFF2-40B4-BE49-F238E27FC236}">
                      <a16:creationId xmlns:a16="http://schemas.microsoft.com/office/drawing/2014/main" id="{FB60B895-E236-3C95-EB13-636A7D7418AE}"/>
                    </a:ext>
                  </a:extLst>
                </p:cNvPr>
                <p:cNvPicPr/>
                <p:nvPr/>
              </p:nvPicPr>
              <p:blipFill>
                <a:blip r:embed="rId80"/>
                <a:stretch>
                  <a:fillRect/>
                </a:stretch>
              </p:blipFill>
              <p:spPr>
                <a:xfrm>
                  <a:off x="6043225" y="2847941"/>
                  <a:ext cx="673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1" name="Ink 70">
                  <a:extLst>
                    <a:ext uri="{FF2B5EF4-FFF2-40B4-BE49-F238E27FC236}">
                      <a16:creationId xmlns:a16="http://schemas.microsoft.com/office/drawing/2014/main" id="{6843FB6B-89F9-FD72-5CD1-C8FAFE5E9B34}"/>
                    </a:ext>
                  </a:extLst>
                </p14:cNvPr>
                <p14:cNvContentPartPr/>
                <p14:nvPr/>
              </p14:nvContentPartPr>
              <p14:xfrm>
                <a:off x="6335185" y="2700701"/>
                <a:ext cx="154800" cy="342360"/>
              </p14:xfrm>
            </p:contentPart>
          </mc:Choice>
          <mc:Fallback xmlns="">
            <p:pic>
              <p:nvPicPr>
                <p:cNvPr id="71" name="Ink 70">
                  <a:extLst>
                    <a:ext uri="{FF2B5EF4-FFF2-40B4-BE49-F238E27FC236}">
                      <a16:creationId xmlns:a16="http://schemas.microsoft.com/office/drawing/2014/main" id="{6843FB6B-89F9-FD72-5CD1-C8FAFE5E9B34}"/>
                    </a:ext>
                  </a:extLst>
                </p:cNvPr>
                <p:cNvPicPr/>
                <p:nvPr/>
              </p:nvPicPr>
              <p:blipFill>
                <a:blip r:embed="rId82"/>
                <a:stretch>
                  <a:fillRect/>
                </a:stretch>
              </p:blipFill>
              <p:spPr>
                <a:xfrm>
                  <a:off x="6326545" y="2691701"/>
                  <a:ext cx="172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2" name="Ink 71">
                  <a:extLst>
                    <a:ext uri="{FF2B5EF4-FFF2-40B4-BE49-F238E27FC236}">
                      <a16:creationId xmlns:a16="http://schemas.microsoft.com/office/drawing/2014/main" id="{05B741D4-417C-2995-C35A-E2124B3A3D4F}"/>
                    </a:ext>
                  </a:extLst>
                </p14:cNvPr>
                <p14:cNvContentPartPr/>
                <p14:nvPr/>
              </p14:nvContentPartPr>
              <p14:xfrm>
                <a:off x="6500785" y="2842181"/>
                <a:ext cx="114840" cy="282240"/>
              </p14:xfrm>
            </p:contentPart>
          </mc:Choice>
          <mc:Fallback xmlns="">
            <p:pic>
              <p:nvPicPr>
                <p:cNvPr id="72" name="Ink 71">
                  <a:extLst>
                    <a:ext uri="{FF2B5EF4-FFF2-40B4-BE49-F238E27FC236}">
                      <a16:creationId xmlns:a16="http://schemas.microsoft.com/office/drawing/2014/main" id="{05B741D4-417C-2995-C35A-E2124B3A3D4F}"/>
                    </a:ext>
                  </a:extLst>
                </p:cNvPr>
                <p:cNvPicPr/>
                <p:nvPr/>
              </p:nvPicPr>
              <p:blipFill>
                <a:blip r:embed="rId84"/>
                <a:stretch>
                  <a:fillRect/>
                </a:stretch>
              </p:blipFill>
              <p:spPr>
                <a:xfrm>
                  <a:off x="6492145" y="2833181"/>
                  <a:ext cx="13248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3" name="Ink 72">
                  <a:extLst>
                    <a:ext uri="{FF2B5EF4-FFF2-40B4-BE49-F238E27FC236}">
                      <a16:creationId xmlns:a16="http://schemas.microsoft.com/office/drawing/2014/main" id="{7890D3B0-E703-7E0F-E34C-277C28587527}"/>
                    </a:ext>
                  </a:extLst>
                </p14:cNvPr>
                <p14:cNvContentPartPr/>
                <p14:nvPr/>
              </p14:nvContentPartPr>
              <p14:xfrm>
                <a:off x="6705985" y="2702141"/>
                <a:ext cx="30240" cy="318960"/>
              </p14:xfrm>
            </p:contentPart>
          </mc:Choice>
          <mc:Fallback xmlns="">
            <p:pic>
              <p:nvPicPr>
                <p:cNvPr id="73" name="Ink 72">
                  <a:extLst>
                    <a:ext uri="{FF2B5EF4-FFF2-40B4-BE49-F238E27FC236}">
                      <a16:creationId xmlns:a16="http://schemas.microsoft.com/office/drawing/2014/main" id="{7890D3B0-E703-7E0F-E34C-277C28587527}"/>
                    </a:ext>
                  </a:extLst>
                </p:cNvPr>
                <p:cNvPicPr/>
                <p:nvPr/>
              </p:nvPicPr>
              <p:blipFill>
                <a:blip r:embed="rId86"/>
                <a:stretch>
                  <a:fillRect/>
                </a:stretch>
              </p:blipFill>
              <p:spPr>
                <a:xfrm>
                  <a:off x="6697345" y="2693501"/>
                  <a:ext cx="478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5" name="Ink 74">
                  <a:extLst>
                    <a:ext uri="{FF2B5EF4-FFF2-40B4-BE49-F238E27FC236}">
                      <a16:creationId xmlns:a16="http://schemas.microsoft.com/office/drawing/2014/main" id="{F356E2B6-8491-A5AB-ECEB-34D45D705B0D}"/>
                    </a:ext>
                  </a:extLst>
                </p14:cNvPr>
                <p14:cNvContentPartPr/>
                <p14:nvPr/>
              </p14:nvContentPartPr>
              <p14:xfrm>
                <a:off x="6815065" y="2813381"/>
                <a:ext cx="125640" cy="221400"/>
              </p14:xfrm>
            </p:contentPart>
          </mc:Choice>
          <mc:Fallback xmlns="">
            <p:pic>
              <p:nvPicPr>
                <p:cNvPr id="75" name="Ink 74">
                  <a:extLst>
                    <a:ext uri="{FF2B5EF4-FFF2-40B4-BE49-F238E27FC236}">
                      <a16:creationId xmlns:a16="http://schemas.microsoft.com/office/drawing/2014/main" id="{F356E2B6-8491-A5AB-ECEB-34D45D705B0D}"/>
                    </a:ext>
                  </a:extLst>
                </p:cNvPr>
                <p:cNvPicPr/>
                <p:nvPr/>
              </p:nvPicPr>
              <p:blipFill>
                <a:blip r:embed="rId88"/>
                <a:stretch>
                  <a:fillRect/>
                </a:stretch>
              </p:blipFill>
              <p:spPr>
                <a:xfrm>
                  <a:off x="6806425" y="2804381"/>
                  <a:ext cx="1432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6" name="Ink 75">
                  <a:extLst>
                    <a:ext uri="{FF2B5EF4-FFF2-40B4-BE49-F238E27FC236}">
                      <a16:creationId xmlns:a16="http://schemas.microsoft.com/office/drawing/2014/main" id="{8A33BE96-F8FC-9C5D-7B90-5D585CF82A15}"/>
                    </a:ext>
                  </a:extLst>
                </p14:cNvPr>
                <p14:cNvContentPartPr/>
                <p14:nvPr/>
              </p14:nvContentPartPr>
              <p14:xfrm>
                <a:off x="6824065" y="2825261"/>
                <a:ext cx="97560" cy="221400"/>
              </p14:xfrm>
            </p:contentPart>
          </mc:Choice>
          <mc:Fallback xmlns="">
            <p:pic>
              <p:nvPicPr>
                <p:cNvPr id="76" name="Ink 75">
                  <a:extLst>
                    <a:ext uri="{FF2B5EF4-FFF2-40B4-BE49-F238E27FC236}">
                      <a16:creationId xmlns:a16="http://schemas.microsoft.com/office/drawing/2014/main" id="{8A33BE96-F8FC-9C5D-7B90-5D585CF82A15}"/>
                    </a:ext>
                  </a:extLst>
                </p:cNvPr>
                <p:cNvPicPr/>
                <p:nvPr/>
              </p:nvPicPr>
              <p:blipFill>
                <a:blip r:embed="rId90"/>
                <a:stretch>
                  <a:fillRect/>
                </a:stretch>
              </p:blipFill>
              <p:spPr>
                <a:xfrm>
                  <a:off x="6815425" y="2816621"/>
                  <a:ext cx="1152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7" name="Ink 76">
                  <a:extLst>
                    <a:ext uri="{FF2B5EF4-FFF2-40B4-BE49-F238E27FC236}">
                      <a16:creationId xmlns:a16="http://schemas.microsoft.com/office/drawing/2014/main" id="{1ACAECA5-0F14-9742-B52A-B63D821603F1}"/>
                    </a:ext>
                  </a:extLst>
                </p14:cNvPr>
                <p14:cNvContentPartPr/>
                <p14:nvPr/>
              </p14:nvContentPartPr>
              <p14:xfrm>
                <a:off x="6855385" y="2627621"/>
                <a:ext cx="207360" cy="438840"/>
              </p14:xfrm>
            </p:contentPart>
          </mc:Choice>
          <mc:Fallback xmlns="">
            <p:pic>
              <p:nvPicPr>
                <p:cNvPr id="77" name="Ink 76">
                  <a:extLst>
                    <a:ext uri="{FF2B5EF4-FFF2-40B4-BE49-F238E27FC236}">
                      <a16:creationId xmlns:a16="http://schemas.microsoft.com/office/drawing/2014/main" id="{1ACAECA5-0F14-9742-B52A-B63D821603F1}"/>
                    </a:ext>
                  </a:extLst>
                </p:cNvPr>
                <p:cNvPicPr/>
                <p:nvPr/>
              </p:nvPicPr>
              <p:blipFill>
                <a:blip r:embed="rId92"/>
                <a:stretch>
                  <a:fillRect/>
                </a:stretch>
              </p:blipFill>
              <p:spPr>
                <a:xfrm>
                  <a:off x="6846745" y="2618621"/>
                  <a:ext cx="225000" cy="456480"/>
                </a:xfrm>
                <a:prstGeom prst="rect">
                  <a:avLst/>
                </a:prstGeom>
              </p:spPr>
            </p:pic>
          </mc:Fallback>
        </mc:AlternateContent>
      </p:grpSp>
      <p:grpSp>
        <p:nvGrpSpPr>
          <p:cNvPr id="84" name="Group 83">
            <a:extLst>
              <a:ext uri="{FF2B5EF4-FFF2-40B4-BE49-F238E27FC236}">
                <a16:creationId xmlns:a16="http://schemas.microsoft.com/office/drawing/2014/main" id="{8F4629B6-F707-7636-1D82-11834EF7B164}"/>
              </a:ext>
            </a:extLst>
          </p:cNvPr>
          <p:cNvGrpSpPr/>
          <p:nvPr/>
        </p:nvGrpSpPr>
        <p:grpSpPr>
          <a:xfrm>
            <a:off x="5381905" y="3568661"/>
            <a:ext cx="312120" cy="670320"/>
            <a:chOff x="5381905" y="3568661"/>
            <a:chExt cx="312120" cy="670320"/>
          </a:xfrm>
        </p:grpSpPr>
        <mc:AlternateContent xmlns:mc="http://schemas.openxmlformats.org/markup-compatibility/2006" xmlns:p14="http://schemas.microsoft.com/office/powerpoint/2010/main">
          <mc:Choice Requires="p14">
            <p:contentPart p14:bwMode="auto" r:id="rId93">
              <p14:nvContentPartPr>
                <p14:cNvPr id="79" name="Ink 78">
                  <a:extLst>
                    <a:ext uri="{FF2B5EF4-FFF2-40B4-BE49-F238E27FC236}">
                      <a16:creationId xmlns:a16="http://schemas.microsoft.com/office/drawing/2014/main" id="{FB04FAE1-A580-BC6D-B4EF-C80E03FFBA3B}"/>
                    </a:ext>
                  </a:extLst>
                </p14:cNvPr>
                <p14:cNvContentPartPr/>
                <p14:nvPr/>
              </p14:nvContentPartPr>
              <p14:xfrm>
                <a:off x="5381905" y="3568661"/>
                <a:ext cx="199080" cy="670320"/>
              </p14:xfrm>
            </p:contentPart>
          </mc:Choice>
          <mc:Fallback xmlns="">
            <p:pic>
              <p:nvPicPr>
                <p:cNvPr id="79" name="Ink 78">
                  <a:extLst>
                    <a:ext uri="{FF2B5EF4-FFF2-40B4-BE49-F238E27FC236}">
                      <a16:creationId xmlns:a16="http://schemas.microsoft.com/office/drawing/2014/main" id="{FB04FAE1-A580-BC6D-B4EF-C80E03FFBA3B}"/>
                    </a:ext>
                  </a:extLst>
                </p:cNvPr>
                <p:cNvPicPr/>
                <p:nvPr/>
              </p:nvPicPr>
              <p:blipFill>
                <a:blip r:embed="rId94"/>
                <a:stretch>
                  <a:fillRect/>
                </a:stretch>
              </p:blipFill>
              <p:spPr>
                <a:xfrm>
                  <a:off x="5373265" y="3559661"/>
                  <a:ext cx="216720" cy="6879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0" name="Ink 79">
                  <a:extLst>
                    <a:ext uri="{FF2B5EF4-FFF2-40B4-BE49-F238E27FC236}">
                      <a16:creationId xmlns:a16="http://schemas.microsoft.com/office/drawing/2014/main" id="{13F77877-6886-02A6-D3FA-43A8C0D0E4F1}"/>
                    </a:ext>
                  </a:extLst>
                </p14:cNvPr>
                <p14:cNvContentPartPr/>
                <p14:nvPr/>
              </p14:nvContentPartPr>
              <p14:xfrm>
                <a:off x="5682505" y="3893021"/>
                <a:ext cx="11520" cy="125640"/>
              </p14:xfrm>
            </p:contentPart>
          </mc:Choice>
          <mc:Fallback xmlns="">
            <p:pic>
              <p:nvPicPr>
                <p:cNvPr id="80" name="Ink 79">
                  <a:extLst>
                    <a:ext uri="{FF2B5EF4-FFF2-40B4-BE49-F238E27FC236}">
                      <a16:creationId xmlns:a16="http://schemas.microsoft.com/office/drawing/2014/main" id="{13F77877-6886-02A6-D3FA-43A8C0D0E4F1}"/>
                    </a:ext>
                  </a:extLst>
                </p:cNvPr>
                <p:cNvPicPr/>
                <p:nvPr/>
              </p:nvPicPr>
              <p:blipFill>
                <a:blip r:embed="rId96"/>
                <a:stretch>
                  <a:fillRect/>
                </a:stretch>
              </p:blipFill>
              <p:spPr>
                <a:xfrm>
                  <a:off x="5673865" y="3884021"/>
                  <a:ext cx="29160" cy="143280"/>
                </a:xfrm>
                <a:prstGeom prst="rect">
                  <a:avLst/>
                </a:prstGeom>
              </p:spPr>
            </p:pic>
          </mc:Fallback>
        </mc:AlternateContent>
      </p:grpSp>
      <p:grpSp>
        <p:nvGrpSpPr>
          <p:cNvPr id="83" name="Group 82">
            <a:extLst>
              <a:ext uri="{FF2B5EF4-FFF2-40B4-BE49-F238E27FC236}">
                <a16:creationId xmlns:a16="http://schemas.microsoft.com/office/drawing/2014/main" id="{D2A832C9-0189-C225-0924-FCDB69E510BE}"/>
              </a:ext>
            </a:extLst>
          </p:cNvPr>
          <p:cNvGrpSpPr/>
          <p:nvPr/>
        </p:nvGrpSpPr>
        <p:grpSpPr>
          <a:xfrm>
            <a:off x="5895265" y="3754061"/>
            <a:ext cx="140760" cy="58680"/>
            <a:chOff x="5895265" y="3754061"/>
            <a:chExt cx="140760" cy="58680"/>
          </a:xfrm>
        </p:grpSpPr>
        <mc:AlternateContent xmlns:mc="http://schemas.openxmlformats.org/markup-compatibility/2006" xmlns:p14="http://schemas.microsoft.com/office/powerpoint/2010/main">
          <mc:Choice Requires="p14">
            <p:contentPart p14:bwMode="auto" r:id="rId97">
              <p14:nvContentPartPr>
                <p14:cNvPr id="81" name="Ink 80">
                  <a:extLst>
                    <a:ext uri="{FF2B5EF4-FFF2-40B4-BE49-F238E27FC236}">
                      <a16:creationId xmlns:a16="http://schemas.microsoft.com/office/drawing/2014/main" id="{D79AE09E-DEE8-EBCF-D6D7-219D3D4FFF41}"/>
                    </a:ext>
                  </a:extLst>
                </p14:cNvPr>
                <p14:cNvContentPartPr/>
                <p14:nvPr/>
              </p14:nvContentPartPr>
              <p14:xfrm>
                <a:off x="5895265" y="3754061"/>
                <a:ext cx="133920" cy="14400"/>
              </p14:xfrm>
            </p:contentPart>
          </mc:Choice>
          <mc:Fallback xmlns="">
            <p:pic>
              <p:nvPicPr>
                <p:cNvPr id="81" name="Ink 80">
                  <a:extLst>
                    <a:ext uri="{FF2B5EF4-FFF2-40B4-BE49-F238E27FC236}">
                      <a16:creationId xmlns:a16="http://schemas.microsoft.com/office/drawing/2014/main" id="{D79AE09E-DEE8-EBCF-D6D7-219D3D4FFF41}"/>
                    </a:ext>
                  </a:extLst>
                </p:cNvPr>
                <p:cNvPicPr/>
                <p:nvPr/>
              </p:nvPicPr>
              <p:blipFill>
                <a:blip r:embed="rId98"/>
                <a:stretch>
                  <a:fillRect/>
                </a:stretch>
              </p:blipFill>
              <p:spPr>
                <a:xfrm>
                  <a:off x="5886625" y="3745421"/>
                  <a:ext cx="1515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2" name="Ink 81">
                  <a:extLst>
                    <a:ext uri="{FF2B5EF4-FFF2-40B4-BE49-F238E27FC236}">
                      <a16:creationId xmlns:a16="http://schemas.microsoft.com/office/drawing/2014/main" id="{050C8FE0-7101-7566-4BA8-C9D329C45EF8}"/>
                    </a:ext>
                  </a:extLst>
                </p14:cNvPr>
                <p14:cNvContentPartPr/>
                <p14:nvPr/>
              </p14:nvContentPartPr>
              <p14:xfrm>
                <a:off x="5896705" y="3801221"/>
                <a:ext cx="139320" cy="11520"/>
              </p14:xfrm>
            </p:contentPart>
          </mc:Choice>
          <mc:Fallback xmlns="">
            <p:pic>
              <p:nvPicPr>
                <p:cNvPr id="82" name="Ink 81">
                  <a:extLst>
                    <a:ext uri="{FF2B5EF4-FFF2-40B4-BE49-F238E27FC236}">
                      <a16:creationId xmlns:a16="http://schemas.microsoft.com/office/drawing/2014/main" id="{050C8FE0-7101-7566-4BA8-C9D329C45EF8}"/>
                    </a:ext>
                  </a:extLst>
                </p:cNvPr>
                <p:cNvPicPr/>
                <p:nvPr/>
              </p:nvPicPr>
              <p:blipFill>
                <a:blip r:embed="rId100"/>
                <a:stretch>
                  <a:fillRect/>
                </a:stretch>
              </p:blipFill>
              <p:spPr>
                <a:xfrm>
                  <a:off x="5888065" y="3792221"/>
                  <a:ext cx="156960" cy="29160"/>
                </a:xfrm>
                <a:prstGeom prst="rect">
                  <a:avLst/>
                </a:prstGeom>
              </p:spPr>
            </p:pic>
          </mc:Fallback>
        </mc:AlternateContent>
      </p:grpSp>
      <p:grpSp>
        <p:nvGrpSpPr>
          <p:cNvPr id="99" name="Group 98">
            <a:extLst>
              <a:ext uri="{FF2B5EF4-FFF2-40B4-BE49-F238E27FC236}">
                <a16:creationId xmlns:a16="http://schemas.microsoft.com/office/drawing/2014/main" id="{5C27C879-7911-62DC-E571-91ECDDAB9A70}"/>
              </a:ext>
            </a:extLst>
          </p:cNvPr>
          <p:cNvGrpSpPr/>
          <p:nvPr/>
        </p:nvGrpSpPr>
        <p:grpSpPr>
          <a:xfrm>
            <a:off x="6283705" y="3359861"/>
            <a:ext cx="1507320" cy="1049760"/>
            <a:chOff x="6283705" y="3359861"/>
            <a:chExt cx="1507320" cy="1049760"/>
          </a:xfrm>
        </p:grpSpPr>
        <mc:AlternateContent xmlns:mc="http://schemas.openxmlformats.org/markup-compatibility/2006" xmlns:p14="http://schemas.microsoft.com/office/powerpoint/2010/main">
          <mc:Choice Requires="p14">
            <p:contentPart p14:bwMode="auto" r:id="rId101">
              <p14:nvContentPartPr>
                <p14:cNvPr id="85" name="Ink 84">
                  <a:extLst>
                    <a:ext uri="{FF2B5EF4-FFF2-40B4-BE49-F238E27FC236}">
                      <a16:creationId xmlns:a16="http://schemas.microsoft.com/office/drawing/2014/main" id="{01D03EF9-5678-BE32-B0F8-11F9B113F786}"/>
                    </a:ext>
                  </a:extLst>
                </p14:cNvPr>
                <p14:cNvContentPartPr/>
                <p14:nvPr/>
              </p14:nvContentPartPr>
              <p14:xfrm>
                <a:off x="6464425" y="3436181"/>
                <a:ext cx="198000" cy="320760"/>
              </p14:xfrm>
            </p:contentPart>
          </mc:Choice>
          <mc:Fallback xmlns="">
            <p:pic>
              <p:nvPicPr>
                <p:cNvPr id="85" name="Ink 84">
                  <a:extLst>
                    <a:ext uri="{FF2B5EF4-FFF2-40B4-BE49-F238E27FC236}">
                      <a16:creationId xmlns:a16="http://schemas.microsoft.com/office/drawing/2014/main" id="{01D03EF9-5678-BE32-B0F8-11F9B113F786}"/>
                    </a:ext>
                  </a:extLst>
                </p:cNvPr>
                <p:cNvPicPr/>
                <p:nvPr/>
              </p:nvPicPr>
              <p:blipFill>
                <a:blip r:embed="rId102"/>
                <a:stretch>
                  <a:fillRect/>
                </a:stretch>
              </p:blipFill>
              <p:spPr>
                <a:xfrm>
                  <a:off x="6455785" y="3427181"/>
                  <a:ext cx="21564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6" name="Ink 85">
                  <a:extLst>
                    <a:ext uri="{FF2B5EF4-FFF2-40B4-BE49-F238E27FC236}">
                      <a16:creationId xmlns:a16="http://schemas.microsoft.com/office/drawing/2014/main" id="{A0224E0B-7AAC-7969-5FCD-43FC04093B8F}"/>
                    </a:ext>
                  </a:extLst>
                </p14:cNvPr>
                <p14:cNvContentPartPr/>
                <p14:nvPr/>
              </p14:nvContentPartPr>
              <p14:xfrm>
                <a:off x="6728305" y="3465341"/>
                <a:ext cx="214200" cy="266760"/>
              </p14:xfrm>
            </p:contentPart>
          </mc:Choice>
          <mc:Fallback xmlns="">
            <p:pic>
              <p:nvPicPr>
                <p:cNvPr id="86" name="Ink 85">
                  <a:extLst>
                    <a:ext uri="{FF2B5EF4-FFF2-40B4-BE49-F238E27FC236}">
                      <a16:creationId xmlns:a16="http://schemas.microsoft.com/office/drawing/2014/main" id="{A0224E0B-7AAC-7969-5FCD-43FC04093B8F}"/>
                    </a:ext>
                  </a:extLst>
                </p:cNvPr>
                <p:cNvPicPr/>
                <p:nvPr/>
              </p:nvPicPr>
              <p:blipFill>
                <a:blip r:embed="rId104"/>
                <a:stretch>
                  <a:fillRect/>
                </a:stretch>
              </p:blipFill>
              <p:spPr>
                <a:xfrm>
                  <a:off x="6719305" y="3456341"/>
                  <a:ext cx="2318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7" name="Ink 86">
                  <a:extLst>
                    <a:ext uri="{FF2B5EF4-FFF2-40B4-BE49-F238E27FC236}">
                      <a16:creationId xmlns:a16="http://schemas.microsoft.com/office/drawing/2014/main" id="{65283853-3F12-C8D3-746B-11D4E6B91E34}"/>
                    </a:ext>
                  </a:extLst>
                </p14:cNvPr>
                <p14:cNvContentPartPr/>
                <p14:nvPr/>
              </p14:nvContentPartPr>
              <p14:xfrm>
                <a:off x="6808585" y="3462821"/>
                <a:ext cx="65160" cy="248400"/>
              </p14:xfrm>
            </p:contentPart>
          </mc:Choice>
          <mc:Fallback xmlns="">
            <p:pic>
              <p:nvPicPr>
                <p:cNvPr id="87" name="Ink 86">
                  <a:extLst>
                    <a:ext uri="{FF2B5EF4-FFF2-40B4-BE49-F238E27FC236}">
                      <a16:creationId xmlns:a16="http://schemas.microsoft.com/office/drawing/2014/main" id="{65283853-3F12-C8D3-746B-11D4E6B91E34}"/>
                    </a:ext>
                  </a:extLst>
                </p:cNvPr>
                <p:cNvPicPr/>
                <p:nvPr/>
              </p:nvPicPr>
              <p:blipFill>
                <a:blip r:embed="rId106"/>
                <a:stretch>
                  <a:fillRect/>
                </a:stretch>
              </p:blipFill>
              <p:spPr>
                <a:xfrm>
                  <a:off x="6799585" y="3454181"/>
                  <a:ext cx="828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8" name="Ink 87">
                  <a:extLst>
                    <a:ext uri="{FF2B5EF4-FFF2-40B4-BE49-F238E27FC236}">
                      <a16:creationId xmlns:a16="http://schemas.microsoft.com/office/drawing/2014/main" id="{ED4F30C6-5938-88F2-E7A2-9DD6D8F73A02}"/>
                    </a:ext>
                  </a:extLst>
                </p14:cNvPr>
                <p14:cNvContentPartPr/>
                <p14:nvPr/>
              </p14:nvContentPartPr>
              <p14:xfrm>
                <a:off x="6771865" y="3592781"/>
                <a:ext cx="125640" cy="24840"/>
              </p14:xfrm>
            </p:contentPart>
          </mc:Choice>
          <mc:Fallback xmlns="">
            <p:pic>
              <p:nvPicPr>
                <p:cNvPr id="88" name="Ink 87">
                  <a:extLst>
                    <a:ext uri="{FF2B5EF4-FFF2-40B4-BE49-F238E27FC236}">
                      <a16:creationId xmlns:a16="http://schemas.microsoft.com/office/drawing/2014/main" id="{ED4F30C6-5938-88F2-E7A2-9DD6D8F73A02}"/>
                    </a:ext>
                  </a:extLst>
                </p:cNvPr>
                <p:cNvPicPr/>
                <p:nvPr/>
              </p:nvPicPr>
              <p:blipFill>
                <a:blip r:embed="rId108"/>
                <a:stretch>
                  <a:fillRect/>
                </a:stretch>
              </p:blipFill>
              <p:spPr>
                <a:xfrm>
                  <a:off x="6763225" y="3584141"/>
                  <a:ext cx="1432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9" name="Ink 88">
                  <a:extLst>
                    <a:ext uri="{FF2B5EF4-FFF2-40B4-BE49-F238E27FC236}">
                      <a16:creationId xmlns:a16="http://schemas.microsoft.com/office/drawing/2014/main" id="{53523931-3C45-8FCD-8B90-C6FFFA5CFA76}"/>
                    </a:ext>
                  </a:extLst>
                </p14:cNvPr>
                <p14:cNvContentPartPr/>
                <p14:nvPr/>
              </p14:nvContentPartPr>
              <p14:xfrm>
                <a:off x="7018105" y="3429341"/>
                <a:ext cx="124560" cy="302040"/>
              </p14:xfrm>
            </p:contentPart>
          </mc:Choice>
          <mc:Fallback xmlns="">
            <p:pic>
              <p:nvPicPr>
                <p:cNvPr id="89" name="Ink 88">
                  <a:extLst>
                    <a:ext uri="{FF2B5EF4-FFF2-40B4-BE49-F238E27FC236}">
                      <a16:creationId xmlns:a16="http://schemas.microsoft.com/office/drawing/2014/main" id="{53523931-3C45-8FCD-8B90-C6FFFA5CFA76}"/>
                    </a:ext>
                  </a:extLst>
                </p:cNvPr>
                <p:cNvPicPr/>
                <p:nvPr/>
              </p:nvPicPr>
              <p:blipFill>
                <a:blip r:embed="rId110"/>
                <a:stretch>
                  <a:fillRect/>
                </a:stretch>
              </p:blipFill>
              <p:spPr>
                <a:xfrm>
                  <a:off x="7009105" y="3420341"/>
                  <a:ext cx="1422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0" name="Ink 89">
                  <a:extLst>
                    <a:ext uri="{FF2B5EF4-FFF2-40B4-BE49-F238E27FC236}">
                      <a16:creationId xmlns:a16="http://schemas.microsoft.com/office/drawing/2014/main" id="{581E58E2-1526-319F-2DE8-D469B33FF511}"/>
                    </a:ext>
                  </a:extLst>
                </p14:cNvPr>
                <p14:cNvContentPartPr/>
                <p14:nvPr/>
              </p14:nvContentPartPr>
              <p14:xfrm>
                <a:off x="7195225" y="3570461"/>
                <a:ext cx="120600" cy="265320"/>
              </p14:xfrm>
            </p:contentPart>
          </mc:Choice>
          <mc:Fallback xmlns="">
            <p:pic>
              <p:nvPicPr>
                <p:cNvPr id="90" name="Ink 89">
                  <a:extLst>
                    <a:ext uri="{FF2B5EF4-FFF2-40B4-BE49-F238E27FC236}">
                      <a16:creationId xmlns:a16="http://schemas.microsoft.com/office/drawing/2014/main" id="{581E58E2-1526-319F-2DE8-D469B33FF511}"/>
                    </a:ext>
                  </a:extLst>
                </p:cNvPr>
                <p:cNvPicPr/>
                <p:nvPr/>
              </p:nvPicPr>
              <p:blipFill>
                <a:blip r:embed="rId112"/>
                <a:stretch>
                  <a:fillRect/>
                </a:stretch>
              </p:blipFill>
              <p:spPr>
                <a:xfrm>
                  <a:off x="7186585" y="3561461"/>
                  <a:ext cx="1382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1" name="Ink 90">
                  <a:extLst>
                    <a:ext uri="{FF2B5EF4-FFF2-40B4-BE49-F238E27FC236}">
                      <a16:creationId xmlns:a16="http://schemas.microsoft.com/office/drawing/2014/main" id="{40D9A636-E3E8-5F91-E84C-4A33AF0D9509}"/>
                    </a:ext>
                  </a:extLst>
                </p14:cNvPr>
                <p14:cNvContentPartPr/>
                <p14:nvPr/>
              </p14:nvContentPartPr>
              <p14:xfrm>
                <a:off x="7365505" y="3425741"/>
                <a:ext cx="72720" cy="304200"/>
              </p14:xfrm>
            </p:contentPart>
          </mc:Choice>
          <mc:Fallback xmlns="">
            <p:pic>
              <p:nvPicPr>
                <p:cNvPr id="91" name="Ink 90">
                  <a:extLst>
                    <a:ext uri="{FF2B5EF4-FFF2-40B4-BE49-F238E27FC236}">
                      <a16:creationId xmlns:a16="http://schemas.microsoft.com/office/drawing/2014/main" id="{40D9A636-E3E8-5F91-E84C-4A33AF0D9509}"/>
                    </a:ext>
                  </a:extLst>
                </p:cNvPr>
                <p:cNvPicPr/>
                <p:nvPr/>
              </p:nvPicPr>
              <p:blipFill>
                <a:blip r:embed="rId114"/>
                <a:stretch>
                  <a:fillRect/>
                </a:stretch>
              </p:blipFill>
              <p:spPr>
                <a:xfrm>
                  <a:off x="7356865" y="3416741"/>
                  <a:ext cx="9036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2" name="Ink 91">
                  <a:extLst>
                    <a:ext uri="{FF2B5EF4-FFF2-40B4-BE49-F238E27FC236}">
                      <a16:creationId xmlns:a16="http://schemas.microsoft.com/office/drawing/2014/main" id="{2873A104-215F-1D5B-4DE5-D6165F9D8DD0}"/>
                    </a:ext>
                  </a:extLst>
                </p14:cNvPr>
                <p14:cNvContentPartPr/>
                <p14:nvPr/>
              </p14:nvContentPartPr>
              <p14:xfrm>
                <a:off x="7489345" y="3518261"/>
                <a:ext cx="124920" cy="188640"/>
              </p14:xfrm>
            </p:contentPart>
          </mc:Choice>
          <mc:Fallback xmlns="">
            <p:pic>
              <p:nvPicPr>
                <p:cNvPr id="92" name="Ink 91">
                  <a:extLst>
                    <a:ext uri="{FF2B5EF4-FFF2-40B4-BE49-F238E27FC236}">
                      <a16:creationId xmlns:a16="http://schemas.microsoft.com/office/drawing/2014/main" id="{2873A104-215F-1D5B-4DE5-D6165F9D8DD0}"/>
                    </a:ext>
                  </a:extLst>
                </p:cNvPr>
                <p:cNvPicPr/>
                <p:nvPr/>
              </p:nvPicPr>
              <p:blipFill>
                <a:blip r:embed="rId116"/>
                <a:stretch>
                  <a:fillRect/>
                </a:stretch>
              </p:blipFill>
              <p:spPr>
                <a:xfrm>
                  <a:off x="7480705" y="3509261"/>
                  <a:ext cx="1425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3" name="Ink 92">
                  <a:extLst>
                    <a:ext uri="{FF2B5EF4-FFF2-40B4-BE49-F238E27FC236}">
                      <a16:creationId xmlns:a16="http://schemas.microsoft.com/office/drawing/2014/main" id="{E4CD091F-86E4-970C-F16F-E718BE09F81F}"/>
                    </a:ext>
                  </a:extLst>
                </p14:cNvPr>
                <p14:cNvContentPartPr/>
                <p14:nvPr/>
              </p14:nvContentPartPr>
              <p14:xfrm>
                <a:off x="7501585" y="3537701"/>
                <a:ext cx="101880" cy="219960"/>
              </p14:xfrm>
            </p:contentPart>
          </mc:Choice>
          <mc:Fallback xmlns="">
            <p:pic>
              <p:nvPicPr>
                <p:cNvPr id="93" name="Ink 92">
                  <a:extLst>
                    <a:ext uri="{FF2B5EF4-FFF2-40B4-BE49-F238E27FC236}">
                      <a16:creationId xmlns:a16="http://schemas.microsoft.com/office/drawing/2014/main" id="{E4CD091F-86E4-970C-F16F-E718BE09F81F}"/>
                    </a:ext>
                  </a:extLst>
                </p:cNvPr>
                <p:cNvPicPr/>
                <p:nvPr/>
              </p:nvPicPr>
              <p:blipFill>
                <a:blip r:embed="rId118"/>
                <a:stretch>
                  <a:fillRect/>
                </a:stretch>
              </p:blipFill>
              <p:spPr>
                <a:xfrm>
                  <a:off x="7492585" y="3528701"/>
                  <a:ext cx="1195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94" name="Ink 93">
                  <a:extLst>
                    <a:ext uri="{FF2B5EF4-FFF2-40B4-BE49-F238E27FC236}">
                      <a16:creationId xmlns:a16="http://schemas.microsoft.com/office/drawing/2014/main" id="{BD78AF4D-3DA8-F6FF-7DDD-40DD06AFFFB8}"/>
                    </a:ext>
                  </a:extLst>
                </p14:cNvPr>
                <p14:cNvContentPartPr/>
                <p14:nvPr/>
              </p14:nvContentPartPr>
              <p14:xfrm>
                <a:off x="7609585" y="3359861"/>
                <a:ext cx="181440" cy="385200"/>
              </p14:xfrm>
            </p:contentPart>
          </mc:Choice>
          <mc:Fallback xmlns="">
            <p:pic>
              <p:nvPicPr>
                <p:cNvPr id="94" name="Ink 93">
                  <a:extLst>
                    <a:ext uri="{FF2B5EF4-FFF2-40B4-BE49-F238E27FC236}">
                      <a16:creationId xmlns:a16="http://schemas.microsoft.com/office/drawing/2014/main" id="{BD78AF4D-3DA8-F6FF-7DDD-40DD06AFFFB8}"/>
                    </a:ext>
                  </a:extLst>
                </p:cNvPr>
                <p:cNvPicPr/>
                <p:nvPr/>
              </p:nvPicPr>
              <p:blipFill>
                <a:blip r:embed="rId120"/>
                <a:stretch>
                  <a:fillRect/>
                </a:stretch>
              </p:blipFill>
              <p:spPr>
                <a:xfrm>
                  <a:off x="7600945" y="3350861"/>
                  <a:ext cx="19908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5" name="Ink 94">
                  <a:extLst>
                    <a:ext uri="{FF2B5EF4-FFF2-40B4-BE49-F238E27FC236}">
                      <a16:creationId xmlns:a16="http://schemas.microsoft.com/office/drawing/2014/main" id="{9DE44A43-F3CC-5D2E-31BA-2E984F3E20FC}"/>
                    </a:ext>
                  </a:extLst>
                </p14:cNvPr>
                <p14:cNvContentPartPr/>
                <p14:nvPr/>
              </p14:nvContentPartPr>
              <p14:xfrm>
                <a:off x="6283705" y="3939101"/>
                <a:ext cx="1481400" cy="19080"/>
              </p14:xfrm>
            </p:contentPart>
          </mc:Choice>
          <mc:Fallback xmlns="">
            <p:pic>
              <p:nvPicPr>
                <p:cNvPr id="95" name="Ink 94">
                  <a:extLst>
                    <a:ext uri="{FF2B5EF4-FFF2-40B4-BE49-F238E27FC236}">
                      <a16:creationId xmlns:a16="http://schemas.microsoft.com/office/drawing/2014/main" id="{9DE44A43-F3CC-5D2E-31BA-2E984F3E20FC}"/>
                    </a:ext>
                  </a:extLst>
                </p:cNvPr>
                <p:cNvPicPr/>
                <p:nvPr/>
              </p:nvPicPr>
              <p:blipFill>
                <a:blip r:embed="rId122"/>
                <a:stretch>
                  <a:fillRect/>
                </a:stretch>
              </p:blipFill>
              <p:spPr>
                <a:xfrm>
                  <a:off x="6275065" y="3930461"/>
                  <a:ext cx="14990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6" name="Ink 95">
                  <a:extLst>
                    <a:ext uri="{FF2B5EF4-FFF2-40B4-BE49-F238E27FC236}">
                      <a16:creationId xmlns:a16="http://schemas.microsoft.com/office/drawing/2014/main" id="{1736E469-823B-3F77-1B24-A6010842622D}"/>
                    </a:ext>
                  </a:extLst>
                </p14:cNvPr>
                <p14:cNvContentPartPr/>
                <p14:nvPr/>
              </p14:nvContentPartPr>
              <p14:xfrm>
                <a:off x="6616705" y="4057541"/>
                <a:ext cx="166320" cy="352080"/>
              </p14:xfrm>
            </p:contentPart>
          </mc:Choice>
          <mc:Fallback xmlns="">
            <p:pic>
              <p:nvPicPr>
                <p:cNvPr id="96" name="Ink 95">
                  <a:extLst>
                    <a:ext uri="{FF2B5EF4-FFF2-40B4-BE49-F238E27FC236}">
                      <a16:creationId xmlns:a16="http://schemas.microsoft.com/office/drawing/2014/main" id="{1736E469-823B-3F77-1B24-A6010842622D}"/>
                    </a:ext>
                  </a:extLst>
                </p:cNvPr>
                <p:cNvPicPr/>
                <p:nvPr/>
              </p:nvPicPr>
              <p:blipFill>
                <a:blip r:embed="rId124"/>
                <a:stretch>
                  <a:fillRect/>
                </a:stretch>
              </p:blipFill>
              <p:spPr>
                <a:xfrm>
                  <a:off x="6607705" y="4048541"/>
                  <a:ext cx="18396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7" name="Ink 96">
                  <a:extLst>
                    <a:ext uri="{FF2B5EF4-FFF2-40B4-BE49-F238E27FC236}">
                      <a16:creationId xmlns:a16="http://schemas.microsoft.com/office/drawing/2014/main" id="{405DC17D-5226-7CE0-C109-F5DA1ED09C07}"/>
                    </a:ext>
                  </a:extLst>
                </p14:cNvPr>
                <p14:cNvContentPartPr/>
                <p14:nvPr/>
              </p14:nvContentPartPr>
              <p14:xfrm>
                <a:off x="6904705" y="4171661"/>
                <a:ext cx="160920" cy="206280"/>
              </p14:xfrm>
            </p:contentPart>
          </mc:Choice>
          <mc:Fallback xmlns="">
            <p:pic>
              <p:nvPicPr>
                <p:cNvPr id="97" name="Ink 96">
                  <a:extLst>
                    <a:ext uri="{FF2B5EF4-FFF2-40B4-BE49-F238E27FC236}">
                      <a16:creationId xmlns:a16="http://schemas.microsoft.com/office/drawing/2014/main" id="{405DC17D-5226-7CE0-C109-F5DA1ED09C07}"/>
                    </a:ext>
                  </a:extLst>
                </p:cNvPr>
                <p:cNvPicPr/>
                <p:nvPr/>
              </p:nvPicPr>
              <p:blipFill>
                <a:blip r:embed="rId126"/>
                <a:stretch>
                  <a:fillRect/>
                </a:stretch>
              </p:blipFill>
              <p:spPr>
                <a:xfrm>
                  <a:off x="6896065" y="4162661"/>
                  <a:ext cx="1785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8" name="Ink 97">
                  <a:extLst>
                    <a:ext uri="{FF2B5EF4-FFF2-40B4-BE49-F238E27FC236}">
                      <a16:creationId xmlns:a16="http://schemas.microsoft.com/office/drawing/2014/main" id="{64E567FB-F0E0-9A68-175F-F1C01FA0087D}"/>
                    </a:ext>
                  </a:extLst>
                </p14:cNvPr>
                <p14:cNvContentPartPr/>
                <p14:nvPr/>
              </p14:nvContentPartPr>
              <p14:xfrm>
                <a:off x="6865105" y="4123781"/>
                <a:ext cx="213120" cy="225720"/>
              </p14:xfrm>
            </p:contentPart>
          </mc:Choice>
          <mc:Fallback xmlns="">
            <p:pic>
              <p:nvPicPr>
                <p:cNvPr id="98" name="Ink 97">
                  <a:extLst>
                    <a:ext uri="{FF2B5EF4-FFF2-40B4-BE49-F238E27FC236}">
                      <a16:creationId xmlns:a16="http://schemas.microsoft.com/office/drawing/2014/main" id="{64E567FB-F0E0-9A68-175F-F1C01FA0087D}"/>
                    </a:ext>
                  </a:extLst>
                </p:cNvPr>
                <p:cNvPicPr/>
                <p:nvPr/>
              </p:nvPicPr>
              <p:blipFill>
                <a:blip r:embed="rId128"/>
                <a:stretch>
                  <a:fillRect/>
                </a:stretch>
              </p:blipFill>
              <p:spPr>
                <a:xfrm>
                  <a:off x="6856465" y="4114781"/>
                  <a:ext cx="230760" cy="243360"/>
                </a:xfrm>
                <a:prstGeom prst="rect">
                  <a:avLst/>
                </a:prstGeom>
              </p:spPr>
            </p:pic>
          </mc:Fallback>
        </mc:AlternateContent>
      </p:grpSp>
      <p:grpSp>
        <p:nvGrpSpPr>
          <p:cNvPr id="19" name="Group 18">
            <a:extLst>
              <a:ext uri="{FF2B5EF4-FFF2-40B4-BE49-F238E27FC236}">
                <a16:creationId xmlns:a16="http://schemas.microsoft.com/office/drawing/2014/main" id="{C8531BF6-058D-4243-91D2-28D7D3F210C6}"/>
              </a:ext>
            </a:extLst>
          </p:cNvPr>
          <p:cNvGrpSpPr/>
          <p:nvPr/>
        </p:nvGrpSpPr>
        <p:grpSpPr>
          <a:xfrm>
            <a:off x="3870265" y="3445181"/>
            <a:ext cx="449640" cy="238320"/>
            <a:chOff x="3870265" y="3445181"/>
            <a:chExt cx="449640" cy="238320"/>
          </a:xfrm>
        </p:grpSpPr>
        <mc:AlternateContent xmlns:mc="http://schemas.openxmlformats.org/markup-compatibility/2006" xmlns:p14="http://schemas.microsoft.com/office/powerpoint/2010/main">
          <mc:Choice Requires="p14">
            <p:contentPart p14:bwMode="auto" r:id="rId129">
              <p14:nvContentPartPr>
                <p14:cNvPr id="16" name="Ink 15">
                  <a:extLst>
                    <a:ext uri="{FF2B5EF4-FFF2-40B4-BE49-F238E27FC236}">
                      <a16:creationId xmlns:a16="http://schemas.microsoft.com/office/drawing/2014/main" id="{2EC692F3-50C4-4E49-8D15-B3AC6528123E}"/>
                    </a:ext>
                  </a:extLst>
                </p14:cNvPr>
                <p14:cNvContentPartPr/>
                <p14:nvPr/>
              </p14:nvContentPartPr>
              <p14:xfrm>
                <a:off x="3870265" y="3445181"/>
                <a:ext cx="228240" cy="225360"/>
              </p14:xfrm>
            </p:contentPart>
          </mc:Choice>
          <mc:Fallback xmlns="">
            <p:pic>
              <p:nvPicPr>
                <p:cNvPr id="16" name="Ink 15">
                  <a:extLst>
                    <a:ext uri="{FF2B5EF4-FFF2-40B4-BE49-F238E27FC236}">
                      <a16:creationId xmlns:a16="http://schemas.microsoft.com/office/drawing/2014/main" id="{2EC692F3-50C4-4E49-8D15-B3AC6528123E}"/>
                    </a:ext>
                  </a:extLst>
                </p:cNvPr>
                <p:cNvPicPr/>
                <p:nvPr/>
              </p:nvPicPr>
              <p:blipFill>
                <a:blip r:embed="rId130"/>
                <a:stretch>
                  <a:fillRect/>
                </a:stretch>
              </p:blipFill>
              <p:spPr>
                <a:xfrm>
                  <a:off x="3861265" y="3436181"/>
                  <a:ext cx="2458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7" name="Ink 16">
                  <a:extLst>
                    <a:ext uri="{FF2B5EF4-FFF2-40B4-BE49-F238E27FC236}">
                      <a16:creationId xmlns:a16="http://schemas.microsoft.com/office/drawing/2014/main" id="{9AE1A8E1-C66E-42A9-8F4F-CC38E1FA6777}"/>
                    </a:ext>
                  </a:extLst>
                </p14:cNvPr>
                <p14:cNvContentPartPr/>
                <p14:nvPr/>
              </p14:nvContentPartPr>
              <p14:xfrm>
                <a:off x="4185265" y="3473981"/>
                <a:ext cx="134640" cy="174240"/>
              </p14:xfrm>
            </p:contentPart>
          </mc:Choice>
          <mc:Fallback xmlns="">
            <p:pic>
              <p:nvPicPr>
                <p:cNvPr id="17" name="Ink 16">
                  <a:extLst>
                    <a:ext uri="{FF2B5EF4-FFF2-40B4-BE49-F238E27FC236}">
                      <a16:creationId xmlns:a16="http://schemas.microsoft.com/office/drawing/2014/main" id="{9AE1A8E1-C66E-42A9-8F4F-CC38E1FA6777}"/>
                    </a:ext>
                  </a:extLst>
                </p:cNvPr>
                <p:cNvPicPr/>
                <p:nvPr/>
              </p:nvPicPr>
              <p:blipFill>
                <a:blip r:embed="rId132"/>
                <a:stretch>
                  <a:fillRect/>
                </a:stretch>
              </p:blipFill>
              <p:spPr>
                <a:xfrm>
                  <a:off x="4176265" y="3464981"/>
                  <a:ext cx="1522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8" name="Ink 17">
                  <a:extLst>
                    <a:ext uri="{FF2B5EF4-FFF2-40B4-BE49-F238E27FC236}">
                      <a16:creationId xmlns:a16="http://schemas.microsoft.com/office/drawing/2014/main" id="{6890B5D9-0D88-4B0C-AED1-88A784299F04}"/>
                    </a:ext>
                  </a:extLst>
                </p14:cNvPr>
                <p14:cNvContentPartPr/>
                <p14:nvPr/>
              </p14:nvContentPartPr>
              <p14:xfrm>
                <a:off x="4130905" y="3459941"/>
                <a:ext cx="145800" cy="223560"/>
              </p14:xfrm>
            </p:contentPart>
          </mc:Choice>
          <mc:Fallback xmlns="">
            <p:pic>
              <p:nvPicPr>
                <p:cNvPr id="18" name="Ink 17">
                  <a:extLst>
                    <a:ext uri="{FF2B5EF4-FFF2-40B4-BE49-F238E27FC236}">
                      <a16:creationId xmlns:a16="http://schemas.microsoft.com/office/drawing/2014/main" id="{6890B5D9-0D88-4B0C-AED1-88A784299F04}"/>
                    </a:ext>
                  </a:extLst>
                </p:cNvPr>
                <p:cNvPicPr/>
                <p:nvPr/>
              </p:nvPicPr>
              <p:blipFill>
                <a:blip r:embed="rId134"/>
                <a:stretch>
                  <a:fillRect/>
                </a:stretch>
              </p:blipFill>
              <p:spPr>
                <a:xfrm>
                  <a:off x="4121905" y="3450941"/>
                  <a:ext cx="163440" cy="241200"/>
                </a:xfrm>
                <a:prstGeom prst="rect">
                  <a:avLst/>
                </a:prstGeom>
              </p:spPr>
            </p:pic>
          </mc:Fallback>
        </mc:AlternateContent>
      </p:grpSp>
      <p:sp>
        <p:nvSpPr>
          <p:cNvPr id="100" name="TextBox 99">
            <a:extLst>
              <a:ext uri="{FF2B5EF4-FFF2-40B4-BE49-F238E27FC236}">
                <a16:creationId xmlns:a16="http://schemas.microsoft.com/office/drawing/2014/main" id="{C963405D-28A8-1932-B264-3D0FDF12BF8D}"/>
              </a:ext>
            </a:extLst>
          </p:cNvPr>
          <p:cNvSpPr txBox="1"/>
          <p:nvPr/>
        </p:nvSpPr>
        <p:spPr>
          <a:xfrm>
            <a:off x="3388225" y="6096000"/>
            <a:ext cx="2707775" cy="369332"/>
          </a:xfrm>
          <a:prstGeom prst="rect">
            <a:avLst/>
          </a:prstGeom>
          <a:solidFill>
            <a:schemeClr val="bg1"/>
          </a:solidFill>
        </p:spPr>
        <p:txBody>
          <a:bodyPr wrap="square" rtlCol="0">
            <a:spAutoFit/>
          </a:bodyPr>
          <a:lstStyle/>
          <a:p>
            <a:r>
              <a:rPr lang="en-US" dirty="0"/>
              <a:t>Cookies Eaten</a:t>
            </a:r>
          </a:p>
        </p:txBody>
      </p:sp>
      <p:sp>
        <p:nvSpPr>
          <p:cNvPr id="101" name="TextBox 100">
            <a:extLst>
              <a:ext uri="{FF2B5EF4-FFF2-40B4-BE49-F238E27FC236}">
                <a16:creationId xmlns:a16="http://schemas.microsoft.com/office/drawing/2014/main" id="{8F77EF5D-0084-2B21-6550-E157088A47C2}"/>
              </a:ext>
            </a:extLst>
          </p:cNvPr>
          <p:cNvSpPr txBox="1"/>
          <p:nvPr/>
        </p:nvSpPr>
        <p:spPr>
          <a:xfrm rot="16200000">
            <a:off x="-957347" y="2799807"/>
            <a:ext cx="2616144" cy="369332"/>
          </a:xfrm>
          <a:prstGeom prst="rect">
            <a:avLst/>
          </a:prstGeom>
          <a:solidFill>
            <a:schemeClr val="bg1"/>
          </a:solidFill>
        </p:spPr>
        <p:txBody>
          <a:bodyPr wrap="square" rtlCol="0">
            <a:spAutoFit/>
          </a:bodyPr>
          <a:lstStyle/>
          <a:p>
            <a:r>
              <a:rPr lang="en-US" dirty="0"/>
              <a:t>Average happiness</a:t>
            </a:r>
          </a:p>
        </p:txBody>
      </p:sp>
    </p:spTree>
    <p:extLst>
      <p:ext uri="{BB962C8B-B14F-4D97-AF65-F5344CB8AC3E}">
        <p14:creationId xmlns:p14="http://schemas.microsoft.com/office/powerpoint/2010/main" val="1688065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16897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1"/>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1"/>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78905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515599" cy="5486399"/>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lvl="1"/>
                <a:r>
                  <a:rPr lang="en-US" sz="2400" dirty="0">
                    <a:cs typeface="Times New Roman" panose="02020603050405020304" pitchFamily="18" charset="0"/>
                  </a:rPr>
                  <a:t>Consequence: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r>
                  <a:rPr lang="en-US" sz="2400" b="1" dirty="0">
                    <a:cs typeface="Times New Roman" panose="02020603050405020304" pitchFamily="18" charset="0"/>
                  </a:rPr>
                  <a:t>causal framework!</a:t>
                </a:r>
                <a:r>
                  <a:rPr lang="en-US" sz="2400" dirty="0">
                    <a:cs typeface="Times New Roman" panose="02020603050405020304" pitchFamily="18" charset="0"/>
                  </a:rPr>
                  <a:t> </a:t>
                </a: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515599" cy="5486399"/>
              </a:xfrm>
              <a:blipFill>
                <a:blip r:embed="rId3"/>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434040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10210801" cy="5486399"/>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marL="0" indent="0">
                  <a:buNone/>
                </a:pPr>
                <a:r>
                  <a:rPr lang="en-US" sz="2400" b="1" dirty="0">
                    <a:cs typeface="Times New Roman" panose="02020603050405020304" pitchFamily="18" charset="0"/>
                  </a:rPr>
                  <a:t>Additional useful assumptions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Correct specification (similar to DAGs)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Homoskedasticity: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oMath>
                </a14:m>
                <a:r>
                  <a:rPr lang="en-US" sz="2400" dirty="0">
                    <a:cs typeface="Times New Roman" panose="02020603050405020304" pitchFamily="18" charset="0"/>
                  </a:rPr>
                  <a:t>, a constant</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No serial correlation: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457200" indent="-457200">
                  <a:spcBef>
                    <a:spcPts val="1200"/>
                  </a:spcBef>
                  <a:spcAft>
                    <a:spcPts val="0"/>
                  </a:spcAft>
                  <a:buFont typeface="+mj-lt"/>
                  <a:buAutoNum type="arabicPeriod" startAt="3"/>
                </a:pPr>
                <a:r>
                  <a:rPr lang="en-US" sz="2400" dirty="0">
                    <a:cs typeface="Times New Roman" panose="02020603050405020304" pitchFamily="18" charset="0"/>
                  </a:rPr>
                  <a:t>Distributional assumptions (Even less common/necessary):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10210801" cy="5486399"/>
              </a:xfrm>
              <a:blipFill>
                <a:blip r:embed="rId3"/>
                <a:stretch>
                  <a:fillRect l="-955" r="-776"/>
                </a:stretch>
              </a:blipFill>
            </p:spPr>
            <p:txBody>
              <a:bodyPr/>
              <a:lstStyle/>
              <a:p>
                <a:r>
                  <a:rPr lang="en-US">
                    <a:noFill/>
                  </a:rPr>
                  <a:t> </a:t>
                </a:r>
              </a:p>
            </p:txBody>
          </p:sp>
        </mc:Fallback>
      </mc:AlternateContent>
    </p:spTree>
    <p:extLst>
      <p:ext uri="{BB962C8B-B14F-4D97-AF65-F5344CB8AC3E}">
        <p14:creationId xmlns:p14="http://schemas.microsoft.com/office/powerpoint/2010/main" val="75517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9753600" cy="5141388"/>
          </a:xfrm>
        </p:spPr>
        <p:txBody>
          <a:bodyPr>
            <a:normAutofit/>
          </a:bodyPr>
          <a:lstStyle/>
          <a:p>
            <a:r>
              <a:rPr lang="en-US" sz="2400" dirty="0">
                <a:latin typeface="Times New Roman" panose="02020603050405020304" pitchFamily="18" charset="0"/>
                <a:cs typeface="Times New Roman" panose="02020603050405020304" pitchFamily="18" charset="0"/>
              </a:rPr>
              <a:t>Econometrics as a tool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assumptions, goal of analysis is to test whether those assumptions are plausible and examine many possible DGPs</a:t>
            </a:r>
          </a:p>
          <a:p>
            <a:endParaRPr lang="en-US" sz="2400" dirty="0">
              <a:cs typeface="Times New Roman" panose="02020603050405020304" pitchFamily="18" charset="0"/>
            </a:endParaRPr>
          </a:p>
          <a:p>
            <a:r>
              <a:rPr lang="en-US" sz="2400" dirty="0">
                <a:cs typeface="Times New Roman" panose="02020603050405020304" pitchFamily="18" charset="0"/>
              </a:rPr>
              <a:t>Review of some probability facts</a:t>
            </a:r>
          </a:p>
          <a:p>
            <a:r>
              <a:rPr lang="en-US" sz="2400" dirty="0">
                <a:cs typeface="Times New Roman" panose="02020603050405020304" pitchFamily="18" charset="0"/>
              </a:rPr>
              <a:t>Review of coding best practices</a:t>
            </a:r>
          </a:p>
          <a:p>
            <a:r>
              <a:rPr lang="en-US" sz="2400" dirty="0">
                <a:cs typeface="Times New Roman" panose="02020603050405020304" pitchFamily="18" charset="0"/>
              </a:rPr>
              <a:t>Introduction to OLS regression</a:t>
            </a: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609600" y="3733800"/>
            <a:ext cx="7269480" cy="62484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b="1" dirty="0">
                <a:solidFill>
                  <a:schemeClr val="accent3">
                    <a:lumMod val="75000"/>
                  </a:schemeClr>
                </a:solidFill>
                <a:cs typeface="Times New Roman" panose="02020603050405020304" pitchFamily="18" charset="0"/>
              </a:rPr>
              <a:t>This time:</a:t>
            </a:r>
          </a:p>
        </p:txBody>
      </p:sp>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main assumptions give a system of equations used to solve for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r>
                  <a:rPr lang="en-US" sz="2400" dirty="0">
                    <a:cs typeface="Times New Roman" panose="02020603050405020304" pitchFamily="18" charset="0"/>
                  </a:rPr>
                  <a:t>:</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You can solve this system for the desired values of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endParaRPr lang="en-US" sz="2400" dirty="0">
                  <a:cs typeface="Times New Roman" panose="02020603050405020304" pitchFamily="18" charset="0"/>
                </a:endParaRPr>
              </a:p>
              <a:p>
                <a:r>
                  <a:rPr lang="en-US" sz="2400" dirty="0">
                    <a:cs typeface="Times New Roman" panose="02020603050405020304" pitchFamily="18" charset="0"/>
                  </a:rPr>
                  <a:t>See SC for a mathematical derivation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a:stretch>
              </a:blipFill>
            </p:spPr>
            <p:txBody>
              <a:bodyPr/>
              <a:lstStyle/>
              <a:p>
                <a:r>
                  <a:rPr lang="en-US">
                    <a:noFill/>
                  </a:rPr>
                  <a:t> </a:t>
                </a:r>
              </a:p>
            </p:txBody>
          </p:sp>
        </mc:Fallback>
      </mc:AlternateContent>
    </p:spTree>
    <p:extLst>
      <p:ext uri="{BB962C8B-B14F-4D97-AF65-F5344CB8AC3E}">
        <p14:creationId xmlns:p14="http://schemas.microsoft.com/office/powerpoint/2010/main" val="1417762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assumptions give us a system of equations used to solve for </a:t>
                </a:r>
                <a14:m>
                  <m:oMath xmlns:m="http://schemas.openxmlformats.org/officeDocument/2006/math">
                    <m:acc>
                      <m:accPr>
                        <m:chr m:val="⃗"/>
                        <m:ctrlPr>
                          <a:rPr lang="en-US" sz="240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oMath>
                </a14:m>
                <a:endParaRPr lang="en-US" sz="2400" dirty="0">
                  <a:cs typeface="Times New Roman" panose="02020603050405020304" pitchFamily="18" charset="0"/>
                </a:endParaRP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b="1" dirty="0">
                    <a:cs typeface="Times New Roman" panose="02020603050405020304" pitchFamily="18" charset="0"/>
                  </a:rPr>
                  <a:t>Intuitively, what is happening here? </a:t>
                </a:r>
              </a:p>
              <a:p>
                <a:r>
                  <a:rPr lang="en-US" sz="2400" dirty="0">
                    <a:cs typeface="Times New Roman" panose="02020603050405020304" pitchFamily="18" charset="0"/>
                  </a:rPr>
                  <a:t>Let’s play a regression game: </a:t>
                </a:r>
              </a:p>
              <a:p>
                <a:pPr marL="274320" lvl="1" indent="0">
                  <a:buNone/>
                </a:pPr>
                <a:r>
                  <a:rPr lang="en-US" sz="2200" dirty="0">
                    <a:cs typeface="Times New Roman" panose="02020603050405020304" pitchFamily="18" charset="0"/>
                    <a:hlinkClick r:id="rId2"/>
                  </a:rPr>
                  <a:t>https://sophieehill.shinyapps.io/eyeball-regression/</a:t>
                </a:r>
                <a:r>
                  <a:rPr lang="en-US" sz="22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1021239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Ordinary Least Squares (OLS)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latin typeface="Open Sans"/>
                  <a:ea typeface="Open Sans" panose="020B0606030504020204" pitchFamily="34" charset="0"/>
                  <a:cs typeface="Open Sans" panose="020B0606030504020204" pitchFamily="34" charset="0"/>
                </a:endParaRPr>
              </a:p>
              <a:p>
                <a:pPr marL="0" indent="0">
                  <a:lnSpc>
                    <a:spcPct val="120000"/>
                  </a:lnSpc>
                  <a:buNone/>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Definition: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Th</a:t>
                </a:r>
                <a:r>
                  <a:rPr lang="en-CA" sz="2400" dirty="0">
                    <a:solidFill>
                      <a:schemeClr val="tx1">
                        <a:lumMod val="75000"/>
                        <a:lumOff val="25000"/>
                      </a:schemeClr>
                    </a:solidFill>
                    <a:ea typeface="Open Sans" panose="020B0606030504020204" pitchFamily="34" charset="0"/>
                    <a:cs typeface="Times New Roman" panose="02020603050405020304" pitchFamily="18" charset="0"/>
                  </a:rPr>
                  <a:t>e sum of squared errors (SSE):</a:t>
                </a: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𝐒𝐒𝐄</m:t>
                      </m:r>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nary>
                        <m:nary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𝜺</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nary>
                        <m:naryPr>
                          <m:chr m:val="∑"/>
                          <m:ctrl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d>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oMath>
                  </m:oMathPara>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Implicit cost function for errors in estimation </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OLS returns </a:t>
                </a:r>
                <a14:m>
                  <m:oMath xmlns:m="http://schemas.openxmlformats.org/officeDocument/2006/math">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𝟎</m:t>
                        </m:r>
                      </m:sub>
                    </m:s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oMath>
                </a14:m>
                <a:r>
                  <a:rPr lang="en-CA" sz="2400" b="1" dirty="0">
                    <a:solidFill>
                      <a:schemeClr val="tx1">
                        <a:lumMod val="75000"/>
                        <a:lumOff val="25000"/>
                      </a:schemeClr>
                    </a:solidFill>
                    <a:ea typeface="Open Sans" panose="020B0606030504020204" pitchFamily="34" charset="0"/>
                    <a:cs typeface="Times New Roman" panose="02020603050405020304" pitchFamily="18" charset="0"/>
                  </a:rPr>
                  <a:t> that minimize this value given all observed data!</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Sidenote: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𝜀</m:t>
                        </m:r>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called a </a:t>
                </a:r>
                <a:r>
                  <a:rPr lang="en-CA" sz="2400" i="1" dirty="0">
                    <a:solidFill>
                      <a:schemeClr val="tx1">
                        <a:lumMod val="75000"/>
                        <a:lumOff val="25000"/>
                      </a:schemeClr>
                    </a:solidFill>
                    <a:ea typeface="Open Sans" panose="020B0606030504020204" pitchFamily="34" charset="0"/>
                    <a:cs typeface="Times New Roman" panose="02020603050405020304" pitchFamily="18" charset="0"/>
                  </a:rPr>
                  <a:t>residual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(importantly different from an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error term</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p>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 predicted regression equation is then given by: </a:t>
                </a:r>
              </a:p>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buNone/>
                </a:pPr>
                <a:endParaRPr lang="en-CA" sz="2400" dirty="0">
                  <a:solidFill>
                    <a:schemeClr val="tx1"/>
                  </a:solidFill>
                  <a:latin typeface="Open Sans"/>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r="-1102" b="-332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98F35C1-6DA2-41D1-AEEF-F1DB45D84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458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Can use the values for prediction, given: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Any value of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or change </a:t>
                </a:r>
                <a14:m>
                  <m:oMath xmlns:m="http://schemas.openxmlformats.org/officeDocument/2006/math">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Δ</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CA" sz="2400" b="1" dirty="0">
                    <a:solidFill>
                      <a:schemeClr val="accent2">
                        <a:lumMod val="75000"/>
                      </a:schemeClr>
                    </a:solidFill>
                    <a:ea typeface="Open Sans" panose="020B0606030504020204" pitchFamily="34" charset="0"/>
                    <a:cs typeface="Times New Roman" panose="02020603050405020304" pitchFamily="18" charset="0"/>
                  </a:rPr>
                  <a:t>Question:</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what do we think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would be?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a:stretch>
              </a:blipFill>
            </p:spPr>
            <p:txBody>
              <a:bodyPr/>
              <a:lstStyle/>
              <a:p>
                <a:r>
                  <a:rPr lang="en-CA">
                    <a:noFill/>
                  </a:rPr>
                  <a:t> </a:t>
                </a:r>
              </a:p>
            </p:txBody>
          </p:sp>
        </mc:Fallback>
      </mc:AlternateContent>
    </p:spTree>
    <p:extLst>
      <p:ext uri="{BB962C8B-B14F-4D97-AF65-F5344CB8AC3E}">
        <p14:creationId xmlns:p14="http://schemas.microsoft.com/office/powerpoint/2010/main" val="2582891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Can use the values for prediction, given: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Any value of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or change </a:t>
                </a:r>
                <a14:m>
                  <m:oMath xmlns:m="http://schemas.openxmlformats.org/officeDocument/2006/math">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Δ</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CA" sz="2400" b="1" dirty="0">
                    <a:solidFill>
                      <a:schemeClr val="accent2">
                        <a:lumMod val="75000"/>
                      </a:schemeClr>
                    </a:solidFill>
                    <a:ea typeface="Open Sans" panose="020B0606030504020204" pitchFamily="34" charset="0"/>
                    <a:cs typeface="Times New Roman" panose="02020603050405020304" pitchFamily="18" charset="0"/>
                  </a:rPr>
                  <a:t>Question:</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what do we think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would be?</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Where is prediction useful?</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Lots of observed data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lots of predictive power</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Never predict outside the sample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b="-59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7BB2B84D-FD5A-AC78-DAF7-7F7D7AA5F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890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744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 Conditional Expected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does this mean in our potential outcomes framework?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Recall we have </a:t>
                </a:r>
                <a14:m>
                  <m:oMath xmlns:m="http://schemas.openxmlformats.org/officeDocument/2006/math">
                    <m:sSub>
                      <m:sSub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d>
                      <m:d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e>
                          <m: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𝑑</m:t>
                        </m:r>
                      </m:e>
                    </m:d>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oMath>
                </a14:m>
                <a:r>
                  <a:rPr lang="en-CA" sz="2200" dirty="0">
                    <a:solidFill>
                      <a:schemeClr val="tx1">
                        <a:lumMod val="75000"/>
                        <a:lumOff val="25000"/>
                      </a:schemeClr>
                    </a:solidFill>
                    <a:ea typeface="Open Sans" panose="020B0606030504020204" pitchFamily="34" charset="0"/>
                    <a:cs typeface="Times New Roman" panose="02020603050405020304" pitchFamily="18" charset="0"/>
                  </a:rPr>
                  <a:t>So what’s the </a:t>
                </a:r>
                <a:r>
                  <a:rPr lang="en-CA" sz="2200" b="1" dirty="0">
                    <a:solidFill>
                      <a:schemeClr val="tx1">
                        <a:lumMod val="75000"/>
                        <a:lumOff val="25000"/>
                      </a:schemeClr>
                    </a:solidFill>
                    <a:ea typeface="Open Sans" panose="020B0606030504020204" pitchFamily="34" charset="0"/>
                    <a:cs typeface="Times New Roman" panose="02020603050405020304" pitchFamily="18" charset="0"/>
                  </a:rPr>
                  <a:t>treatment effect? </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d>
                        <m:d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e>
                      </m:d>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𝜏</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m:oMathPara>
                </a14:m>
                <a:endParaRPr lang="en-CA" sz="22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200" dirty="0">
                    <a:solidFill>
                      <a:schemeClr val="tx1">
                        <a:lumMod val="75000"/>
                        <a:lumOff val="25000"/>
                      </a:schemeClr>
                    </a:solidFill>
                    <a:ea typeface="Open Sans" panose="020B0606030504020204" pitchFamily="34" charset="0"/>
                    <a:cs typeface="Times New Roman" panose="02020603050405020304" pitchFamily="18" charset="0"/>
                  </a:rPr>
                  <a:t>How does this map to the regression above?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a:stretch>
              </a:blipFill>
            </p:spPr>
            <p:txBody>
              <a:bodyPr/>
              <a:lstStyle/>
              <a:p>
                <a:r>
                  <a:rPr lang="en-CA">
                    <a:noFill/>
                  </a:rPr>
                  <a:t> </a:t>
                </a:r>
              </a:p>
            </p:txBody>
          </p:sp>
        </mc:Fallback>
      </mc:AlternateContent>
    </p:spTree>
    <p:extLst>
      <p:ext uri="{BB962C8B-B14F-4D97-AF65-F5344CB8AC3E}">
        <p14:creationId xmlns:p14="http://schemas.microsoft.com/office/powerpoint/2010/main" val="681660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2">
                        <a:lumMod val="75000"/>
                      </a:schemeClr>
                    </a:solidFill>
                    <a:ea typeface="Open Sans" panose="020B0606030504020204" pitchFamily="34" charset="0"/>
                    <a:cs typeface="Times New Roman" panose="02020603050405020304" pitchFamily="18" charset="0"/>
                  </a:rPr>
                  <a:t>SST (Sum of Squares Total) </a:t>
                </a:r>
                <a:endParaRPr lang="en-US" sz="2400" b="0" i="1" dirty="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3678631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5">
                        <a:lumMod val="75000"/>
                      </a:schemeClr>
                    </a:solidFill>
                    <a:ea typeface="Open Sans" panose="020B0606030504020204" pitchFamily="34" charset="0"/>
                    <a:cs typeface="Times New Roman" panose="02020603050405020304" pitchFamily="18" charset="0"/>
                  </a:rPr>
                  <a:t>SSE (Sum of Squares Explained) </a:t>
                </a:r>
                <a:endParaRPr lang="en-US" sz="2400" b="0" i="1" dirty="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834777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accent3">
                        <a:lumMod val="75000"/>
                      </a:schemeClr>
                    </a:solidFill>
                    <a:ea typeface="Open Sans" panose="020B0606030504020204" pitchFamily="34" charset="0"/>
                    <a:cs typeface="Times New Roman" panose="02020603050405020304" pitchFamily="18" charset="0"/>
                  </a:rPr>
                  <a:t>SSR (Sum of Squared Residuals) </a:t>
                </a:r>
                <a:endParaRPr lang="en-US" sz="2400" b="0" i="1" dirty="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𝑢</m:t>
                                      </m:r>
                                    </m:e>
                                  </m:acc>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083175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Then, we define the </a:t>
                </a:r>
                <a:r>
                  <a:rPr lang="en-US" sz="2400" b="1" dirty="0">
                    <a:solidFill>
                      <a:schemeClr val="accent2">
                        <a:lumMod val="75000"/>
                      </a:schemeClr>
                    </a:solidFill>
                    <a:ea typeface="Open Sans" panose="020B0606030504020204" pitchFamily="34" charset="0"/>
                    <a:cs typeface="Times New Roman" panose="02020603050405020304" pitchFamily="18" charset="0"/>
                  </a:rPr>
                  <a:t>fraction of SST explained by our regression</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 </a:t>
                </a:r>
              </a:p>
              <a:p>
                <a:pPr marL="274320" lvl="1" indent="0">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2"/>
                <a:stretch>
                  <a:fillRect l="-882"/>
                </a:stretch>
              </a:blipFill>
            </p:spPr>
            <p:txBody>
              <a:bodyPr/>
              <a:lstStyle/>
              <a:p>
                <a:r>
                  <a:rPr lang="en-US">
                    <a:noFill/>
                  </a:rPr>
                  <a:t> </a:t>
                </a:r>
              </a:p>
            </p:txBody>
          </p:sp>
        </mc:Fallback>
      </mc:AlternateContent>
      <p:pic>
        <p:nvPicPr>
          <p:cNvPr id="1026" name="Picture 2" descr="RStudio - RStudio">
            <a:extLst>
              <a:ext uri="{FF2B5EF4-FFF2-40B4-BE49-F238E27FC236}">
                <a16:creationId xmlns:a16="http://schemas.microsoft.com/office/drawing/2014/main" id="{9AF5D326-B853-4CCC-9480-C3ABE2709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9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b="1" dirty="0">
                    <a:solidFill>
                      <a:schemeClr val="accent2">
                        <a:lumMod val="75000"/>
                      </a:schemeClr>
                    </a:solidFill>
                    <a:ea typeface="Open Sans" panose="020B0606030504020204" pitchFamily="34" charset="0"/>
                    <a:cs typeface="Times New Roman" panose="02020603050405020304" pitchFamily="18" charset="0"/>
                  </a:rPr>
                  <a:t>Some notes on </a:t>
                </a:r>
                <a14:m>
                  <m:oMath xmlns:m="http://schemas.openxmlformats.org/officeDocument/2006/math">
                    <m:sSup>
                      <m:sSup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𝑹</m:t>
                        </m:r>
                      </m:e>
                      <m:sup>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𝟐</m:t>
                        </m:r>
                      </m:sup>
                    </m:sSup>
                  </m:oMath>
                </a14:m>
                <a:r>
                  <a:rPr lang="en-US" sz="2400" b="1" dirty="0">
                    <a:solidFill>
                      <a:schemeClr val="accent2">
                        <a:lumMod val="75000"/>
                      </a:schemeClr>
                    </a:solidFill>
                    <a:ea typeface="Open Sans" panose="020B0606030504020204" pitchFamily="34" charset="0"/>
                    <a:cs typeface="Times New Roman" panose="02020603050405020304" pitchFamily="18" charset="0"/>
                  </a:rPr>
                  <a:t>:</a:t>
                </a:r>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Always ranges between 0 and 1 (0 = no relationship; 1 = perfect line)</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Related to the correlation between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 hence, </a:t>
                </a:r>
                <a:r>
                  <a:rPr lang="en-US" sz="2400" i="1" dirty="0">
                    <a:solidFill>
                      <a:schemeClr val="tx1">
                        <a:lumMod val="75000"/>
                        <a:lumOff val="25000"/>
                      </a:schemeClr>
                    </a:solidFill>
                    <a:ea typeface="Open Sans" panose="020B0606030504020204" pitchFamily="34" charset="0"/>
                    <a:cs typeface="Times New Roman" panose="02020603050405020304" pitchFamily="18" charset="0"/>
                  </a:rPr>
                  <a:t>not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indicative of causality!</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Even low </a:t>
                </a:r>
                <a14:m>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models can have strong causal interpretations – be clear on what your research goal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103818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Goal: </a:t>
            </a:r>
            <a:r>
              <a:rPr lang="en-US" sz="5400" dirty="0">
                <a:latin typeface="Times New Roman" panose="02020603050405020304" pitchFamily="18" charset="0"/>
                <a:cs typeface="Times New Roman" panose="02020603050405020304" pitchFamily="18" charset="0"/>
              </a:rPr>
              <a:t>Why are we </a:t>
            </a:r>
            <a:r>
              <a:rPr lang="en-US" sz="5400" dirty="0" err="1">
                <a:latin typeface="Times New Roman" panose="02020603050405020304" pitchFamily="18" charset="0"/>
                <a:cs typeface="Times New Roman" panose="02020603050405020304" pitchFamily="18" charset="0"/>
              </a:rPr>
              <a:t>regging</a:t>
            </a:r>
            <a:r>
              <a:rPr lang="en-US" sz="54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4888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rm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2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the regression gives us </a:t>
                </a:r>
                <a14:m>
                  <m:oMath xmlns:m="http://schemas.openxmlformats.org/officeDocument/2006/math">
                    <m:sSub>
                      <m:sSub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Different sets of data will generate different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 want our regression to give us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r>
                  <a:rPr lang="en-CA" sz="2400" b="1" dirty="0">
                    <a:solidFill>
                      <a:schemeClr val="tx1">
                        <a:lumMod val="75000"/>
                        <a:lumOff val="25000"/>
                      </a:schemeClr>
                    </a:solidFill>
                    <a:ea typeface="Open Sans" panose="020B0606030504020204" pitchFamily="34" charset="0"/>
                    <a:cs typeface="Times New Roman" panose="02020603050405020304" pitchFamily="18" charset="0"/>
                  </a:rPr>
                  <a:t>on average</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math, what do we need to assume in order for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a:t>
                </a:r>
              </a:p>
              <a:p>
                <a:pPr>
                  <a:lnSpc>
                    <a:spcPct val="120000"/>
                  </a:lnSpc>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65354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089107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712505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4. 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Then we can say that our regression parameters are </a:t>
                </a:r>
                <a:r>
                  <a:rPr lang="en-CA" sz="2400" b="1" dirty="0">
                    <a:solidFill>
                      <a:schemeClr val="accent2">
                        <a:lumMod val="75000"/>
                      </a:schemeClr>
                    </a:solidFill>
                    <a:ea typeface="Open Sans" panose="020B0606030504020204" pitchFamily="34" charset="0"/>
                    <a:cs typeface="Times New Roman" panose="02020603050405020304" pitchFamily="18" charset="0"/>
                  </a:rPr>
                  <a:t>unbiased</a:t>
                </a:r>
                <a:endParaRPr lang="en-CA" sz="2400" dirty="0">
                  <a:solidFill>
                    <a:schemeClr val="accent2">
                      <a:lumMod val="7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Can we see this in toy data (Monte Carlo simulation)? </a:t>
                </a:r>
              </a:p>
              <a:p>
                <a:pPr marL="274320" lvl="1" indent="0">
                  <a:lnSpc>
                    <a:spcPct val="100000"/>
                  </a:lnSpc>
                  <a:buNone/>
                </a:pPr>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b="-10202"/>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E1BF356-70D1-533B-733F-F7E40F1B1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16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7392"/>
            <a:ext cx="10896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Consistency: Does data help us answer our question?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1" y="1066801"/>
                <a:ext cx="10744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a:t>
                </a:r>
                <a:r>
                  <a:rPr lang="en-CA" sz="2400" b="1" u="sng" dirty="0">
                    <a:solidFill>
                      <a:schemeClr val="accent2">
                        <a:lumMod val="75000"/>
                      </a:schemeClr>
                    </a:solidFill>
                    <a:ea typeface="Open Sans" panose="020B0606030504020204" pitchFamily="34" charset="0"/>
                    <a:cs typeface="Times New Roman" panose="02020603050405020304" pitchFamily="18" charset="0"/>
                  </a:rPr>
                  <a:t>minimize the error between</a:t>
                </a:r>
                <a:r>
                  <a:rPr lang="en-CA" sz="2400" b="1" dirty="0">
                    <a:solidFill>
                      <a:schemeClr val="accent2">
                        <a:lumMod val="75000"/>
                      </a:schemeClr>
                    </a:solidFill>
                    <a:ea typeface="Open Sans" panose="020B0606030504020204" pitchFamily="34" charset="0"/>
                    <a:cs typeface="Times New Roman" panose="02020603050405020304" pitchFamily="18" charset="0"/>
                  </a:rPr>
                  <a:t> </a:t>
                </a:r>
                <a14:m>
                  <m:oMath xmlns:m="http://schemas.openxmlformats.org/officeDocument/2006/math">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oMath>
                </a14:m>
                <a:r>
                  <a:rPr lang="en-US" sz="2400" b="1" dirty="0">
                    <a:solidFill>
                      <a:schemeClr val="accent2">
                        <a:lumMod val="75000"/>
                      </a:schemeClr>
                    </a:solidFill>
                    <a:ea typeface="Open Sans" panose="020B0606030504020204" pitchFamily="34" charset="0"/>
                    <a:cs typeface="Times New Roman" panose="02020603050405020304" pitchFamily="18" charset="0"/>
                  </a:rPr>
                  <a:t> and </a:t>
                </a:r>
                <a14:m>
                  <m:oMath xmlns:m="http://schemas.openxmlformats.org/officeDocument/2006/math">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We’d like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to get closer to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as we draw larger samples</a:t>
                </a: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This is the notion of a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consistent estimator</a:t>
                </a: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For an unbiased estimator, this requires only that </a:t>
                </a:r>
              </a:p>
              <a:p>
                <a:pPr marL="274320" lvl="1" indent="0">
                  <a:lnSpc>
                    <a:spcPct val="100000"/>
                  </a:lnSpc>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uncPr>
                        <m:fName>
                          <m:limLow>
                            <m:limLow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limLowPr>
                            <m:e>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lim</m:t>
                              </m:r>
                            </m:e>
                            <m:lim>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lim>
                          </m:limLow>
                        </m:fName>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𝕍</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b>
                                  </m:sSub>
                                </m:e>
                              </m:acc>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e>
                      </m:func>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1" y="1066801"/>
                <a:ext cx="10744200" cy="5141388"/>
              </a:xfrm>
              <a:blipFill>
                <a:blip r:embed="rId3"/>
                <a:stretch>
                  <a:fillRect l="-908"/>
                </a:stretch>
              </a:blipFill>
            </p:spPr>
            <p:txBody>
              <a:bodyPr/>
              <a:lstStyle/>
              <a:p>
                <a:r>
                  <a:rPr lang="en-US">
                    <a:noFill/>
                  </a:rPr>
                  <a:t> </a:t>
                </a:r>
              </a:p>
            </p:txBody>
          </p:sp>
        </mc:Fallback>
      </mc:AlternateContent>
    </p:spTree>
    <p:extLst>
      <p:ext uri="{BB962C8B-B14F-4D97-AF65-F5344CB8AC3E}">
        <p14:creationId xmlns:p14="http://schemas.microsoft.com/office/powerpoint/2010/main" val="2288690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Appendix</a:t>
            </a: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58272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Multiple Events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dirty="0">
                    <a:cs typeface="Times New Roman" panose="02020603050405020304" pitchFamily="18" charset="0"/>
                  </a:rPr>
                  <a:t>Some random variables can be thought of as a </a:t>
                </a:r>
                <a:r>
                  <a:rPr lang="en-US" sz="2400" b="1" dirty="0">
                    <a:solidFill>
                      <a:schemeClr val="accent2">
                        <a:lumMod val="75000"/>
                      </a:schemeClr>
                    </a:solidFill>
                    <a:cs typeface="Times New Roman" panose="02020603050405020304" pitchFamily="18" charset="0"/>
                  </a:rPr>
                  <a:t>process</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cs typeface="Times New Roman" panose="02020603050405020304" pitchFamily="18" charset="0"/>
                  </a:rPr>
                  <a:t>What is the </a:t>
                </a:r>
                <a:r>
                  <a:rPr lang="en-US" sz="2400" b="1" dirty="0">
                    <a:solidFill>
                      <a:schemeClr val="accent2">
                        <a:lumMod val="75000"/>
                      </a:schemeClr>
                    </a:solidFill>
                    <a:cs typeface="Times New Roman" panose="02020603050405020304" pitchFamily="18" charset="0"/>
                  </a:rPr>
                  <a:t>total probability </a:t>
                </a:r>
                <a:r>
                  <a:rPr lang="en-US" sz="2400" dirty="0">
                    <a:cs typeface="Times New Roman" panose="02020603050405020304" pitchFamily="18" charset="0"/>
                  </a:rPr>
                  <a:t>of developing a chronic condition?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𝐶h𝑟𝑜𝑛𝑖𝑐𝑎𝑙𝑙𝑦</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𝑖𝑙𝑙</m:t>
                          </m:r>
                        </m:e>
                      </m:d>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𝑛</m:t>
                          </m:r>
                        </m:sub>
                        <m:sup/>
                        <m:e>
                          <m:r>
                            <a:rPr lang="en-US" sz="2400" i="1">
                              <a:latin typeface="Cambria Math" panose="02040503050406030204" pitchFamily="18" charset="0"/>
                              <a:cs typeface="Times New Roman" panose="02020603050405020304" pitchFamily="18" charset="0"/>
                            </a:rPr>
                            <m:t>𝑃</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𝐵</m:t>
                              </m:r>
                            </m:e>
                            <m:sub>
                              <m:r>
                                <a:rPr lang="en-US" sz="2400" i="1">
                                  <a:latin typeface="Cambria Math" panose="02040503050406030204" pitchFamily="18" charset="0"/>
                                  <a:cs typeface="Times New Roman" panose="02020603050405020304" pitchFamily="18" charset="0"/>
                                </a:rPr>
                                <m:t>𝑛</m:t>
                              </m:r>
                            </m:sub>
                          </m:sSub>
                          <m:r>
                            <a:rPr lang="en-US" sz="2400" i="1">
                              <a:latin typeface="Cambria Math" panose="02040503050406030204" pitchFamily="18" charset="0"/>
                              <a:cs typeface="Times New Roman" panose="02020603050405020304" pitchFamily="18" charset="0"/>
                            </a:rPr>
                            <m:t>)</m:t>
                          </m:r>
                        </m:e>
                      </m:nary>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FEA8D3A-A64D-4F8D-B77E-CE5913459C25}"/>
              </a:ext>
            </a:extLst>
          </p:cNvPr>
          <p:cNvSpPr txBox="1"/>
          <p:nvPr/>
        </p:nvSpPr>
        <p:spPr>
          <a:xfrm>
            <a:off x="762000" y="2286000"/>
            <a:ext cx="1710725" cy="369332"/>
          </a:xfrm>
          <a:prstGeom prst="rect">
            <a:avLst/>
          </a:prstGeom>
          <a:noFill/>
        </p:spPr>
        <p:txBody>
          <a:bodyPr wrap="none" rtlCol="0">
            <a:spAutoFit/>
          </a:bodyPr>
          <a:lstStyle/>
          <a:p>
            <a:r>
              <a:rPr lang="en-US" dirty="0"/>
              <a:t>Health state 1</a:t>
            </a:r>
          </a:p>
        </p:txBody>
      </p:sp>
      <p:sp>
        <p:nvSpPr>
          <p:cNvPr id="5" name="TextBox 4">
            <a:extLst>
              <a:ext uri="{FF2B5EF4-FFF2-40B4-BE49-F238E27FC236}">
                <a16:creationId xmlns:a16="http://schemas.microsoft.com/office/drawing/2014/main" id="{6F65BEE2-81E7-4631-B385-A1249D8BCA2A}"/>
              </a:ext>
            </a:extLst>
          </p:cNvPr>
          <p:cNvSpPr txBox="1"/>
          <p:nvPr/>
        </p:nvSpPr>
        <p:spPr>
          <a:xfrm>
            <a:off x="3276600" y="3200400"/>
            <a:ext cx="1710725" cy="369332"/>
          </a:xfrm>
          <a:prstGeom prst="rect">
            <a:avLst/>
          </a:prstGeom>
          <a:noFill/>
        </p:spPr>
        <p:txBody>
          <a:bodyPr wrap="none" rtlCol="0">
            <a:spAutoFit/>
          </a:bodyPr>
          <a:lstStyle/>
          <a:p>
            <a:r>
              <a:rPr lang="en-US" dirty="0"/>
              <a:t>Health state 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329D7F-90D7-4DE2-A893-D041AB13FB7A}"/>
                  </a:ext>
                </a:extLst>
              </p:cNvPr>
              <p:cNvSpPr txBox="1"/>
              <p:nvPr/>
            </p:nvSpPr>
            <p:spPr>
              <a:xfrm>
                <a:off x="3276600" y="1676400"/>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6" name="TextBox 5">
                <a:extLst>
                  <a:ext uri="{FF2B5EF4-FFF2-40B4-BE49-F238E27FC236}">
                    <a16:creationId xmlns:a16="http://schemas.microsoft.com/office/drawing/2014/main" id="{3E329D7F-90D7-4DE2-A893-D041AB13FB7A}"/>
                  </a:ext>
                </a:extLst>
              </p:cNvPr>
              <p:cNvSpPr txBox="1">
                <a:spLocks noRot="1" noChangeAspect="1" noMove="1" noResize="1" noEditPoints="1" noAdjustHandles="1" noChangeArrowheads="1" noChangeShapeType="1" noTextEdit="1"/>
              </p:cNvSpPr>
              <p:nvPr/>
            </p:nvSpPr>
            <p:spPr>
              <a:xfrm>
                <a:off x="3276600" y="1676400"/>
                <a:ext cx="1757276" cy="369332"/>
              </a:xfrm>
              <a:prstGeom prst="rect">
                <a:avLst/>
              </a:prstGeom>
              <a:blipFill>
                <a:blip r:embed="rId4"/>
                <a:stretch>
                  <a:fillRect b="-14754"/>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07B37013-7EFF-4827-9FA3-72BD61F1736B}"/>
              </a:ext>
            </a:extLst>
          </p:cNvPr>
          <p:cNvCxnSpPr>
            <a:cxnSpLocks/>
            <a:stCxn id="4" idx="3"/>
          </p:cNvCxnSpPr>
          <p:nvPr/>
        </p:nvCxnSpPr>
        <p:spPr>
          <a:xfrm flipV="1">
            <a:off x="2472725" y="1981200"/>
            <a:ext cx="880075" cy="48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081853-C528-454B-A7AB-16355A2EE0B2}"/>
              </a:ext>
            </a:extLst>
          </p:cNvPr>
          <p:cNvCxnSpPr>
            <a:endCxn id="5" idx="1"/>
          </p:cNvCxnSpPr>
          <p:nvPr/>
        </p:nvCxnSpPr>
        <p:spPr>
          <a:xfrm>
            <a:off x="2419826" y="2470666"/>
            <a:ext cx="856774"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48C025-479E-476F-BF68-697B47AE6005}"/>
              </a:ext>
            </a:extLst>
          </p:cNvPr>
          <p:cNvCxnSpPr>
            <a:cxnSpLocks/>
            <a:stCxn id="5" idx="3"/>
          </p:cNvCxnSpPr>
          <p:nvPr/>
        </p:nvCxnSpPr>
        <p:spPr>
          <a:xfrm flipV="1">
            <a:off x="4987325" y="2927866"/>
            <a:ext cx="803875"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4D140D-E398-4414-8B5D-EBE619F5A882}"/>
              </a:ext>
            </a:extLst>
          </p:cNvPr>
          <p:cNvCxnSpPr>
            <a:cxnSpLocks/>
            <a:stCxn id="5" idx="3"/>
          </p:cNvCxnSpPr>
          <p:nvPr/>
        </p:nvCxnSpPr>
        <p:spPr>
          <a:xfrm>
            <a:off x="4987325" y="3385066"/>
            <a:ext cx="731713" cy="51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C635B26-64EE-4625-8B73-BF7475C60D6B}"/>
                  </a:ext>
                </a:extLst>
              </p:cNvPr>
              <p:cNvSpPr txBox="1"/>
              <p:nvPr/>
            </p:nvSpPr>
            <p:spPr>
              <a:xfrm flipH="1">
                <a:off x="2641518" y="1824335"/>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8" name="TextBox 17">
                <a:extLst>
                  <a:ext uri="{FF2B5EF4-FFF2-40B4-BE49-F238E27FC236}">
                    <a16:creationId xmlns:a16="http://schemas.microsoft.com/office/drawing/2014/main" id="{2C635B26-64EE-4625-8B73-BF7475C60D6B}"/>
                  </a:ext>
                </a:extLst>
              </p:cNvPr>
              <p:cNvSpPr txBox="1">
                <a:spLocks noRot="1" noChangeAspect="1" noMove="1" noResize="1" noEditPoints="1" noAdjustHandles="1" noChangeArrowheads="1" noChangeShapeType="1" noTextEdit="1"/>
              </p:cNvSpPr>
              <p:nvPr/>
            </p:nvSpPr>
            <p:spPr>
              <a:xfrm flipH="1">
                <a:off x="2641518" y="1824335"/>
                <a:ext cx="270988" cy="369332"/>
              </a:xfrm>
              <a:prstGeom prst="rect">
                <a:avLst/>
              </a:prstGeom>
              <a:blipFill>
                <a:blip r:embed="rId5"/>
                <a:stretch>
                  <a:fillRect r="-35556"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873DDF3-9CCA-4954-8458-861BDC378F2B}"/>
                  </a:ext>
                </a:extLst>
              </p:cNvPr>
              <p:cNvSpPr txBox="1"/>
              <p:nvPr/>
            </p:nvSpPr>
            <p:spPr>
              <a:xfrm flipH="1">
                <a:off x="5118274" y="279247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9" name="TextBox 18">
                <a:extLst>
                  <a:ext uri="{FF2B5EF4-FFF2-40B4-BE49-F238E27FC236}">
                    <a16:creationId xmlns:a16="http://schemas.microsoft.com/office/drawing/2014/main" id="{D873DDF3-9CCA-4954-8458-861BDC378F2B}"/>
                  </a:ext>
                </a:extLst>
              </p:cNvPr>
              <p:cNvSpPr txBox="1">
                <a:spLocks noRot="1" noChangeAspect="1" noMove="1" noResize="1" noEditPoints="1" noAdjustHandles="1" noChangeArrowheads="1" noChangeShapeType="1" noTextEdit="1"/>
              </p:cNvSpPr>
              <p:nvPr/>
            </p:nvSpPr>
            <p:spPr>
              <a:xfrm flipH="1">
                <a:off x="5118274" y="2792470"/>
                <a:ext cx="270988" cy="369332"/>
              </a:xfrm>
              <a:prstGeom prst="rect">
                <a:avLst/>
              </a:prstGeom>
              <a:blipFill>
                <a:blip r:embed="rId6"/>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FA7FEE-16A7-4BBF-9163-DF85900CD713}"/>
                  </a:ext>
                </a:extLst>
              </p:cNvPr>
              <p:cNvSpPr txBox="1"/>
              <p:nvPr/>
            </p:nvSpPr>
            <p:spPr>
              <a:xfrm flipH="1">
                <a:off x="2577225" y="288539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AAFA7FEE-16A7-4BBF-9163-DF85900CD713}"/>
                  </a:ext>
                </a:extLst>
              </p:cNvPr>
              <p:cNvSpPr txBox="1">
                <a:spLocks noRot="1" noChangeAspect="1" noMove="1" noResize="1" noEditPoints="1" noAdjustHandles="1" noChangeArrowheads="1" noChangeShapeType="1" noTextEdit="1"/>
              </p:cNvSpPr>
              <p:nvPr/>
            </p:nvSpPr>
            <p:spPr>
              <a:xfrm flipH="1">
                <a:off x="2577225" y="2885390"/>
                <a:ext cx="270988" cy="369332"/>
              </a:xfrm>
              <a:prstGeom prst="rect">
                <a:avLst/>
              </a:prstGeom>
              <a:blipFill>
                <a:blip r:embed="rId7"/>
                <a:stretch>
                  <a:fillRect r="-34091"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0D08E29-FD72-4E1A-83CF-41ACDD51E50F}"/>
                  </a:ext>
                </a:extLst>
              </p:cNvPr>
              <p:cNvSpPr txBox="1"/>
              <p:nvPr/>
            </p:nvSpPr>
            <p:spPr>
              <a:xfrm flipH="1">
                <a:off x="5020624" y="3621218"/>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21" name="TextBox 20">
                <a:extLst>
                  <a:ext uri="{FF2B5EF4-FFF2-40B4-BE49-F238E27FC236}">
                    <a16:creationId xmlns:a16="http://schemas.microsoft.com/office/drawing/2014/main" id="{30D08E29-FD72-4E1A-83CF-41ACDD51E50F}"/>
                  </a:ext>
                </a:extLst>
              </p:cNvPr>
              <p:cNvSpPr txBox="1">
                <a:spLocks noRot="1" noChangeAspect="1" noMove="1" noResize="1" noEditPoints="1" noAdjustHandles="1" noChangeArrowheads="1" noChangeShapeType="1" noTextEdit="1"/>
              </p:cNvSpPr>
              <p:nvPr/>
            </p:nvSpPr>
            <p:spPr>
              <a:xfrm flipH="1">
                <a:off x="5020624" y="3621218"/>
                <a:ext cx="270988" cy="369332"/>
              </a:xfrm>
              <a:prstGeom prst="rect">
                <a:avLst/>
              </a:prstGeom>
              <a:blipFill>
                <a:blip r:embed="rId8"/>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74F6CC-FA36-473C-82E3-C9AE2FF29AB4}"/>
                  </a:ext>
                </a:extLst>
              </p:cNvPr>
              <p:cNvSpPr txBox="1"/>
              <p:nvPr/>
            </p:nvSpPr>
            <p:spPr>
              <a:xfrm>
                <a:off x="5707993" y="2729775"/>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26" name="TextBox 25">
                <a:extLst>
                  <a:ext uri="{FF2B5EF4-FFF2-40B4-BE49-F238E27FC236}">
                    <a16:creationId xmlns:a16="http://schemas.microsoft.com/office/drawing/2014/main" id="{4374F6CC-FA36-473C-82E3-C9AE2FF29AB4}"/>
                  </a:ext>
                </a:extLst>
              </p:cNvPr>
              <p:cNvSpPr txBox="1">
                <a:spLocks noRot="1" noChangeAspect="1" noMove="1" noResize="1" noEditPoints="1" noAdjustHandles="1" noChangeArrowheads="1" noChangeShapeType="1" noTextEdit="1"/>
              </p:cNvSpPr>
              <p:nvPr/>
            </p:nvSpPr>
            <p:spPr>
              <a:xfrm>
                <a:off x="5707993" y="2729775"/>
                <a:ext cx="1757276" cy="369332"/>
              </a:xfrm>
              <a:prstGeom prst="rect">
                <a:avLst/>
              </a:prstGeom>
              <a:blipFill>
                <a:blip r:embed="rId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2A063AB-0159-4A0C-9A25-84DA14F935C6}"/>
                  </a:ext>
                </a:extLst>
              </p:cNvPr>
              <p:cNvSpPr txBox="1"/>
              <p:nvPr/>
            </p:nvSpPr>
            <p:spPr>
              <a:xfrm>
                <a:off x="5791200" y="3685212"/>
                <a:ext cx="10847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𝐻𝑒𝑎𝑙𝑡h𝑦</m:t>
                      </m:r>
                    </m:oMath>
                  </m:oMathPara>
                </a14:m>
                <a:endParaRPr lang="en-US" dirty="0"/>
              </a:p>
            </p:txBody>
          </p:sp>
        </mc:Choice>
        <mc:Fallback xmlns="">
          <p:sp>
            <p:nvSpPr>
              <p:cNvPr id="27" name="TextBox 26">
                <a:extLst>
                  <a:ext uri="{FF2B5EF4-FFF2-40B4-BE49-F238E27FC236}">
                    <a16:creationId xmlns:a16="http://schemas.microsoft.com/office/drawing/2014/main" id="{82A063AB-0159-4A0C-9A25-84DA14F935C6}"/>
                  </a:ext>
                </a:extLst>
              </p:cNvPr>
              <p:cNvSpPr txBox="1">
                <a:spLocks noRot="1" noChangeAspect="1" noMove="1" noResize="1" noEditPoints="1" noAdjustHandles="1" noChangeArrowheads="1" noChangeShapeType="1" noTextEdit="1"/>
              </p:cNvSpPr>
              <p:nvPr/>
            </p:nvSpPr>
            <p:spPr>
              <a:xfrm>
                <a:off x="5791200" y="3685212"/>
                <a:ext cx="1084721" cy="369332"/>
              </a:xfrm>
              <a:prstGeom prst="rect">
                <a:avLst/>
              </a:prstGeom>
              <a:blipFill>
                <a:blip r:embed="rId10"/>
                <a:stretch>
                  <a:fillRect b="-16667"/>
                </a:stretch>
              </a:blipFill>
            </p:spPr>
            <p:txBody>
              <a:bodyPr/>
              <a:lstStyle/>
              <a:p>
                <a:r>
                  <a:rPr lang="en-US">
                    <a:noFill/>
                  </a:rPr>
                  <a:t> </a:t>
                </a:r>
              </a:p>
            </p:txBody>
          </p:sp>
        </mc:Fallback>
      </mc:AlternateContent>
      <p:pic>
        <p:nvPicPr>
          <p:cNvPr id="23" name="Picture 2" descr="RStudio - RStudio">
            <a:extLst>
              <a:ext uri="{FF2B5EF4-FFF2-40B4-BE49-F238E27FC236}">
                <a16:creationId xmlns:a16="http://schemas.microsoft.com/office/drawing/2014/main" id="{0D6C3AC1-0374-33DD-F06D-F0D0AE727F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093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6012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601200" cy="5141388"/>
              </a:xfrm>
              <a:blipFill>
                <a:blip r:embed="rId3"/>
                <a:stretch>
                  <a:fillRect l="-444" t="-1305"/>
                </a:stretch>
              </a:blipFill>
            </p:spPr>
            <p:txBody>
              <a:bodyPr/>
              <a:lstStyle/>
              <a:p>
                <a:r>
                  <a:rPr lang="en-US">
                    <a:noFill/>
                  </a:rPr>
                  <a:t> </a:t>
                </a:r>
              </a:p>
            </p:txBody>
          </p:sp>
        </mc:Fallback>
      </mc:AlternateContent>
    </p:spTree>
    <p:extLst>
      <p:ext uri="{BB962C8B-B14F-4D97-AF65-F5344CB8AC3E}">
        <p14:creationId xmlns:p14="http://schemas.microsoft.com/office/powerpoint/2010/main" val="203777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Comments are your Friend!</a:t>
            </a:r>
            <a:endParaRPr lang="en-US" dirty="0">
              <a:latin typeface="Times New Roman" panose="02020603050405020304" pitchFamily="18" charset="0"/>
              <a:cs typeface="Times New Roman" panose="02020603050405020304" pitchFamily="18" charset="0"/>
            </a:endParaRPr>
          </a:p>
        </p:txBody>
      </p:sp>
      <p:pic>
        <p:nvPicPr>
          <p:cNvPr id="4" name="Picture 2" descr="I regret not commenting enough in my early years of CS, it's just a habit  of mine now : r/ProgrammerHumor">
            <a:extLst>
              <a:ext uri="{FF2B5EF4-FFF2-40B4-BE49-F238E27FC236}">
                <a16:creationId xmlns:a16="http://schemas.microsoft.com/office/drawing/2014/main" id="{C703BF8C-2AF0-6012-DA8A-211A58807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97" y="962232"/>
            <a:ext cx="4875001" cy="5562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ments : r/ProgrammerHumor">
            <a:extLst>
              <a:ext uri="{FF2B5EF4-FFF2-40B4-BE49-F238E27FC236}">
                <a16:creationId xmlns:a16="http://schemas.microsoft.com/office/drawing/2014/main" id="{29448E45-48A0-9DB6-588D-DEC86FBB9F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962232"/>
            <a:ext cx="4038600" cy="44643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420987-4E4C-E816-724E-440FD352A971}"/>
              </a:ext>
            </a:extLst>
          </p:cNvPr>
          <p:cNvPicPr>
            <a:picLocks noChangeAspect="1"/>
          </p:cNvPicPr>
          <p:nvPr/>
        </p:nvPicPr>
        <p:blipFill>
          <a:blip r:embed="rId5"/>
          <a:stretch>
            <a:fillRect/>
          </a:stretch>
        </p:blipFill>
        <p:spPr>
          <a:xfrm>
            <a:off x="6172200" y="4724400"/>
            <a:ext cx="5753903" cy="1981477"/>
          </a:xfrm>
          <a:prstGeom prst="rect">
            <a:avLst/>
          </a:prstGeom>
        </p:spPr>
      </p:pic>
    </p:spTree>
    <p:extLst>
      <p:ext uri="{BB962C8B-B14F-4D97-AF65-F5344CB8AC3E}">
        <p14:creationId xmlns:p14="http://schemas.microsoft.com/office/powerpoint/2010/main" val="2747779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100584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10058400" cy="5141388"/>
              </a:xfrm>
              <a:blipFill>
                <a:blip r:embed="rId2"/>
                <a:stretch>
                  <a:fillRect l="-424" t="-1305"/>
                </a:stretch>
              </a:blipFill>
            </p:spPr>
            <p:txBody>
              <a:bodyPr/>
              <a:lstStyle/>
              <a:p>
                <a:r>
                  <a:rPr lang="en-US">
                    <a:noFill/>
                  </a:rPr>
                  <a:t> </a:t>
                </a:r>
              </a:p>
            </p:txBody>
          </p:sp>
        </mc:Fallback>
      </mc:AlternateContent>
    </p:spTree>
    <p:extLst>
      <p:ext uri="{BB962C8B-B14F-4D97-AF65-F5344CB8AC3E}">
        <p14:creationId xmlns:p14="http://schemas.microsoft.com/office/powerpoint/2010/main" val="610894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8298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829800" cy="5141388"/>
              </a:xfrm>
              <a:blipFill>
                <a:blip r:embed="rId3"/>
                <a:stretch>
                  <a:fillRect l="-434" t="-13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D1350E5-65C3-4BB5-A8DF-98BFA58DD7A6}"/>
              </a:ext>
            </a:extLst>
          </p:cNvPr>
          <p:cNvSpPr txBox="1"/>
          <p:nvPr/>
        </p:nvSpPr>
        <p:spPr>
          <a:xfrm flipH="1">
            <a:off x="2438400" y="4724400"/>
            <a:ext cx="1828800" cy="461665"/>
          </a:xfrm>
          <a:prstGeom prst="rect">
            <a:avLst/>
          </a:prstGeom>
          <a:noFill/>
        </p:spPr>
        <p:txBody>
          <a:bodyPr wrap="square" rtlCol="0">
            <a:spAutoFit/>
          </a:bodyPr>
          <a:lstStyle/>
          <a:p>
            <a:r>
              <a:rPr lang="en-US" sz="2400" b="1" dirty="0">
                <a:solidFill>
                  <a:srgbClr val="0070C0"/>
                </a:solidFill>
              </a:rPr>
              <a:t>Posterior</a:t>
            </a:r>
          </a:p>
        </p:txBody>
      </p:sp>
      <p:sp>
        <p:nvSpPr>
          <p:cNvPr id="5" name="TextBox 4">
            <a:extLst>
              <a:ext uri="{FF2B5EF4-FFF2-40B4-BE49-F238E27FC236}">
                <a16:creationId xmlns:a16="http://schemas.microsoft.com/office/drawing/2014/main" id="{F388C5C4-6393-422B-BD42-04501FA178A1}"/>
              </a:ext>
            </a:extLst>
          </p:cNvPr>
          <p:cNvSpPr txBox="1"/>
          <p:nvPr/>
        </p:nvSpPr>
        <p:spPr>
          <a:xfrm flipH="1">
            <a:off x="5105400" y="5955268"/>
            <a:ext cx="2286000" cy="461665"/>
          </a:xfrm>
          <a:prstGeom prst="rect">
            <a:avLst/>
          </a:prstGeom>
          <a:noFill/>
        </p:spPr>
        <p:txBody>
          <a:bodyPr wrap="square" rtlCol="0">
            <a:spAutoFit/>
          </a:bodyPr>
          <a:lstStyle/>
          <a:p>
            <a:r>
              <a:rPr lang="en-US" sz="2400" b="1" dirty="0">
                <a:solidFill>
                  <a:srgbClr val="0070C0"/>
                </a:solidFill>
              </a:rPr>
              <a:t>Likelihood</a:t>
            </a:r>
          </a:p>
        </p:txBody>
      </p:sp>
      <p:sp>
        <p:nvSpPr>
          <p:cNvPr id="6" name="TextBox 5">
            <a:extLst>
              <a:ext uri="{FF2B5EF4-FFF2-40B4-BE49-F238E27FC236}">
                <a16:creationId xmlns:a16="http://schemas.microsoft.com/office/drawing/2014/main" id="{D00012C3-3DBA-4524-A5AE-F8C5C14B16BE}"/>
              </a:ext>
            </a:extLst>
          </p:cNvPr>
          <p:cNvSpPr txBox="1"/>
          <p:nvPr/>
        </p:nvSpPr>
        <p:spPr>
          <a:xfrm flipH="1">
            <a:off x="8305800" y="4431268"/>
            <a:ext cx="1828800" cy="461665"/>
          </a:xfrm>
          <a:prstGeom prst="rect">
            <a:avLst/>
          </a:prstGeom>
          <a:noFill/>
        </p:spPr>
        <p:txBody>
          <a:bodyPr wrap="square" rtlCol="0">
            <a:spAutoFit/>
          </a:bodyPr>
          <a:lstStyle/>
          <a:p>
            <a:r>
              <a:rPr lang="en-US" sz="2400" b="1" dirty="0">
                <a:solidFill>
                  <a:srgbClr val="0070C0"/>
                </a:solidFill>
              </a:rPr>
              <a:t>Prior</a:t>
            </a:r>
          </a:p>
        </p:txBody>
      </p:sp>
      <p:cxnSp>
        <p:nvCxnSpPr>
          <p:cNvPr id="8" name="Straight Arrow Connector 7">
            <a:extLst>
              <a:ext uri="{FF2B5EF4-FFF2-40B4-BE49-F238E27FC236}">
                <a16:creationId xmlns:a16="http://schemas.microsoft.com/office/drawing/2014/main" id="{232E8C75-23D3-48A2-8A8A-3E791E41785A}"/>
              </a:ext>
            </a:extLst>
          </p:cNvPr>
          <p:cNvCxnSpPr>
            <a:cxnSpLocks/>
          </p:cNvCxnSpPr>
          <p:nvPr/>
        </p:nvCxnSpPr>
        <p:spPr>
          <a:xfrm>
            <a:off x="3733800" y="5181600"/>
            <a:ext cx="6858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5EBBAB-8C89-4208-BD6D-A7979D8599B6}"/>
              </a:ext>
            </a:extLst>
          </p:cNvPr>
          <p:cNvCxnSpPr>
            <a:cxnSpLocks/>
          </p:cNvCxnSpPr>
          <p:nvPr/>
        </p:nvCxnSpPr>
        <p:spPr>
          <a:xfrm flipV="1">
            <a:off x="5932581" y="5449802"/>
            <a:ext cx="315819" cy="50546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6CC2C0-2BC4-4C80-BEDA-390C2A04E569}"/>
              </a:ext>
            </a:extLst>
          </p:cNvPr>
          <p:cNvCxnSpPr>
            <a:cxnSpLocks/>
            <a:stCxn id="6" idx="3"/>
          </p:cNvCxnSpPr>
          <p:nvPr/>
        </p:nvCxnSpPr>
        <p:spPr>
          <a:xfrm flipH="1">
            <a:off x="7531959" y="4662101"/>
            <a:ext cx="773841" cy="7396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442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906000" cy="5141388"/>
              </a:xfrm>
            </p:spPr>
            <p:txBody>
              <a:bodyPr>
                <a:noAutofit/>
              </a:bodyPr>
              <a:lstStyle/>
              <a:p>
                <a:r>
                  <a:rPr lang="en-US" sz="2400" dirty="0">
                    <a:latin typeface="Times New Roman" panose="02020603050405020304" pitchFamily="18" charset="0"/>
                    <a:cs typeface="Times New Roman" panose="02020603050405020304" pitchFamily="18" charset="0"/>
                  </a:rPr>
                  <a:t>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endParaRPr lang="en-US" sz="5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r>
                  <a:rPr lang="en-US" sz="2400" dirty="0">
                    <a:cs typeface="Times New Roman" panose="02020603050405020304" pitchFamily="18" charset="0"/>
                  </a:rPr>
                  <a:t>If I am “learning”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by observing health states in my family:</a:t>
                </a:r>
              </a:p>
              <a:p>
                <a14:m>
                  <m:oMath xmlns:m="http://schemas.openxmlformats.org/officeDocument/2006/math">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d>
                              <m:dPr>
                                <m:beg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den>
                    </m:f>
                  </m:oMath>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906000" cy="5141388"/>
              </a:xfrm>
              <a:blipFill>
                <a:blip r:embed="rId3"/>
                <a:stretch>
                  <a:fillRect l="-43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49D2183-2730-4CF8-9463-346EEA041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Aptos" panose="020B0004020202020204" pitchFamily="34" charset="0"/>
                <a:cs typeface="Times New Roman" panose="02020603050405020304" pitchFamily="18" charset="0"/>
              </a:rPr>
              <a:t>Assignment 0: Review and Questions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200" dirty="0">
                <a:latin typeface="Aptos" panose="020B0004020202020204" pitchFamily="34" charset="0"/>
                <a:cs typeface="Aparajita" panose="02020603050405020304" pitchFamily="18" charset="0"/>
              </a:rPr>
              <a:t>What questions do you have? </a:t>
            </a:r>
          </a:p>
          <a:p>
            <a:pPr marL="0" indent="0">
              <a:buNone/>
            </a:pPr>
            <a:r>
              <a:rPr lang="en-US" sz="2200" b="1" u="sng" dirty="0">
                <a:latin typeface="Aptos" panose="020B0004020202020204" pitchFamily="34" charset="0"/>
                <a:cs typeface="Aparajita" panose="02020603050405020304" pitchFamily="18" charset="0"/>
              </a:rPr>
              <a:t>My plan: </a:t>
            </a:r>
          </a:p>
          <a:p>
            <a:r>
              <a:rPr lang="en-US" sz="2200" dirty="0">
                <a:latin typeface="Aptos" panose="020B0004020202020204" pitchFamily="34" charset="0"/>
                <a:cs typeface="Aparajita" panose="02020603050405020304" pitchFamily="18" charset="0"/>
              </a:rPr>
              <a:t>Tour of R Studio: </a:t>
            </a:r>
          </a:p>
          <a:p>
            <a:r>
              <a:rPr lang="en-US" sz="2200" dirty="0">
                <a:latin typeface="Aptos" panose="020B0004020202020204" pitchFamily="34" charset="0"/>
                <a:cs typeface="Aparajita" panose="02020603050405020304" pitchFamily="18" charset="0"/>
              </a:rPr>
              <a:t>Do you have GitHub Copilot installed? </a:t>
            </a:r>
          </a:p>
          <a:p>
            <a:r>
              <a:rPr lang="en-US" sz="2200" dirty="0">
                <a:latin typeface="Aptos" panose="020B0004020202020204" pitchFamily="34" charset="0"/>
                <a:cs typeface="Aparajita" panose="02020603050405020304" pitchFamily="18" charset="0"/>
              </a:rPr>
              <a:t>What does it look like to run a code chunk (use your sample solution as a guide)</a:t>
            </a:r>
          </a:p>
          <a:p>
            <a:r>
              <a:rPr lang="en-US" sz="2200" dirty="0">
                <a:latin typeface="Aptos" panose="020B0004020202020204" pitchFamily="34" charset="0"/>
                <a:cs typeface="Aparajita" panose="02020603050405020304" pitchFamily="18" charset="0"/>
              </a:rPr>
              <a:t>Go through problems, focusing on problem 5 and on</a:t>
            </a:r>
          </a:p>
          <a:p>
            <a:endParaRPr lang="en-US" sz="2200" dirty="0">
              <a:latin typeface="Aptos" panose="020B0004020202020204" pitchFamily="34" charset="0"/>
              <a:cs typeface="Aparajita" panose="02020603050405020304" pitchFamily="18" charset="0"/>
            </a:endParaRPr>
          </a:p>
        </p:txBody>
      </p:sp>
      <p:pic>
        <p:nvPicPr>
          <p:cNvPr id="4" name="Picture 2" descr="RStudio - RStudio">
            <a:extLst>
              <a:ext uri="{FF2B5EF4-FFF2-40B4-BE49-F238E27FC236}">
                <a16:creationId xmlns:a16="http://schemas.microsoft.com/office/drawing/2014/main" id="{2E3F4A3E-70C1-315C-D024-7578AA88E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55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Probability/Math Review</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903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2108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pPr lvl="1"/>
                <a:r>
                  <a:rPr lang="en-US" sz="2400" dirty="0">
                    <a:cs typeface="Times New Roman" panose="02020603050405020304" pitchFamily="18" charset="0"/>
                  </a:rPr>
                  <a:t>Discrete: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m:rPr>
                        <m:lit/>
                      </m:rP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or </a:t>
                </a:r>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ontinuous</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m:t>
                    </m:r>
                    <m:f>
                      <m:fPr>
                        <m:ctrlPr>
                          <a:rPr lang="en-US" sz="2400" i="1" dirty="0" smtClean="0">
                            <a:solidFill>
                              <a:srgbClr val="836967"/>
                            </a:solidFill>
                            <a:latin typeface="Cambria Math" panose="02040503050406030204" pitchFamily="18" charset="0"/>
                          </a:rPr>
                        </m:ctrlPr>
                      </m:fPr>
                      <m:num>
                        <m:r>
                          <a:rPr lang="en-US" sz="2400" i="0" dirty="0">
                            <a:latin typeface="Cambria Math" panose="02040503050406030204" pitchFamily="18" charset="0"/>
                          </a:rPr>
                          <m:t>𝑥</m:t>
                        </m:r>
                      </m:num>
                      <m:den/>
                    </m:f>
                    <m:r>
                      <a:rPr lang="en-US" sz="2400" i="0" dirty="0">
                        <a:latin typeface="Cambria Math" panose="02040503050406030204" pitchFamily="18" charset="0"/>
                      </a:rPr>
                      <m:t>,</m:t>
                    </m:r>
                    <m:acc>
                      <m:accPr>
                        <m:chr m:val="̅"/>
                        <m:ctrlPr>
                          <a:rPr lang="en-US" sz="2400" i="1" dirty="0">
                            <a:solidFill>
                              <a:srgbClr val="836967"/>
                            </a:solidFill>
                            <a:latin typeface="Cambria Math" panose="02040503050406030204" pitchFamily="18" charset="0"/>
                          </a:rPr>
                        </m:ctrlPr>
                      </m:accPr>
                      <m:e>
                        <m:r>
                          <a:rPr lang="en-US" sz="2400" i="1" dirty="0">
                            <a:latin typeface="Cambria Math" panose="02040503050406030204" pitchFamily="18" charset="0"/>
                          </a:rPr>
                          <m:t>𝑥</m:t>
                        </m:r>
                      </m:e>
                    </m:acc>
                    <m:r>
                      <a:rPr lang="en-US" sz="2400" b="0" i="1" dirty="0" smtClean="0">
                        <a:latin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210800" cy="5410199"/>
              </a:xfrm>
              <a:blipFill>
                <a:blip r:embed="rId3"/>
                <a:stretch>
                  <a:fillRect l="-418" t="-1240"/>
                </a:stretch>
              </a:blipFill>
            </p:spPr>
            <p:txBody>
              <a:bodyPr/>
              <a:lstStyle/>
              <a:p>
                <a:r>
                  <a:rPr lang="en-CA">
                    <a:noFill/>
                  </a:rPr>
                  <a:t> </a:t>
                </a:r>
              </a:p>
            </p:txBody>
          </p:sp>
        </mc:Fallback>
      </mc:AlternateContent>
    </p:spTree>
    <p:extLst>
      <p:ext uri="{BB962C8B-B14F-4D97-AF65-F5344CB8AC3E}">
        <p14:creationId xmlns:p14="http://schemas.microsoft.com/office/powerpoint/2010/main" val="66187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2108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r>
                  <a:rPr lang="en-US" sz="2400" dirty="0">
                    <a:cs typeface="Times New Roman" panose="02020603050405020304" pitchFamily="18" charset="0"/>
                  </a:rPr>
                  <a:t>A </a:t>
                </a:r>
                <a:r>
                  <a:rPr lang="en-US" sz="2400" b="1" dirty="0">
                    <a:cs typeface="Times New Roman" panose="02020603050405020304" pitchFamily="18" charset="0"/>
                  </a:rPr>
                  <a:t>probability </a:t>
                </a:r>
                <a:r>
                  <a:rPr lang="en-US" sz="2400" dirty="0">
                    <a:cs typeface="Times New Roman" panose="02020603050405020304" pitchFamily="18" charset="0"/>
                  </a:rPr>
                  <a:t>expresses the likelihood of an outcome as a fraction of all possible outcomes:</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=0.75</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=0.05</m:t>
                    </m:r>
                  </m:oMath>
                </a14:m>
                <a:endParaRPr lang="en-US" sz="2400" dirty="0">
                  <a:cs typeface="Times New Roman" panose="02020603050405020304" pitchFamily="18" charset="0"/>
                </a:endParaRPr>
              </a:p>
              <a:p>
                <a:r>
                  <a:rPr lang="en-US" sz="2400" dirty="0">
                    <a:cs typeface="Times New Roman" panose="02020603050405020304" pitchFamily="18" charset="0"/>
                  </a:rPr>
                  <a:t>Probabilities </a:t>
                </a:r>
                <a:r>
                  <a:rPr lang="en-US" sz="2400" b="1" dirty="0">
                    <a:cs typeface="Times New Roman" panose="02020603050405020304" pitchFamily="18" charset="0"/>
                  </a:rPr>
                  <a:t>must sum to 1</a:t>
                </a:r>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210800" cy="5410199"/>
              </a:xfrm>
              <a:blipFill>
                <a:blip r:embed="rId2"/>
                <a:stretch>
                  <a:fillRect l="-418" t="-1240" b="-2931"/>
                </a:stretch>
              </a:blipFill>
            </p:spPr>
            <p:txBody>
              <a:bodyPr/>
              <a:lstStyle/>
              <a:p>
                <a:r>
                  <a:rPr lang="en-CA">
                    <a:noFill/>
                  </a:rPr>
                  <a:t> </a:t>
                </a:r>
              </a:p>
            </p:txBody>
          </p:sp>
        </mc:Fallback>
      </mc:AlternateContent>
    </p:spTree>
    <p:extLst>
      <p:ext uri="{BB962C8B-B14F-4D97-AF65-F5344CB8AC3E}">
        <p14:creationId xmlns:p14="http://schemas.microsoft.com/office/powerpoint/2010/main" val="368721588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1411</TotalTime>
  <Words>4248</Words>
  <Application>Microsoft Office PowerPoint</Application>
  <PresentationFormat>Widescreen</PresentationFormat>
  <Paragraphs>476</Paragraphs>
  <Slides>52</Slides>
  <Notes>46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Aptos</vt:lpstr>
      <vt:lpstr>Arial</vt:lpstr>
      <vt:lpstr>Calibri</vt:lpstr>
      <vt:lpstr>Cambria Math</vt:lpstr>
      <vt:lpstr>Georgia</vt:lpstr>
      <vt:lpstr>Open Sans</vt:lpstr>
      <vt:lpstr>Symbol</vt:lpstr>
      <vt:lpstr>Times New Roman</vt:lpstr>
      <vt:lpstr>Wingdings 2</vt:lpstr>
      <vt:lpstr>View</vt:lpstr>
      <vt:lpstr>Quantitative Methods for HSR I </vt:lpstr>
      <vt:lpstr>Last time:</vt:lpstr>
      <vt:lpstr>Last time:</vt:lpstr>
      <vt:lpstr>Prelude: Some Coding Organization</vt:lpstr>
      <vt:lpstr>Comments are your Friend!</vt:lpstr>
      <vt:lpstr>Assignment 0: Review and Questions</vt:lpstr>
      <vt:lpstr>Probability/Math Review</vt:lpstr>
      <vt:lpstr>Probability Review</vt:lpstr>
      <vt:lpstr>Probability Review</vt:lpstr>
      <vt:lpstr>Joint and Conditional Probabilities</vt:lpstr>
      <vt:lpstr>Joint and Conditional Probabilities</vt:lpstr>
      <vt:lpstr>Joint and Conditional Probabilities</vt:lpstr>
      <vt:lpstr>Expectations of Random Variables</vt:lpstr>
      <vt:lpstr>Expectations of Random Variables</vt:lpstr>
      <vt:lpstr>Variance of Random Variables</vt:lpstr>
      <vt:lpstr>Variance of Random Variables</vt:lpstr>
      <vt:lpstr>Regression</vt:lpstr>
      <vt:lpstr>Population Model </vt:lpstr>
      <vt:lpstr>Population Model </vt:lpstr>
      <vt:lpstr>Population Model </vt:lpstr>
      <vt:lpstr>Population Model </vt:lpstr>
      <vt:lpstr>Population Model </vt:lpstr>
      <vt:lpstr>Population Model </vt:lpstr>
      <vt:lpstr>Population Model </vt:lpstr>
      <vt:lpstr>Population Model</vt:lpstr>
      <vt:lpstr>Population Model: Assumptions</vt:lpstr>
      <vt:lpstr>Population Model: Assumptions</vt:lpstr>
      <vt:lpstr>Population Model: Assumptions</vt:lpstr>
      <vt:lpstr>Population Model: Assumptions</vt:lpstr>
      <vt:lpstr>Estimating a Regression: Intuition</vt:lpstr>
      <vt:lpstr>Estimating a Regression: Intuition</vt:lpstr>
      <vt:lpstr>Ordinary Least Squares (OLS) </vt:lpstr>
      <vt:lpstr>Interpreting the Results</vt:lpstr>
      <vt:lpstr>Interpreting the Results</vt:lpstr>
      <vt:lpstr>Interpreting the Results: Conditional Expected Mean</vt:lpstr>
      <vt:lpstr>Goodness of Fit</vt:lpstr>
      <vt:lpstr>Goodness of Fit</vt:lpstr>
      <vt:lpstr>Goodness of Fit</vt:lpstr>
      <vt:lpstr>Goodness of Fit</vt:lpstr>
      <vt:lpstr>Goodness of Fit</vt:lpstr>
      <vt:lpstr>Goal: Why are we regging?</vt:lpstr>
      <vt:lpstr>Unbiasedness: Estimating Causal POI</vt:lpstr>
      <vt:lpstr>Unbiasedness: Estimating Causal POI</vt:lpstr>
      <vt:lpstr>Unbiasedness: Estimating Causal POI</vt:lpstr>
      <vt:lpstr>Unbiasedness: Estimating Causal POI</vt:lpstr>
      <vt:lpstr>Consistency: Does data help us answer our question? </vt:lpstr>
      <vt:lpstr>Appendix</vt:lpstr>
      <vt:lpstr>Multiple Events</vt:lpstr>
      <vt:lpstr>Bayes’ Rule</vt:lpstr>
      <vt:lpstr>Bayes’ Rule</vt:lpstr>
      <vt:lpstr>Bayes’ Rule</vt:lpstr>
      <vt:lpstr>Bayes’ Rule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95</cp:revision>
  <dcterms:created xsi:type="dcterms:W3CDTF">2011-01-10T00:42:42Z</dcterms:created>
  <dcterms:modified xsi:type="dcterms:W3CDTF">2024-10-07T13:47:42Z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