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论文写作"/>
          <p:cNvSpPr txBox="1"/>
          <p:nvPr>
            <p:ph type="body" idx="13"/>
          </p:nvPr>
        </p:nvSpPr>
        <p:spPr>
          <a:xfrm>
            <a:off x="508000" y="3498850"/>
            <a:ext cx="7200900" cy="520701"/>
          </a:xfrm>
          <a:prstGeom prst="rect">
            <a:avLst/>
          </a:prstGeom>
        </p:spPr>
        <p:txBody>
          <a:bodyPr/>
          <a:lstStyle/>
          <a:p>
            <a:pPr/>
            <a:r>
              <a:t>论文写作</a:t>
            </a:r>
          </a:p>
        </p:txBody>
      </p:sp>
      <p:sp>
        <p:nvSpPr>
          <p:cNvPr id="134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论文要有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论文要有motivation</a:t>
            </a:r>
          </a:p>
        </p:txBody>
      </p:sp>
      <p:sp>
        <p:nvSpPr>
          <p:cNvPr id="138" name="论文要有理由，motivati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论文要有理由，motivatio</a:t>
            </a:r>
          </a:p>
          <a:p>
            <a:pPr/>
            <a:r>
              <a:t>而不要只是model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