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1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9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3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9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多个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对不同数据块的</a:t>
            </a:r>
            <a:r>
              <a:rPr lang="zh-CN" altLang="en-US" dirty="0" smtClean="0"/>
              <a:t>加速效果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" y="1978519"/>
            <a:ext cx="377362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3" y="1974470"/>
            <a:ext cx="3773626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210" y="1978519"/>
            <a:ext cx="3780000" cy="252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382" y="4650012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WQE = </a:t>
            </a:r>
            <a:r>
              <a:rPr lang="en-US" altLang="zh-CN" dirty="0" smtClean="0"/>
              <a:t>1KB</a:t>
            </a:r>
            <a:r>
              <a:rPr lang="en-US" altLang="zh-CN" dirty="0" smtClean="0"/>
              <a:t>, 32QP</a:t>
            </a:r>
            <a:r>
              <a:rPr lang="zh-CN" altLang="en-US" dirty="0" smtClean="0"/>
              <a:t>加速了</a:t>
            </a:r>
            <a:r>
              <a:rPr lang="en-US" altLang="zh-CN" dirty="0" smtClean="0"/>
              <a:t>20%-25%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3274" y="4650012"/>
            <a:ext cx="368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 WQE = </a:t>
            </a:r>
            <a:r>
              <a:rPr lang="en-US" altLang="zh-CN" dirty="0" smtClean="0"/>
              <a:t>16KB, 32QP</a:t>
            </a:r>
            <a:r>
              <a:rPr lang="zh-CN" altLang="en-US" dirty="0" smtClean="0"/>
              <a:t>基本没有加速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25539" y="4650012"/>
            <a:ext cx="368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WQE = </a:t>
            </a:r>
            <a:r>
              <a:rPr lang="en-US" altLang="zh-CN" dirty="0" smtClean="0"/>
              <a:t>64KB, 32QP</a:t>
            </a:r>
            <a:r>
              <a:rPr lang="zh-CN" altLang="en-US" dirty="0" smtClean="0"/>
              <a:t>基本没有加速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5179" y="5386590"/>
            <a:ext cx="111221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结论：只有对很小的数据而言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即带宽没有打满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启用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和设置更长的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有加速效果，稍微大一点，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的时候，较低的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就把网卡带宽打满了，多个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和长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没有加速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效果，也就是说此时不存在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work-conserving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4090" y="1527367"/>
            <a:ext cx="46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上发送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百万个</a:t>
            </a:r>
            <a:r>
              <a:rPr lang="en-US" altLang="zh-CN" dirty="0" smtClean="0"/>
              <a:t>WQE</a:t>
            </a:r>
            <a:r>
              <a:rPr lang="zh-CN" altLang="en-US" dirty="0" smtClean="0"/>
              <a:t>所需要的总时间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0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94" y="0"/>
            <a:ext cx="704466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097" y="8187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带宽测试图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06988" y="2392326"/>
            <a:ext cx="393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8KB-16KB</a:t>
            </a:r>
            <a:r>
              <a:rPr lang="zh-CN" altLang="en-US" dirty="0" smtClean="0"/>
              <a:t>时，单个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加上长的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就能把</a:t>
            </a:r>
            <a:r>
              <a:rPr lang="zh-CN" altLang="en-US" dirty="0" smtClean="0">
                <a:solidFill>
                  <a:srgbClr val="FF0000"/>
                </a:solidFill>
              </a:rPr>
              <a:t>网卡带宽打满</a:t>
            </a:r>
            <a:r>
              <a:rPr lang="zh-CN" altLang="en-US" dirty="0" smtClean="0"/>
              <a:t>，这个时候多个</a:t>
            </a:r>
            <a:r>
              <a:rPr lang="en-US" altLang="zh-CN" dirty="0" smtClean="0"/>
              <a:t>QP</a:t>
            </a:r>
            <a:r>
              <a:rPr lang="zh-CN" altLang="en-US" dirty="0"/>
              <a:t>并不</a:t>
            </a:r>
            <a:r>
              <a:rPr lang="zh-CN" altLang="en-US" dirty="0" smtClean="0"/>
              <a:t>能带来加速效果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69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多个QP对不同数据块的加速效果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</dc:creator>
  <cp:lastModifiedBy>Ara</cp:lastModifiedBy>
  <cp:revision>26</cp:revision>
  <dcterms:created xsi:type="dcterms:W3CDTF">2018-12-29T07:25:13Z</dcterms:created>
  <dcterms:modified xsi:type="dcterms:W3CDTF">2018-12-29T08:39:17Z</dcterms:modified>
</cp:coreProperties>
</file>