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1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9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3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8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9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F7FA-C59D-4E80-8FCE-9DD90C0D8CD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EB4E-6D54-47FA-A20F-87E53F4A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4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多个</a:t>
            </a:r>
            <a:r>
              <a:rPr lang="en-US" altLang="zh-CN" dirty="0" smtClean="0"/>
              <a:t>QP</a:t>
            </a:r>
            <a:r>
              <a:rPr lang="zh-CN" altLang="en-US" dirty="0" smtClean="0"/>
              <a:t>对任务的加速效果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" y="1978519"/>
            <a:ext cx="3773625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3" y="1974470"/>
            <a:ext cx="3773626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210" y="1978519"/>
            <a:ext cx="3780000" cy="252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0940" y="4650012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 WQE = 1KB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23976" y="4650012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 WQE = 16KB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42677" y="4650012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 WQE = 64KB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4905" y="5170836"/>
            <a:ext cx="111221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结论：只有对很小的数据而言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即带宽没有打满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启用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多个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QP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和设置更长的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有加速效果，稍微大一点，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的时候，较低的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就把网卡带宽打满了，多个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QP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和长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没有加速效果。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03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94" y="0"/>
            <a:ext cx="7044668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097" y="8187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带宽测试图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06988" y="2392326"/>
            <a:ext cx="393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8KB-16KB</a:t>
            </a:r>
            <a:r>
              <a:rPr lang="zh-CN" altLang="en-US" dirty="0" smtClean="0"/>
              <a:t>时，单个</a:t>
            </a:r>
            <a:r>
              <a:rPr lang="en-US" altLang="zh-CN" dirty="0" smtClean="0"/>
              <a:t>QP</a:t>
            </a:r>
            <a:r>
              <a:rPr lang="zh-CN" altLang="en-US" dirty="0" smtClean="0"/>
              <a:t>加上长的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就能把网卡带宽打满，这个时候多个</a:t>
            </a:r>
            <a:r>
              <a:rPr lang="en-US" altLang="zh-CN" dirty="0" smtClean="0"/>
              <a:t>QP</a:t>
            </a:r>
            <a:r>
              <a:rPr lang="zh-CN" altLang="en-US" dirty="0"/>
              <a:t>并不</a:t>
            </a:r>
            <a:r>
              <a:rPr lang="zh-CN" altLang="en-US" dirty="0" smtClean="0"/>
              <a:t>能带来加速效果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69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多个QP对任务的加速效果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</dc:creator>
  <cp:lastModifiedBy>Ara</cp:lastModifiedBy>
  <cp:revision>16</cp:revision>
  <dcterms:created xsi:type="dcterms:W3CDTF">2018-12-29T07:25:13Z</dcterms:created>
  <dcterms:modified xsi:type="dcterms:W3CDTF">2018-12-29T07:41:49Z</dcterms:modified>
</cp:coreProperties>
</file>