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4" r:id="rId1"/>
  </p:sldMasterIdLst>
  <p:notesMasterIdLst>
    <p:notesMasterId r:id="rId3"/>
  </p:notesMasterIdLst>
  <p:sldIdLst>
    <p:sldId id="257" r:id="rId2"/>
  </p:sldIdLst>
  <p:sldSz cx="3240088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F3E"/>
    <a:srgbClr val="80BFD1"/>
    <a:srgbClr val="8EB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62"/>
  </p:normalViewPr>
  <p:slideViewPr>
    <p:cSldViewPr snapToGrid="0" snapToObjects="1">
      <p:cViewPr varScale="1">
        <p:scale>
          <a:sx n="282" d="100"/>
          <a:sy n="282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994AD-D3EC-9C41-A2CB-19052A38E74B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6213" y="1143000"/>
            <a:ext cx="3965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44742-DF55-DB4F-A8BE-31A4388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1pPr>
    <a:lvl2pPr marL="829341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2pPr>
    <a:lvl3pPr marL="1658679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3pPr>
    <a:lvl4pPr marL="2488020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4pPr>
    <a:lvl5pPr marL="3317361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5pPr>
    <a:lvl6pPr marL="4146699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6pPr>
    <a:lvl7pPr marL="4976040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7pPr>
    <a:lvl8pPr marL="5805381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8pPr>
    <a:lvl9pPr marL="6634719" algn="l" defTabSz="1658679" rtl="0" eaLnBrk="1" latinLnBrk="0" hangingPunct="1">
      <a:defRPr sz="2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46213" y="1143000"/>
            <a:ext cx="3965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44742-DF55-DB4F-A8BE-31A4388480E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669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12572"/>
            <a:ext cx="2754075" cy="877664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324082"/>
            <a:ext cx="2430066" cy="608646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881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0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34217"/>
            <a:ext cx="698644" cy="2136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34217"/>
            <a:ext cx="2055431" cy="2136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09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16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28488"/>
            <a:ext cx="2794576" cy="10486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687053"/>
            <a:ext cx="2794576" cy="551458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944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671086"/>
            <a:ext cx="1377037" cy="1599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671086"/>
            <a:ext cx="1377037" cy="1599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452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34218"/>
            <a:ext cx="2794576" cy="487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17983"/>
            <a:ext cx="1370709" cy="30286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20847"/>
            <a:ext cx="1370709" cy="1354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17983"/>
            <a:ext cx="1377459" cy="30286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20847"/>
            <a:ext cx="1377459" cy="1354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091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500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68063"/>
            <a:ext cx="1045013" cy="588222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62971"/>
            <a:ext cx="1640295" cy="1791508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56285"/>
            <a:ext cx="1045013" cy="1401112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909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68063"/>
            <a:ext cx="1045013" cy="588222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62971"/>
            <a:ext cx="1640295" cy="1791508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756285"/>
            <a:ext cx="1045013" cy="1401112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60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34218"/>
            <a:ext cx="2794576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671086"/>
            <a:ext cx="2794576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336548"/>
            <a:ext cx="729020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2836-764F-9D4C-84C9-D966FF3832BD}" type="datetimeFigureOut">
              <a:rPr lang="en-CN" smtClean="0"/>
              <a:t>2023/9/12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336548"/>
            <a:ext cx="1093530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336548"/>
            <a:ext cx="729020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A292-76AA-1042-9701-819BD6CFC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545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CBF154-93B2-68C5-9FFF-1FAC78C65823}"/>
              </a:ext>
            </a:extLst>
          </p:cNvPr>
          <p:cNvSpPr txBox="1"/>
          <p:nvPr/>
        </p:nvSpPr>
        <p:spPr>
          <a:xfrm>
            <a:off x="19225" y="613889"/>
            <a:ext cx="2246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(b) Knowledge Distillation from GPT-4 and ChatGPT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0868AF-A43D-5576-A2E1-A7C10AAA79EB}"/>
              </a:ext>
            </a:extLst>
          </p:cNvPr>
          <p:cNvSpPr txBox="1"/>
          <p:nvPr/>
        </p:nvSpPr>
        <p:spPr>
          <a:xfrm>
            <a:off x="19223" y="1761026"/>
            <a:ext cx="25904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(c) Text Classification with BERT Model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95E048-D7D5-6FEE-04DF-33C9EDA90FED}"/>
              </a:ext>
            </a:extLst>
          </p:cNvPr>
          <p:cNvCxnSpPr>
            <a:cxnSpLocks/>
          </p:cNvCxnSpPr>
          <p:nvPr/>
        </p:nvCxnSpPr>
        <p:spPr>
          <a:xfrm flipV="1">
            <a:off x="636329" y="2219197"/>
            <a:ext cx="187526" cy="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B75AE1-1F8E-826F-DDC8-B95B43912744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255856" y="2218806"/>
            <a:ext cx="211636" cy="39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C332104-86C1-9952-34FA-63229A391D45}"/>
              </a:ext>
            </a:extLst>
          </p:cNvPr>
          <p:cNvGrpSpPr/>
          <p:nvPr/>
        </p:nvGrpSpPr>
        <p:grpSpPr>
          <a:xfrm>
            <a:off x="23357" y="1942076"/>
            <a:ext cx="612977" cy="554255"/>
            <a:chOff x="22148" y="1171749"/>
            <a:chExt cx="612977" cy="5542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115DCC-B211-A6B5-B86A-9763E597174F}"/>
                </a:ext>
              </a:extLst>
            </p:cNvPr>
            <p:cNvSpPr/>
            <p:nvPr/>
          </p:nvSpPr>
          <p:spPr>
            <a:xfrm>
              <a:off x="22148" y="1171749"/>
              <a:ext cx="612977" cy="554255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DFDCA4B-545C-A3C0-6C6D-EE621A9583D0}"/>
                </a:ext>
              </a:extLst>
            </p:cNvPr>
            <p:cNvGrpSpPr/>
            <p:nvPr/>
          </p:nvGrpSpPr>
          <p:grpSpPr>
            <a:xfrm>
              <a:off x="99558" y="1221564"/>
              <a:ext cx="458156" cy="454624"/>
              <a:chOff x="116835" y="1245428"/>
              <a:chExt cx="458156" cy="454624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F79A0C4E-56EA-FF1E-FE37-216088BCE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35" y="124542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CA5788D-C28A-0482-947E-E5A0A3FB3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91" y="124542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4DA8E98-811B-4532-24FA-F12D07259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35" y="152005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4C69A494-C37B-AF9E-F751-38842423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91" y="1520052"/>
                <a:ext cx="180000" cy="180000"/>
              </a:xfrm>
              <a:prstGeom prst="rect">
                <a:avLst/>
              </a:prstGeom>
            </p:spPr>
          </p:pic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99EB89D-37D8-89B1-E188-B9524E7F28C3}"/>
              </a:ext>
            </a:extLst>
          </p:cNvPr>
          <p:cNvSpPr txBox="1"/>
          <p:nvPr/>
        </p:nvSpPr>
        <p:spPr>
          <a:xfrm>
            <a:off x="824635" y="2119176"/>
            <a:ext cx="4377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7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BERT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65FF44-5E9C-28BE-B771-6D6DBC99D00B}"/>
              </a:ext>
            </a:extLst>
          </p:cNvPr>
          <p:cNvSpPr/>
          <p:nvPr/>
        </p:nvSpPr>
        <p:spPr>
          <a:xfrm>
            <a:off x="827486" y="2003199"/>
            <a:ext cx="432000" cy="43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A4C32E-A68C-7517-1411-38A7D5328AA0}"/>
              </a:ext>
            </a:extLst>
          </p:cNvPr>
          <p:cNvSpPr txBox="1"/>
          <p:nvPr/>
        </p:nvSpPr>
        <p:spPr>
          <a:xfrm>
            <a:off x="1401393" y="2119176"/>
            <a:ext cx="5641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7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Classifier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4B2E32B-1E82-0E92-6F56-BBA6F37F0FB9}"/>
              </a:ext>
            </a:extLst>
          </p:cNvPr>
          <p:cNvGrpSpPr/>
          <p:nvPr/>
        </p:nvGrpSpPr>
        <p:grpSpPr>
          <a:xfrm>
            <a:off x="2365128" y="1967199"/>
            <a:ext cx="837096" cy="504000"/>
            <a:chOff x="2397841" y="1196077"/>
            <a:chExt cx="837096" cy="504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887F3D-723C-B34D-0C50-FB9E8AC7B6AF}"/>
                </a:ext>
              </a:extLst>
            </p:cNvPr>
            <p:cNvSpPr/>
            <p:nvPr/>
          </p:nvSpPr>
          <p:spPr>
            <a:xfrm>
              <a:off x="2550937" y="1196077"/>
              <a:ext cx="684000" cy="504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10830CC-9886-0B3E-1C70-CC001FF8D11B}"/>
                </a:ext>
              </a:extLst>
            </p:cNvPr>
            <p:cNvGrpSpPr/>
            <p:nvPr/>
          </p:nvGrpSpPr>
          <p:grpSpPr>
            <a:xfrm>
              <a:off x="2397841" y="1261096"/>
              <a:ext cx="793801" cy="373963"/>
              <a:chOff x="2397841" y="1289550"/>
              <a:chExt cx="793801" cy="373963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D3F3DB5-3399-EF0D-9320-235F079780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96766" y="1289550"/>
                <a:ext cx="1" cy="36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4A2EE2C-FABD-146D-6FA2-7E20EAA632A5}"/>
                  </a:ext>
                </a:extLst>
              </p:cNvPr>
              <p:cNvSpPr txBox="1"/>
              <p:nvPr/>
            </p:nvSpPr>
            <p:spPr>
              <a:xfrm>
                <a:off x="2397841" y="1292780"/>
                <a:ext cx="53947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N" sz="700" dirty="0">
                    <a:latin typeface="Arial" panose="020B0604020202020204" pitchFamily="34" charset="0"/>
                    <a:ea typeface="JetBrains Mono" panose="02000009000000000000" pitchFamily="49" charset="0"/>
                    <a:cs typeface="Arial" panose="020B0604020202020204" pitchFamily="34" charset="0"/>
                  </a:rPr>
                  <a:t>NSFW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A7A23C5-FA8C-9530-6CEC-5A7DEF1531BB}"/>
                  </a:ext>
                </a:extLst>
              </p:cNvPr>
              <p:cNvSpPr txBox="1"/>
              <p:nvPr/>
            </p:nvSpPr>
            <p:spPr>
              <a:xfrm>
                <a:off x="2397841" y="1463458"/>
                <a:ext cx="53947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N" sz="700" dirty="0">
                    <a:latin typeface="Arial" panose="020B0604020202020204" pitchFamily="34" charset="0"/>
                    <a:ea typeface="JetBrains Mono" panose="02000009000000000000" pitchFamily="49" charset="0"/>
                    <a:cs typeface="Arial" panose="020B0604020202020204" pitchFamily="34" charset="0"/>
                  </a:rPr>
                  <a:t>SFW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F552216-32D4-E63A-0650-517021989FDD}"/>
                  </a:ext>
                </a:extLst>
              </p:cNvPr>
              <p:cNvSpPr/>
              <p:nvPr/>
            </p:nvSpPr>
            <p:spPr>
              <a:xfrm>
                <a:off x="2903642" y="1369948"/>
                <a:ext cx="288000" cy="45719"/>
              </a:xfrm>
              <a:prstGeom prst="rect">
                <a:avLst/>
              </a:prstGeom>
              <a:solidFill>
                <a:srgbClr val="EE7F3E"/>
              </a:solidFill>
              <a:ln>
                <a:solidFill>
                  <a:srgbClr val="EE7F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CF74733-1715-E6A3-3E01-5BE3D62FA520}"/>
                  </a:ext>
                </a:extLst>
              </p:cNvPr>
              <p:cNvSpPr/>
              <p:nvPr/>
            </p:nvSpPr>
            <p:spPr>
              <a:xfrm>
                <a:off x="2903642" y="1540626"/>
                <a:ext cx="144000" cy="457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9BBB57A-4050-AD1F-F048-8E66BD0BB585}"/>
              </a:ext>
            </a:extLst>
          </p:cNvPr>
          <p:cNvSpPr/>
          <p:nvPr/>
        </p:nvSpPr>
        <p:spPr>
          <a:xfrm>
            <a:off x="1467492" y="2003199"/>
            <a:ext cx="432000" cy="432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7B7FDDC-0E81-006C-4289-ECC1A0A7B940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2301468" y="2219202"/>
            <a:ext cx="212801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B996B68-7BDE-1250-2B75-1B5881AA3EBD}"/>
              </a:ext>
            </a:extLst>
          </p:cNvPr>
          <p:cNvGrpSpPr/>
          <p:nvPr/>
        </p:nvGrpSpPr>
        <p:grpSpPr>
          <a:xfrm>
            <a:off x="119733" y="-5990"/>
            <a:ext cx="3092224" cy="200055"/>
            <a:chOff x="129055" y="11225"/>
            <a:chExt cx="3092224" cy="20005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2EE884-0B2F-C686-79AA-EE6EE5C2A199}"/>
                </a:ext>
              </a:extLst>
            </p:cNvPr>
            <p:cNvSpPr txBox="1"/>
            <p:nvPr/>
          </p:nvSpPr>
          <p:spPr>
            <a:xfrm>
              <a:off x="738600" y="11225"/>
              <a:ext cx="5778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ChatGPT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31A92F-3B27-827F-D2F0-517F7492E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955" y="39252"/>
              <a:ext cx="144000" cy="144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6795628-BA68-DB28-EF1F-FE116C527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0775" y="39252"/>
              <a:ext cx="144000" cy="1440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DB4B157-6839-46E0-66C7-021584010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7334" y="39252"/>
              <a:ext cx="144000" cy="144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B5489-9050-5904-297A-1F91C52E63AB}"/>
                </a:ext>
              </a:extLst>
            </p:cNvPr>
            <p:cNvSpPr txBox="1"/>
            <p:nvPr/>
          </p:nvSpPr>
          <p:spPr>
            <a:xfrm>
              <a:off x="1367718" y="11225"/>
              <a:ext cx="8286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Unlabeled Data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F03D7C-4CED-ADF1-B22F-2CA95C7B7677}"/>
                </a:ext>
              </a:extLst>
            </p:cNvPr>
            <p:cNvSpPr txBox="1"/>
            <p:nvPr/>
          </p:nvSpPr>
          <p:spPr>
            <a:xfrm>
              <a:off x="2275453" y="11225"/>
              <a:ext cx="9458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Pseudo-Label Data</a:t>
              </a: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2E7FCA1A-3086-7A49-D69C-FD7AC40FE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055" y="39252"/>
              <a:ext cx="142058" cy="14400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67B0E66-E160-7F16-614C-FC60339F445E}"/>
                </a:ext>
              </a:extLst>
            </p:cNvPr>
            <p:cNvSpPr txBox="1"/>
            <p:nvPr/>
          </p:nvSpPr>
          <p:spPr>
            <a:xfrm>
              <a:off x="212805" y="11225"/>
              <a:ext cx="4727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GPT-4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1CD5ED1-74D0-63AB-75DB-EDE42DDCDA27}"/>
              </a:ext>
            </a:extLst>
          </p:cNvPr>
          <p:cNvSpPr txBox="1"/>
          <p:nvPr/>
        </p:nvSpPr>
        <p:spPr>
          <a:xfrm>
            <a:off x="19228" y="205853"/>
            <a:ext cx="18384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(a) Knowledge Distillation from ChatGPT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E24B90-89BA-5C7E-CC1F-6E4AA487B473}"/>
              </a:ext>
            </a:extLst>
          </p:cNvPr>
          <p:cNvGrpSpPr/>
          <p:nvPr/>
        </p:nvGrpSpPr>
        <p:grpSpPr>
          <a:xfrm>
            <a:off x="894686" y="374347"/>
            <a:ext cx="1858797" cy="200055"/>
            <a:chOff x="904003" y="793531"/>
            <a:chExt cx="1858797" cy="20005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4E1695E-56A2-14FC-E547-7F696CC444B7}"/>
                </a:ext>
              </a:extLst>
            </p:cNvPr>
            <p:cNvGrpSpPr/>
            <p:nvPr/>
          </p:nvGrpSpPr>
          <p:grpSpPr>
            <a:xfrm>
              <a:off x="904003" y="811262"/>
              <a:ext cx="1435091" cy="180000"/>
              <a:chOff x="516440" y="519638"/>
              <a:chExt cx="1435091" cy="180000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7E9F1E52-A495-0111-8DF1-CF5CD9C61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67824" y="519638"/>
                <a:ext cx="180000" cy="180000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117FCD0-7F4C-5907-F77B-9A0675AD7EE2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>
                <a:off x="696440" y="609638"/>
                <a:ext cx="471384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5CA9B38-90FF-5DB6-A1C4-F039D02F6F24}"/>
                  </a:ext>
                </a:extLst>
              </p:cNvPr>
              <p:cNvCxnSpPr>
                <a:cxnSpLocks/>
                <a:stCxn id="7" idx="3"/>
                <a:endCxn id="19" idx="1"/>
              </p:cNvCxnSpPr>
              <p:nvPr/>
            </p:nvCxnSpPr>
            <p:spPr>
              <a:xfrm>
                <a:off x="1347825" y="609638"/>
                <a:ext cx="423707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D9A06DC-6AE7-FBE6-B915-C9B23EADE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440" y="51963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E9F74D5-64B4-E933-29A2-9869EB92C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1531" y="519638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BD36809-6CED-F621-C351-B8961A82F843}"/>
                </a:ext>
              </a:extLst>
            </p:cNvPr>
            <p:cNvSpPr txBox="1"/>
            <p:nvPr/>
          </p:nvSpPr>
          <p:spPr>
            <a:xfrm>
              <a:off x="2321209" y="793531"/>
              <a:ext cx="4415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(</a:t>
              </a:r>
              <a:r>
                <a:rPr lang="en-CN" sz="700" i="1" dirty="0">
                  <a:latin typeface="Times New Roman" panose="02020603050405020304" pitchFamily="18" charset="0"/>
                  <a:ea typeface="JetBrains Mono" panose="02000009000000000000" pitchFamily="49" charset="0"/>
                  <a:cs typeface="Times New Roman" panose="02020603050405020304" pitchFamily="18" charset="0"/>
                </a:rPr>
                <a:t>D</a:t>
              </a:r>
              <a:r>
                <a:rPr lang="en-CN" sz="700" baseline="-250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train</a:t>
              </a:r>
              <a:r>
                <a:rPr lang="en-CN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F8E9993-9605-8F18-BB66-A4F500D17FE6}"/>
              </a:ext>
            </a:extLst>
          </p:cNvPr>
          <p:cNvCxnSpPr>
            <a:cxnSpLocks/>
            <a:stCxn id="95" idx="3"/>
            <a:endCxn id="99" idx="1"/>
          </p:cNvCxnSpPr>
          <p:nvPr/>
        </p:nvCxnSpPr>
        <p:spPr>
          <a:xfrm>
            <a:off x="1899492" y="2219199"/>
            <a:ext cx="22197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3F002AC-4F6C-EEA6-90EA-6F20E4325122}"/>
              </a:ext>
            </a:extLst>
          </p:cNvPr>
          <p:cNvGrpSpPr/>
          <p:nvPr/>
        </p:nvGrpSpPr>
        <p:grpSpPr>
          <a:xfrm>
            <a:off x="150584" y="796473"/>
            <a:ext cx="3070285" cy="1008961"/>
            <a:chOff x="124625" y="794045"/>
            <a:chExt cx="3070285" cy="1008961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71116361-BF4F-F963-109D-E63F8D12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625" y="1181734"/>
              <a:ext cx="180000" cy="180000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46D044E-1873-BE97-2085-F80F57302B3A}"/>
                </a:ext>
              </a:extLst>
            </p:cNvPr>
            <p:cNvSpPr txBox="1"/>
            <p:nvPr/>
          </p:nvSpPr>
          <p:spPr>
            <a:xfrm>
              <a:off x="2399036" y="1602951"/>
              <a:ext cx="7692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(</a:t>
              </a:r>
              <a:r>
                <a:rPr lang="en-CN" sz="700" i="1" dirty="0">
                  <a:latin typeface="Times New Roman" panose="02020603050405020304" pitchFamily="18" charset="0"/>
                  <a:ea typeface="JetBrains Mono" panose="02000009000000000000" pitchFamily="49" charset="0"/>
                  <a:cs typeface="Times New Roman" panose="02020603050405020304" pitchFamily="18" charset="0"/>
                </a:rPr>
                <a:t>D</a:t>
              </a:r>
              <a:r>
                <a:rPr lang="en-CN" sz="700" baseline="-250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valid</a:t>
              </a:r>
              <a:r>
                <a:rPr lang="en-CN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, </a:t>
              </a:r>
              <a:r>
                <a:rPr lang="en-CN" sz="700" i="1" dirty="0">
                  <a:latin typeface="Times New Roman" panose="02020603050405020304" pitchFamily="18" charset="0"/>
                  <a:ea typeface="JetBrains Mono" panose="02000009000000000000" pitchFamily="49" charset="0"/>
                  <a:cs typeface="Times New Roman" panose="02020603050405020304" pitchFamily="18" charset="0"/>
                </a:rPr>
                <a:t>D</a:t>
              </a:r>
              <a:r>
                <a:rPr lang="en-CN" sz="700" baseline="-250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test</a:t>
              </a:r>
              <a:r>
                <a:rPr lang="en-CN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6F14884F-1126-81CB-D811-ED8DFAA98034}"/>
                </a:ext>
              </a:extLst>
            </p:cNvPr>
            <p:cNvCxnSpPr>
              <a:stCxn id="132" idx="3"/>
              <a:endCxn id="6" idx="1"/>
            </p:cNvCxnSpPr>
            <p:nvPr/>
          </p:nvCxnSpPr>
          <p:spPr>
            <a:xfrm>
              <a:off x="304625" y="1271734"/>
              <a:ext cx="249568" cy="15752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DDD554D0-7F3E-6905-679B-01960D73ABA7}"/>
                </a:ext>
              </a:extLst>
            </p:cNvPr>
            <p:cNvCxnSpPr>
              <a:stCxn id="132" idx="3"/>
              <a:endCxn id="122" idx="1"/>
            </p:cNvCxnSpPr>
            <p:nvPr/>
          </p:nvCxnSpPr>
          <p:spPr>
            <a:xfrm flipV="1">
              <a:off x="304625" y="1114210"/>
              <a:ext cx="250782" cy="15752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2933283-E907-2E10-064E-E50905AE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3643" y="1453672"/>
              <a:ext cx="180000" cy="180000"/>
            </a:xfrm>
            <a:prstGeom prst="rect">
              <a:avLst/>
            </a:prstGeom>
          </p:spPr>
        </p:pic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B9E277A-1D8E-5DEE-36AB-5DAB88A592E5}"/>
                </a:ext>
              </a:extLst>
            </p:cNvPr>
            <p:cNvCxnSpPr>
              <a:cxnSpLocks/>
              <a:stCxn id="133" idx="3"/>
              <a:endCxn id="41" idx="1"/>
            </p:cNvCxnSpPr>
            <p:nvPr/>
          </p:nvCxnSpPr>
          <p:spPr>
            <a:xfrm>
              <a:off x="1268456" y="1114210"/>
              <a:ext cx="328660" cy="15752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E89E8988-BF3C-EEDF-F45E-D1837BABEEF8}"/>
                </a:ext>
              </a:extLst>
            </p:cNvPr>
            <p:cNvCxnSpPr>
              <a:cxnSpLocks/>
              <a:stCxn id="22" idx="3"/>
              <a:endCxn id="41" idx="1"/>
            </p:cNvCxnSpPr>
            <p:nvPr/>
          </p:nvCxnSpPr>
          <p:spPr>
            <a:xfrm flipV="1">
              <a:off x="1268456" y="1271735"/>
              <a:ext cx="328660" cy="15752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5E0C6C-347B-5DB4-5FEC-E4798E948363}"/>
                </a:ext>
              </a:extLst>
            </p:cNvPr>
            <p:cNvGrpSpPr/>
            <p:nvPr/>
          </p:nvGrpSpPr>
          <p:grpSpPr>
            <a:xfrm>
              <a:off x="554193" y="1024210"/>
              <a:ext cx="714263" cy="495049"/>
              <a:chOff x="907213" y="1022119"/>
              <a:chExt cx="714263" cy="495049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15D5FDE-399F-6AFF-E71E-E4CB39A9D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8427" y="1022119"/>
                <a:ext cx="177573" cy="180000"/>
              </a:xfrm>
              <a:prstGeom prst="rect">
                <a:avLst/>
              </a:prstGeom>
            </p:spPr>
          </p:pic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17218F0-BAC0-CFE9-986F-FA2384ECD934}"/>
                  </a:ext>
                </a:extLst>
              </p:cNvPr>
              <p:cNvCxnSpPr>
                <a:cxnSpLocks/>
                <a:stCxn id="122" idx="3"/>
                <a:endCxn id="133" idx="1"/>
              </p:cNvCxnSpPr>
              <p:nvPr/>
            </p:nvCxnSpPr>
            <p:spPr>
              <a:xfrm>
                <a:off x="1086000" y="1112119"/>
                <a:ext cx="355476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04508D2E-C15C-1BAE-48AE-46187C1ED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1476" y="10221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BDA5B879-7C35-E7D6-DDF8-DAF76718E9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7213" y="133716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6DAA54F-BB7C-53A6-3A4C-226C7456B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1476" y="1337168"/>
                <a:ext cx="180000" cy="180000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E91D754-D469-DFF7-C824-B8CC9C236069}"/>
                  </a:ext>
                </a:extLst>
              </p:cNvPr>
              <p:cNvCxnSpPr>
                <a:cxnSpLocks/>
                <a:stCxn id="6" idx="3"/>
                <a:endCxn id="22" idx="1"/>
              </p:cNvCxnSpPr>
              <p:nvPr/>
            </p:nvCxnSpPr>
            <p:spPr>
              <a:xfrm>
                <a:off x="1087213" y="1427168"/>
                <a:ext cx="354263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AA51BB-EB4C-1E6F-0523-D53D1FAA80FB}"/>
                </a:ext>
              </a:extLst>
            </p:cNvPr>
            <p:cNvSpPr txBox="1"/>
            <p:nvPr/>
          </p:nvSpPr>
          <p:spPr>
            <a:xfrm>
              <a:off x="1037420" y="1576757"/>
              <a:ext cx="7692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Self-Criticism</a:t>
              </a:r>
              <a:endParaRPr lang="en-CN" sz="700" baseline="-250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9744EC-5BF1-E344-AAAD-6BD8A57C7F50}"/>
                </a:ext>
              </a:extLst>
            </p:cNvPr>
            <p:cNvSpPr txBox="1"/>
            <p:nvPr/>
          </p:nvSpPr>
          <p:spPr>
            <a:xfrm>
              <a:off x="2883841" y="1089264"/>
              <a:ext cx="31106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700" b="1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7D90F316-1866-FFE6-56D4-CF4773F1C960}"/>
                </a:ext>
              </a:extLst>
            </p:cNvPr>
            <p:cNvCxnSpPr>
              <a:stCxn id="41" idx="3"/>
              <a:endCxn id="29" idx="3"/>
            </p:cNvCxnSpPr>
            <p:nvPr/>
          </p:nvCxnSpPr>
          <p:spPr>
            <a:xfrm flipH="1">
              <a:off x="2873643" y="1271735"/>
              <a:ext cx="27431" cy="271937"/>
            </a:xfrm>
            <a:prstGeom prst="bentConnector3">
              <a:avLst>
                <a:gd name="adj1" fmla="val -8333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FF427C3-43CC-65FD-17F5-B0D241F7FE31}"/>
                </a:ext>
              </a:extLst>
            </p:cNvPr>
            <p:cNvGrpSpPr/>
            <p:nvPr/>
          </p:nvGrpSpPr>
          <p:grpSpPr>
            <a:xfrm>
              <a:off x="1597116" y="794045"/>
              <a:ext cx="1303958" cy="955379"/>
              <a:chOff x="1597116" y="794045"/>
              <a:chExt cx="1303958" cy="95537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66387F-B502-0510-F5C6-963FDC812F47}"/>
                  </a:ext>
                </a:extLst>
              </p:cNvPr>
              <p:cNvSpPr txBox="1"/>
              <p:nvPr/>
            </p:nvSpPr>
            <p:spPr>
              <a:xfrm>
                <a:off x="1597116" y="1171707"/>
                <a:ext cx="1303958" cy="20005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ea typeface="JetBrains Mono" panose="02000009000000000000" pitchFamily="49" charset="0"/>
                    <a:cs typeface="Arial" panose="020B0604020202020204" pitchFamily="34" charset="0"/>
                  </a:rPr>
                  <a:t>IF </a:t>
                </a:r>
                <a:r>
                  <a:rPr lang="en-US" sz="700" dirty="0" err="1">
                    <a:latin typeface="Arial" panose="020B0604020202020204" pitchFamily="34" charset="0"/>
                    <a:ea typeface="JetBrains Mono" panose="02000009000000000000" pitchFamily="49" charset="0"/>
                    <a:cs typeface="Arial" panose="020B0604020202020204" pitchFamily="34" charset="0"/>
                  </a:rPr>
                  <a:t>label</a:t>
                </a:r>
                <a:r>
                  <a:rPr lang="en-US" sz="700" baseline="-25000" dirty="0" err="1">
                    <a:latin typeface="Arial" panose="020B0604020202020204" pitchFamily="34" charset="0"/>
                    <a:ea typeface="JetBrains Mono" panose="02000009000000000000" pitchFamily="49" charset="0"/>
                    <a:cs typeface="Arial" panose="020B0604020202020204" pitchFamily="34" charset="0"/>
                  </a:rPr>
                  <a:t>ChatGPT</a:t>
                </a:r>
                <a:r>
                  <a:rPr lang="en-US" sz="700" dirty="0">
                    <a:latin typeface="Arial" panose="020B0604020202020204" pitchFamily="34" charset="0"/>
                    <a:ea typeface="JetBrains Mono" panose="02000009000000000000" pitchFamily="49" charset="0"/>
                    <a:cs typeface="Arial" panose="020B0604020202020204" pitchFamily="34" charset="0"/>
                  </a:rPr>
                  <a:t> == label</a:t>
                </a:r>
                <a:r>
                  <a:rPr lang="en-US" sz="700" baseline="-25000" dirty="0">
                    <a:latin typeface="Arial" panose="020B0604020202020204" pitchFamily="34" charset="0"/>
                    <a:ea typeface="JetBrains Mono" panose="02000009000000000000" pitchFamily="49" charset="0"/>
                    <a:cs typeface="Arial" panose="020B0604020202020204" pitchFamily="34" charset="0"/>
                  </a:rPr>
                  <a:t>GPT-4</a:t>
                </a:r>
                <a:endParaRPr lang="en-CN" sz="700" baseline="-25000" dirty="0"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175B73-77BC-08FC-72B2-5980EEE78FBC}"/>
                  </a:ext>
                </a:extLst>
              </p:cNvPr>
              <p:cNvSpPr txBox="1"/>
              <p:nvPr/>
            </p:nvSpPr>
            <p:spPr>
              <a:xfrm>
                <a:off x="2060291" y="1549369"/>
                <a:ext cx="31106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700" b="1" dirty="0">
                    <a:latin typeface="Arial" panose="020B0604020202020204" pitchFamily="34" charset="0"/>
                    <a:ea typeface="JetBrains Mono" panose="02000009000000000000" pitchFamily="49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B4625ED-DF97-AF93-BA23-17D5F6F40B2A}"/>
                  </a:ext>
                </a:extLst>
              </p:cNvPr>
              <p:cNvSpPr txBox="1"/>
              <p:nvPr/>
            </p:nvSpPr>
            <p:spPr>
              <a:xfrm>
                <a:off x="2060291" y="794045"/>
                <a:ext cx="31106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700" b="1" dirty="0">
                    <a:latin typeface="Arial" panose="020B0604020202020204" pitchFamily="34" charset="0"/>
                    <a:ea typeface="JetBrains Mono" panose="02000009000000000000" pitchFamily="49" charset="0"/>
                    <a:cs typeface="Arial" panose="020B0604020202020204" pitchFamily="34" charset="0"/>
                  </a:rPr>
                  <a:t>N</a:t>
                </a:r>
              </a:p>
            </p:txBody>
          </p:sp>
        </p:grp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60D656E5-1F42-AA6D-DFE3-7C74E93B3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464" y="2129199"/>
            <a:ext cx="180000" cy="1800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BCA61F29-F8AC-651D-6227-33F03762F130}"/>
              </a:ext>
            </a:extLst>
          </p:cNvPr>
          <p:cNvSpPr txBox="1"/>
          <p:nvPr/>
        </p:nvSpPr>
        <p:spPr>
          <a:xfrm>
            <a:off x="1130280" y="791358"/>
            <a:ext cx="7692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Self-Criticism</a:t>
            </a:r>
            <a:endParaRPr lang="en-CN" sz="700" baseline="-25000" dirty="0"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C05D63D-995F-1C9C-D7F4-3F60166EF6F8}"/>
              </a:ext>
            </a:extLst>
          </p:cNvPr>
          <p:cNvCxnSpPr>
            <a:stCxn id="41" idx="2"/>
            <a:endCxn id="6" idx="2"/>
          </p:cNvCxnSpPr>
          <p:nvPr/>
        </p:nvCxnSpPr>
        <p:spPr>
          <a:xfrm rot="5400000">
            <a:off x="1398855" y="645487"/>
            <a:ext cx="147497" cy="1604902"/>
          </a:xfrm>
          <a:prstGeom prst="bentConnector3">
            <a:avLst>
              <a:gd name="adj1" fmla="val 254986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D49DDEC7-2DD3-1D22-B5E9-1A544C71F5A1}"/>
              </a:ext>
            </a:extLst>
          </p:cNvPr>
          <p:cNvCxnSpPr>
            <a:stCxn id="41" idx="0"/>
            <a:endCxn id="122" idx="0"/>
          </p:cNvCxnSpPr>
          <p:nvPr/>
        </p:nvCxnSpPr>
        <p:spPr>
          <a:xfrm rot="16200000" flipV="1">
            <a:off x="1398856" y="297939"/>
            <a:ext cx="147497" cy="1604901"/>
          </a:xfrm>
          <a:prstGeom prst="bentConnector3">
            <a:avLst>
              <a:gd name="adj1" fmla="val 254986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18259</TotalTime>
  <Words>52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qiuhuachuan</dc:creator>
  <cp:lastModifiedBy>Huachuan QIU 丘华川</cp:lastModifiedBy>
  <cp:revision>69</cp:revision>
  <dcterms:created xsi:type="dcterms:W3CDTF">2021-12-19T12:49:18Z</dcterms:created>
  <dcterms:modified xsi:type="dcterms:W3CDTF">2023-09-13T01:16:16Z</dcterms:modified>
</cp:coreProperties>
</file>