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6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9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5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9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4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2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D521-BC0C-47EC-9F12-755C7CC8EF7E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238F-0A10-4542-843B-F5C748358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06624" y="2578608"/>
            <a:ext cx="1719072" cy="7772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interface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74536" y="2578608"/>
            <a:ext cx="1719072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class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425696" y="2811780"/>
            <a:ext cx="21488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425696" y="3122676"/>
            <a:ext cx="21488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47959" y="2165449"/>
            <a:ext cx="170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implements</a:t>
            </a:r>
          </a:p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</a:t>
            </a:r>
            <a:r>
              <a:rPr lang="zh-CN" altLang="en-US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约束</a:t>
            </a:r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public)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2487271" y="2240280"/>
            <a:ext cx="859536" cy="676656"/>
          </a:xfrm>
          <a:prstGeom prst="arc">
            <a:avLst>
              <a:gd name="adj1" fmla="val 7561642"/>
              <a:gd name="adj2" fmla="val 0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7653424" y="2290572"/>
            <a:ext cx="859536" cy="676656"/>
          </a:xfrm>
          <a:prstGeom prst="arc">
            <a:avLst>
              <a:gd name="adj1" fmla="val 11174705"/>
              <a:gd name="adj2" fmla="val 31613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47628" y="177622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extends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71060" y="178825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extends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4865" y="3223867"/>
            <a:ext cx="3730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extends</a:t>
            </a:r>
          </a:p>
          <a:p>
            <a:pPr algn="ctr"/>
            <a:r>
              <a:rPr lang="en-US" altLang="zh-CN" dirty="0" smtClean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(public, private, protected)</a:t>
            </a:r>
            <a:endParaRPr lang="zh-CN" altLang="en-US" dirty="0">
              <a:latin typeface="Microsoft YaHei Mono" panose="020B0509020204020204" pitchFamily="49" charset="-122"/>
              <a:ea typeface="Microsoft YaHei Mono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Mono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2020-05-20T14:02:17Z</dcterms:created>
  <dcterms:modified xsi:type="dcterms:W3CDTF">2020-05-20T15:00:11Z</dcterms:modified>
</cp:coreProperties>
</file>