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76" r:id="rId1"/>
  </p:sldMasterIdLst>
  <p:notesMasterIdLst>
    <p:notesMasterId r:id="rId3"/>
  </p:notesMasterIdLst>
  <p:sldIdLst>
    <p:sldId id="257" r:id="rId2"/>
  </p:sldIdLst>
  <p:sldSz cx="5757863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F3E"/>
    <a:srgbClr val="FFEBEB"/>
    <a:srgbClr val="FFFFF7"/>
    <a:srgbClr val="DBDEF4"/>
    <a:srgbClr val="DBDEE0"/>
    <a:srgbClr val="ADE4DB"/>
    <a:srgbClr val="F5F5F5"/>
    <a:srgbClr val="8EBDCE"/>
    <a:srgbClr val="80B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19"/>
    <p:restoredTop sz="94676"/>
  </p:normalViewPr>
  <p:slideViewPr>
    <p:cSldViewPr snapToGrid="0" snapToObjects="1">
      <p:cViewPr varScale="1">
        <p:scale>
          <a:sx n="232" d="100"/>
          <a:sy n="232" d="100"/>
        </p:scale>
        <p:origin x="160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994AD-D3EC-9C41-A2CB-19052A38E74B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800600" y="1143000"/>
            <a:ext cx="16459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44742-DF55-DB4F-A8BE-31A4388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2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1pPr>
    <a:lvl2pPr marL="447899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2pPr>
    <a:lvl3pPr marL="895798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3pPr>
    <a:lvl4pPr marL="1343697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4pPr>
    <a:lvl5pPr marL="1791596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5pPr>
    <a:lvl6pPr marL="2239496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6pPr>
    <a:lvl7pPr marL="2687395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7pPr>
    <a:lvl8pPr marL="3135294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8pPr>
    <a:lvl9pPr marL="3583193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00600" y="1143000"/>
            <a:ext cx="16459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44742-DF55-DB4F-A8BE-31A4388480E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669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733" y="176668"/>
            <a:ext cx="4318397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733" y="566988"/>
            <a:ext cx="4318397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626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784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0471" y="57474"/>
            <a:ext cx="1241539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853" y="57474"/>
            <a:ext cx="3652644" cy="914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16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1982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854" y="269125"/>
            <a:ext cx="4966157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854" y="722415"/>
            <a:ext cx="4966157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343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853" y="287367"/>
            <a:ext cx="2447092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4918" y="287367"/>
            <a:ext cx="2447092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984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03" y="57474"/>
            <a:ext cx="4966157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603" y="264627"/>
            <a:ext cx="2435846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603" y="394318"/>
            <a:ext cx="2435846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4918" y="264627"/>
            <a:ext cx="2447842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4918" y="394318"/>
            <a:ext cx="2447842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847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618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115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03" y="71967"/>
            <a:ext cx="1857061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842" y="155428"/>
            <a:ext cx="291491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603" y="323850"/>
            <a:ext cx="1857061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013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03" y="71967"/>
            <a:ext cx="1857061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7842" y="155428"/>
            <a:ext cx="291491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603" y="323850"/>
            <a:ext cx="1857061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302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853" y="57474"/>
            <a:ext cx="4966157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853" y="287367"/>
            <a:ext cx="4966157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853" y="1000537"/>
            <a:ext cx="129551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292" y="1000537"/>
            <a:ext cx="194327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6491" y="1000537"/>
            <a:ext cx="129551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49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474B070-D152-95D6-54DE-A33774D6B12F}"/>
              </a:ext>
            </a:extLst>
          </p:cNvPr>
          <p:cNvSpPr/>
          <p:nvPr/>
        </p:nvSpPr>
        <p:spPr>
          <a:xfrm>
            <a:off x="46951" y="208570"/>
            <a:ext cx="1080000" cy="828000"/>
          </a:xfrm>
          <a:prstGeom prst="rect">
            <a:avLst/>
          </a:prstGeom>
          <a:solidFill>
            <a:srgbClr val="FFFFF7"/>
          </a:solidFill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6DCEBB-AE3A-CE59-4F69-BFB7F7BE86BA}"/>
              </a:ext>
            </a:extLst>
          </p:cNvPr>
          <p:cNvSpPr txBox="1"/>
          <p:nvPr/>
        </p:nvSpPr>
        <p:spPr>
          <a:xfrm>
            <a:off x="71442" y="-21645"/>
            <a:ext cx="9798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Previous Methods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CE6E0D-40BD-8FF0-C213-3F4449317626}"/>
              </a:ext>
            </a:extLst>
          </p:cNvPr>
          <p:cNvSpPr txBox="1"/>
          <p:nvPr/>
        </p:nvSpPr>
        <p:spPr>
          <a:xfrm>
            <a:off x="-22111" y="659325"/>
            <a:ext cx="116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Human Annotation</a:t>
            </a:r>
          </a:p>
          <a:p>
            <a:pPr algn="ctr"/>
            <a:r>
              <a:rPr lang="en-US" sz="600" b="1" dirty="0">
                <a:solidFill>
                  <a:srgbClr val="EE7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Costly, usually small-scale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CFD03-7AED-7A26-75E4-28D219B587F1}"/>
              </a:ext>
            </a:extLst>
          </p:cNvPr>
          <p:cNvSpPr txBox="1"/>
          <p:nvPr/>
        </p:nvSpPr>
        <p:spPr>
          <a:xfrm>
            <a:off x="2853580" y="-21645"/>
            <a:ext cx="7315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Our Method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238E85-A33A-4BB7-5657-39ED81BA7811}"/>
              </a:ext>
            </a:extLst>
          </p:cNvPr>
          <p:cNvGrpSpPr/>
          <p:nvPr/>
        </p:nvGrpSpPr>
        <p:grpSpPr>
          <a:xfrm>
            <a:off x="164876" y="267273"/>
            <a:ext cx="844151" cy="183609"/>
            <a:chOff x="178628" y="170571"/>
            <a:chExt cx="844151" cy="1836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91C9A8-02C9-4E2D-D993-A28A32119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779" y="170571"/>
              <a:ext cx="180000" cy="180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FF6331-AB08-F12B-B8F8-7E75709B6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628" y="174180"/>
              <a:ext cx="180000" cy="18000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2F3566-9C01-E252-3B42-EC5278EC0A00}"/>
                </a:ext>
              </a:extLst>
            </p:cNvPr>
            <p:cNvCxnSpPr>
              <a:cxnSpLocks/>
            </p:cNvCxnSpPr>
            <p:nvPr/>
          </p:nvCxnSpPr>
          <p:spPr>
            <a:xfrm>
              <a:off x="502253" y="260571"/>
              <a:ext cx="2057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med" len="lg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43DF5A7-1E84-5FDB-567F-F3B93080714D}"/>
              </a:ext>
            </a:extLst>
          </p:cNvPr>
          <p:cNvSpPr/>
          <p:nvPr/>
        </p:nvSpPr>
        <p:spPr>
          <a:xfrm>
            <a:off x="1163415" y="208570"/>
            <a:ext cx="4563036" cy="828000"/>
          </a:xfrm>
          <a:prstGeom prst="rect">
            <a:avLst/>
          </a:prstGeom>
          <a:solidFill>
            <a:srgbClr val="FFEBEB"/>
          </a:solidFill>
          <a:ln w="63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3DF8BE-8DC6-142A-D432-9B430700FCCD}"/>
              </a:ext>
            </a:extLst>
          </p:cNvPr>
          <p:cNvGrpSpPr/>
          <p:nvPr/>
        </p:nvGrpSpPr>
        <p:grpSpPr>
          <a:xfrm>
            <a:off x="1421479" y="269077"/>
            <a:ext cx="622540" cy="180000"/>
            <a:chOff x="1421479" y="200445"/>
            <a:chExt cx="622540" cy="180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357E66D-96CC-4A56-0018-94C1A5914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1479" y="200445"/>
              <a:ext cx="180000" cy="180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96139E2-4673-ABC3-4ACF-A20AB533B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4019" y="200445"/>
              <a:ext cx="180000" cy="180000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CCF25B-00CD-239E-E03C-ED771F67479E}"/>
                </a:ext>
              </a:extLst>
            </p:cNvPr>
            <p:cNvCxnSpPr>
              <a:cxnSpLocks/>
            </p:cNvCxnSpPr>
            <p:nvPr/>
          </p:nvCxnSpPr>
          <p:spPr>
            <a:xfrm>
              <a:off x="1636378" y="290445"/>
              <a:ext cx="2057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med" len="lg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3252657-9997-3362-9335-F1AEC6D1F27A}"/>
              </a:ext>
            </a:extLst>
          </p:cNvPr>
          <p:cNvSpPr txBox="1"/>
          <p:nvPr/>
        </p:nvSpPr>
        <p:spPr>
          <a:xfrm>
            <a:off x="-13208" y="428170"/>
            <a:ext cx="5899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Annotators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9C2FD7-58E8-99C3-7521-D39714DBEF16}"/>
              </a:ext>
            </a:extLst>
          </p:cNvPr>
          <p:cNvSpPr txBox="1"/>
          <p:nvPr/>
        </p:nvSpPr>
        <p:spPr>
          <a:xfrm>
            <a:off x="616159" y="428170"/>
            <a:ext cx="5899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Annotated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488320-0A39-7268-9448-18D18470F122}"/>
              </a:ext>
            </a:extLst>
          </p:cNvPr>
          <p:cNvSpPr txBox="1"/>
          <p:nvPr/>
        </p:nvSpPr>
        <p:spPr>
          <a:xfrm>
            <a:off x="1192679" y="428170"/>
            <a:ext cx="5899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3230CA-D869-4306-A743-FDF25F2A88E8}"/>
              </a:ext>
            </a:extLst>
          </p:cNvPr>
          <p:cNvSpPr txBox="1"/>
          <p:nvPr/>
        </p:nvSpPr>
        <p:spPr>
          <a:xfrm>
            <a:off x="3129295" y="428170"/>
            <a:ext cx="6497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Combiner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51259-EC22-D97B-0FCC-904A6F971D99}"/>
              </a:ext>
            </a:extLst>
          </p:cNvPr>
          <p:cNvSpPr txBox="1"/>
          <p:nvPr/>
        </p:nvSpPr>
        <p:spPr>
          <a:xfrm>
            <a:off x="4179598" y="428170"/>
            <a:ext cx="5899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Seed Data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7593A5-97B7-9778-C68B-2107C8D4B688}"/>
              </a:ext>
            </a:extLst>
          </p:cNvPr>
          <p:cNvGrpSpPr/>
          <p:nvPr/>
        </p:nvGrpSpPr>
        <p:grpSpPr>
          <a:xfrm>
            <a:off x="2453847" y="269077"/>
            <a:ext cx="1531023" cy="180000"/>
            <a:chOff x="2252215" y="227173"/>
            <a:chExt cx="1531023" cy="1800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1F2B472-2348-06B4-45E4-A7D67B5BB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52895" y="227173"/>
              <a:ext cx="180000" cy="180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29627BA-B153-39AD-DCB0-F4E4E1248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03238" y="227173"/>
              <a:ext cx="180000" cy="180000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3188D4B-CDD0-19C2-2311-F6DBAE76DA0C}"/>
                </a:ext>
              </a:extLst>
            </p:cNvPr>
            <p:cNvCxnSpPr>
              <a:cxnSpLocks/>
            </p:cNvCxnSpPr>
            <p:nvPr/>
          </p:nvCxnSpPr>
          <p:spPr>
            <a:xfrm>
              <a:off x="3365195" y="317173"/>
              <a:ext cx="2057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med" len="lg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AC72402-ACB3-0E20-9993-9F1D8A7FB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2555" y="227173"/>
              <a:ext cx="180000" cy="1800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BEB9130-1570-0CC2-C7B4-E7C88102F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2215" y="227173"/>
              <a:ext cx="180000" cy="180000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46C0A5B-64B3-13FE-4C5E-1A2491312A52}"/>
                </a:ext>
              </a:extLst>
            </p:cNvPr>
            <p:cNvCxnSpPr>
              <a:cxnSpLocks/>
            </p:cNvCxnSpPr>
            <p:nvPr/>
          </p:nvCxnSpPr>
          <p:spPr>
            <a:xfrm>
              <a:off x="2464515" y="317173"/>
              <a:ext cx="2057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med" len="lg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1075F86-A83B-C384-4316-1BE27B33C24A}"/>
                </a:ext>
              </a:extLst>
            </p:cNvPr>
            <p:cNvCxnSpPr>
              <a:cxnSpLocks/>
            </p:cNvCxnSpPr>
            <p:nvPr/>
          </p:nvCxnSpPr>
          <p:spPr>
            <a:xfrm>
              <a:off x="2914855" y="317173"/>
              <a:ext cx="2057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med" len="lg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0D0BA4E-3145-C216-3EBD-F013BD6787F2}"/>
              </a:ext>
            </a:extLst>
          </p:cNvPr>
          <p:cNvGrpSpPr/>
          <p:nvPr/>
        </p:nvGrpSpPr>
        <p:grpSpPr>
          <a:xfrm>
            <a:off x="4394697" y="269077"/>
            <a:ext cx="1040653" cy="180000"/>
            <a:chOff x="4394696" y="208739"/>
            <a:chExt cx="1040653" cy="180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8AEEA10-C20D-EE0F-BCD2-203D683C2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5349" y="208739"/>
              <a:ext cx="180000" cy="180000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86F2D39-094C-7F3B-293E-80A53DAEF24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315" y="298739"/>
              <a:ext cx="2057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med" len="lg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D8575D0-2B7D-C64C-A88E-BAE8ADB3F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94696" y="208739"/>
              <a:ext cx="180000" cy="1800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C8A8271-1227-64C9-BE9C-F25ED5AF8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25022" y="208739"/>
              <a:ext cx="180000" cy="180000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451C798-90E1-1860-446D-2BA1F1667C5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989" y="298739"/>
              <a:ext cx="2057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w="med" len="lg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D2341C1-0E74-74A5-D48E-27A18A57CBA1}"/>
              </a:ext>
            </a:extLst>
          </p:cNvPr>
          <p:cNvSpPr txBox="1"/>
          <p:nvPr/>
        </p:nvSpPr>
        <p:spPr>
          <a:xfrm>
            <a:off x="1140489" y="659325"/>
            <a:ext cx="11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Template-based Method</a:t>
            </a:r>
          </a:p>
          <a:p>
            <a:pPr algn="ctr"/>
            <a:r>
              <a:rPr lang="en-US" sz="600" b="1" dirty="0">
                <a:solidFill>
                  <a:srgbClr val="EE7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Cost-effective, usually large-scale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D3D505-AF9C-B523-F902-52D3694AB052}"/>
              </a:ext>
            </a:extLst>
          </p:cNvPr>
          <p:cNvSpPr txBox="1"/>
          <p:nvPr/>
        </p:nvSpPr>
        <p:spPr>
          <a:xfrm>
            <a:off x="2453846" y="659325"/>
            <a:ext cx="125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Composition-based Method</a:t>
            </a:r>
          </a:p>
          <a:p>
            <a:pPr algn="ctr"/>
            <a:r>
              <a:rPr lang="en-US" sz="600" b="1" dirty="0">
                <a:solidFill>
                  <a:srgbClr val="EE7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Cost-effective, usually large-scale and diverse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0E6F12-3EEC-12B1-BB3F-E89A75A999BD}"/>
              </a:ext>
            </a:extLst>
          </p:cNvPr>
          <p:cNvSpPr txBox="1"/>
          <p:nvPr/>
        </p:nvSpPr>
        <p:spPr>
          <a:xfrm>
            <a:off x="4141214" y="659325"/>
            <a:ext cx="144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LLM-based Method</a:t>
            </a:r>
          </a:p>
          <a:p>
            <a:pPr algn="ctr"/>
            <a:r>
              <a:rPr lang="en-US" sz="600" b="1" dirty="0">
                <a:solidFill>
                  <a:srgbClr val="EE7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Cost-effective, usually large-scale and diverse</a:t>
            </a:r>
          </a:p>
        </p:txBody>
      </p:sp>
    </p:spTree>
    <p:extLst>
      <p:ext uri="{BB962C8B-B14F-4D97-AF65-F5344CB8AC3E}">
        <p14:creationId xmlns:p14="http://schemas.microsoft.com/office/powerpoint/2010/main" val="428498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13736</TotalTime>
  <Words>39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qiuhuachuan</dc:creator>
  <cp:lastModifiedBy>a23110</cp:lastModifiedBy>
  <cp:revision>80</cp:revision>
  <dcterms:created xsi:type="dcterms:W3CDTF">2021-12-19T12:49:18Z</dcterms:created>
  <dcterms:modified xsi:type="dcterms:W3CDTF">2024-05-08T12:49:14Z</dcterms:modified>
</cp:coreProperties>
</file>