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8" r:id="rId1"/>
  </p:sldMasterIdLst>
  <p:notesMasterIdLst>
    <p:notesMasterId r:id="rId3"/>
  </p:notesMasterIdLst>
  <p:sldIdLst>
    <p:sldId id="257" r:id="rId2"/>
  </p:sldIdLst>
  <p:sldSz cx="1582738" cy="971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EF4"/>
    <a:srgbClr val="FFFFF7"/>
    <a:srgbClr val="FFEBEB"/>
    <a:srgbClr val="DBDEE0"/>
    <a:srgbClr val="ADE4DB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/>
    <p:restoredTop sz="94643"/>
  </p:normalViewPr>
  <p:slideViewPr>
    <p:cSldViewPr snapToGrid="0" snapToObjects="1">
      <p:cViewPr varScale="1">
        <p:scale>
          <a:sx n="400" d="100"/>
          <a:sy n="400" d="100"/>
        </p:scale>
        <p:origin x="251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1143000"/>
            <a:ext cx="5026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5988" y="1143000"/>
            <a:ext cx="5026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42" y="159002"/>
            <a:ext cx="1187054" cy="338243"/>
          </a:xfrm>
        </p:spPr>
        <p:txBody>
          <a:bodyPr anchor="b"/>
          <a:lstStyle>
            <a:lvl1pPr algn="ctr">
              <a:defRPr sz="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842" y="510289"/>
            <a:ext cx="1187054" cy="234566"/>
          </a:xfrm>
        </p:spPr>
        <p:txBody>
          <a:bodyPr/>
          <a:lstStyle>
            <a:lvl1pPr marL="0" indent="0" algn="ctr">
              <a:buNone/>
              <a:defRPr sz="312"/>
            </a:lvl1pPr>
            <a:lvl2pPr marL="59345" indent="0" algn="ctr">
              <a:buNone/>
              <a:defRPr sz="260"/>
            </a:lvl2pPr>
            <a:lvl3pPr marL="118689" indent="0" algn="ctr">
              <a:buNone/>
              <a:defRPr sz="234"/>
            </a:lvl3pPr>
            <a:lvl4pPr marL="178034" indent="0" algn="ctr">
              <a:buNone/>
              <a:defRPr sz="208"/>
            </a:lvl4pPr>
            <a:lvl5pPr marL="237378" indent="0" algn="ctr">
              <a:buNone/>
              <a:defRPr sz="208"/>
            </a:lvl5pPr>
            <a:lvl6pPr marL="296723" indent="0" algn="ctr">
              <a:buNone/>
              <a:defRPr sz="208"/>
            </a:lvl6pPr>
            <a:lvl7pPr marL="356067" indent="0" algn="ctr">
              <a:buNone/>
              <a:defRPr sz="208"/>
            </a:lvl7pPr>
            <a:lvl8pPr marL="415412" indent="0" algn="ctr">
              <a:buNone/>
              <a:defRPr sz="208"/>
            </a:lvl8pPr>
            <a:lvl9pPr marL="474756" indent="0" algn="ctr">
              <a:buNone/>
              <a:defRPr sz="2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29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99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47" y="51726"/>
            <a:ext cx="341278" cy="8233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813" y="51726"/>
            <a:ext cx="1004049" cy="823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4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5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9" y="242213"/>
            <a:ext cx="1365112" cy="404138"/>
          </a:xfrm>
        </p:spPr>
        <p:txBody>
          <a:bodyPr anchor="b"/>
          <a:lstStyle>
            <a:lvl1pPr>
              <a:defRPr sz="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89" y="650174"/>
            <a:ext cx="1365112" cy="212526"/>
          </a:xfrm>
        </p:spPr>
        <p:txBody>
          <a:bodyPr/>
          <a:lstStyle>
            <a:lvl1pPr marL="0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1pPr>
            <a:lvl2pPr marL="59345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2pPr>
            <a:lvl3pPr marL="118689" indent="0">
              <a:buNone/>
              <a:defRPr sz="234">
                <a:solidFill>
                  <a:schemeClr val="tx1">
                    <a:tint val="75000"/>
                  </a:schemeClr>
                </a:solidFill>
              </a:defRPr>
            </a:lvl3pPr>
            <a:lvl4pPr marL="178034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4pPr>
            <a:lvl5pPr marL="237378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5pPr>
            <a:lvl6pPr marL="296723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6pPr>
            <a:lvl7pPr marL="356067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7pPr>
            <a:lvl8pPr marL="41541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8pPr>
            <a:lvl9pPr marL="474756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21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813" y="258630"/>
            <a:ext cx="672664" cy="61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261" y="258630"/>
            <a:ext cx="672664" cy="61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6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19" y="51726"/>
            <a:ext cx="1365112" cy="187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20" y="238165"/>
            <a:ext cx="669572" cy="116721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45" indent="0">
              <a:buNone/>
              <a:defRPr sz="260" b="1"/>
            </a:lvl2pPr>
            <a:lvl3pPr marL="118689" indent="0">
              <a:buNone/>
              <a:defRPr sz="234" b="1"/>
            </a:lvl3pPr>
            <a:lvl4pPr marL="178034" indent="0">
              <a:buNone/>
              <a:defRPr sz="208" b="1"/>
            </a:lvl4pPr>
            <a:lvl5pPr marL="237378" indent="0">
              <a:buNone/>
              <a:defRPr sz="208" b="1"/>
            </a:lvl5pPr>
            <a:lvl6pPr marL="296723" indent="0">
              <a:buNone/>
              <a:defRPr sz="208" b="1"/>
            </a:lvl6pPr>
            <a:lvl7pPr marL="356067" indent="0">
              <a:buNone/>
              <a:defRPr sz="208" b="1"/>
            </a:lvl7pPr>
            <a:lvl8pPr marL="415412" indent="0">
              <a:buNone/>
              <a:defRPr sz="208" b="1"/>
            </a:lvl8pPr>
            <a:lvl9pPr marL="474756" indent="0">
              <a:buNone/>
              <a:defRPr sz="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20" y="354886"/>
            <a:ext cx="669572" cy="521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261" y="238165"/>
            <a:ext cx="672870" cy="116721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45" indent="0">
              <a:buNone/>
              <a:defRPr sz="260" b="1"/>
            </a:lvl2pPr>
            <a:lvl3pPr marL="118689" indent="0">
              <a:buNone/>
              <a:defRPr sz="234" b="1"/>
            </a:lvl3pPr>
            <a:lvl4pPr marL="178034" indent="0">
              <a:buNone/>
              <a:defRPr sz="208" b="1"/>
            </a:lvl4pPr>
            <a:lvl5pPr marL="237378" indent="0">
              <a:buNone/>
              <a:defRPr sz="208" b="1"/>
            </a:lvl5pPr>
            <a:lvl6pPr marL="296723" indent="0">
              <a:buNone/>
              <a:defRPr sz="208" b="1"/>
            </a:lvl6pPr>
            <a:lvl7pPr marL="356067" indent="0">
              <a:buNone/>
              <a:defRPr sz="208" b="1"/>
            </a:lvl7pPr>
            <a:lvl8pPr marL="415412" indent="0">
              <a:buNone/>
              <a:defRPr sz="208" b="1"/>
            </a:lvl8pPr>
            <a:lvl9pPr marL="474756" indent="0">
              <a:buNone/>
              <a:defRPr sz="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261" y="354886"/>
            <a:ext cx="672870" cy="521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34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25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968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0" y="64770"/>
            <a:ext cx="510474" cy="226695"/>
          </a:xfrm>
        </p:spPr>
        <p:txBody>
          <a:bodyPr anchor="b"/>
          <a:lstStyle>
            <a:lvl1pPr>
              <a:defRPr sz="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70" y="139885"/>
            <a:ext cx="801261" cy="690430"/>
          </a:xfrm>
        </p:spPr>
        <p:txBody>
          <a:bodyPr/>
          <a:lstStyle>
            <a:lvl1pPr>
              <a:defRPr sz="415"/>
            </a:lvl1pPr>
            <a:lvl2pPr>
              <a:defRPr sz="363"/>
            </a:lvl2pPr>
            <a:lvl3pPr>
              <a:defRPr sz="312"/>
            </a:lvl3pPr>
            <a:lvl4pPr>
              <a:defRPr sz="260"/>
            </a:lvl4pPr>
            <a:lvl5pPr>
              <a:defRPr sz="260"/>
            </a:lvl5pPr>
            <a:lvl6pPr>
              <a:defRPr sz="260"/>
            </a:lvl6pPr>
            <a:lvl7pPr>
              <a:defRPr sz="260"/>
            </a:lvl7pPr>
            <a:lvl8pPr>
              <a:defRPr sz="260"/>
            </a:lvl8pPr>
            <a:lvl9pPr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20" y="291465"/>
            <a:ext cx="510474" cy="539975"/>
          </a:xfrm>
        </p:spPr>
        <p:txBody>
          <a:bodyPr/>
          <a:lstStyle>
            <a:lvl1pPr marL="0" indent="0">
              <a:buNone/>
              <a:defRPr sz="208"/>
            </a:lvl1pPr>
            <a:lvl2pPr marL="59345" indent="0">
              <a:buNone/>
              <a:defRPr sz="182"/>
            </a:lvl2pPr>
            <a:lvl3pPr marL="118689" indent="0">
              <a:buNone/>
              <a:defRPr sz="156"/>
            </a:lvl3pPr>
            <a:lvl4pPr marL="178034" indent="0">
              <a:buNone/>
              <a:defRPr sz="130"/>
            </a:lvl4pPr>
            <a:lvl5pPr marL="237378" indent="0">
              <a:buNone/>
              <a:defRPr sz="130"/>
            </a:lvl5pPr>
            <a:lvl6pPr marL="296723" indent="0">
              <a:buNone/>
              <a:defRPr sz="130"/>
            </a:lvl6pPr>
            <a:lvl7pPr marL="356067" indent="0">
              <a:buNone/>
              <a:defRPr sz="130"/>
            </a:lvl7pPr>
            <a:lvl8pPr marL="415412" indent="0">
              <a:buNone/>
              <a:defRPr sz="130"/>
            </a:lvl8pPr>
            <a:lvl9pPr marL="474756" indent="0">
              <a:buNone/>
              <a:defRPr sz="1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3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0" y="64770"/>
            <a:ext cx="510474" cy="226695"/>
          </a:xfrm>
        </p:spPr>
        <p:txBody>
          <a:bodyPr anchor="b"/>
          <a:lstStyle>
            <a:lvl1pPr>
              <a:defRPr sz="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870" y="139885"/>
            <a:ext cx="801261" cy="690430"/>
          </a:xfrm>
        </p:spPr>
        <p:txBody>
          <a:bodyPr anchor="t"/>
          <a:lstStyle>
            <a:lvl1pPr marL="0" indent="0">
              <a:buNone/>
              <a:defRPr sz="415"/>
            </a:lvl1pPr>
            <a:lvl2pPr marL="59345" indent="0">
              <a:buNone/>
              <a:defRPr sz="363"/>
            </a:lvl2pPr>
            <a:lvl3pPr marL="118689" indent="0">
              <a:buNone/>
              <a:defRPr sz="312"/>
            </a:lvl3pPr>
            <a:lvl4pPr marL="178034" indent="0">
              <a:buNone/>
              <a:defRPr sz="260"/>
            </a:lvl4pPr>
            <a:lvl5pPr marL="237378" indent="0">
              <a:buNone/>
              <a:defRPr sz="260"/>
            </a:lvl5pPr>
            <a:lvl6pPr marL="296723" indent="0">
              <a:buNone/>
              <a:defRPr sz="260"/>
            </a:lvl6pPr>
            <a:lvl7pPr marL="356067" indent="0">
              <a:buNone/>
              <a:defRPr sz="260"/>
            </a:lvl7pPr>
            <a:lvl8pPr marL="415412" indent="0">
              <a:buNone/>
              <a:defRPr sz="260"/>
            </a:lvl8pPr>
            <a:lvl9pPr marL="474756" indent="0">
              <a:buNone/>
              <a:defRPr sz="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20" y="291465"/>
            <a:ext cx="510474" cy="539975"/>
          </a:xfrm>
        </p:spPr>
        <p:txBody>
          <a:bodyPr/>
          <a:lstStyle>
            <a:lvl1pPr marL="0" indent="0">
              <a:buNone/>
              <a:defRPr sz="208"/>
            </a:lvl1pPr>
            <a:lvl2pPr marL="59345" indent="0">
              <a:buNone/>
              <a:defRPr sz="182"/>
            </a:lvl2pPr>
            <a:lvl3pPr marL="118689" indent="0">
              <a:buNone/>
              <a:defRPr sz="156"/>
            </a:lvl3pPr>
            <a:lvl4pPr marL="178034" indent="0">
              <a:buNone/>
              <a:defRPr sz="130"/>
            </a:lvl4pPr>
            <a:lvl5pPr marL="237378" indent="0">
              <a:buNone/>
              <a:defRPr sz="130"/>
            </a:lvl5pPr>
            <a:lvl6pPr marL="296723" indent="0">
              <a:buNone/>
              <a:defRPr sz="130"/>
            </a:lvl6pPr>
            <a:lvl7pPr marL="356067" indent="0">
              <a:buNone/>
              <a:defRPr sz="130"/>
            </a:lvl7pPr>
            <a:lvl8pPr marL="415412" indent="0">
              <a:buNone/>
              <a:defRPr sz="130"/>
            </a:lvl8pPr>
            <a:lvl9pPr marL="474756" indent="0">
              <a:buNone/>
              <a:defRPr sz="1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51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13" y="51726"/>
            <a:ext cx="1365112" cy="18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3" y="258630"/>
            <a:ext cx="1365112" cy="61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813" y="900483"/>
            <a:ext cx="356116" cy="5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282" y="900483"/>
            <a:ext cx="534174" cy="5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809" y="900483"/>
            <a:ext cx="356116" cy="5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47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xStyles>
    <p:titleStyle>
      <a:lvl1pPr algn="l" defTabSz="118689" rtl="0" eaLnBrk="1" latinLnBrk="0" hangingPunct="1">
        <a:lnSpc>
          <a:spcPct val="90000"/>
        </a:lnSpc>
        <a:spcBef>
          <a:spcPct val="0"/>
        </a:spcBef>
        <a:buNone/>
        <a:defRPr sz="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2" indent="-29672" algn="l" defTabSz="118689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363" kern="1200">
          <a:solidFill>
            <a:schemeClr val="tx1"/>
          </a:solidFill>
          <a:latin typeface="+mn-lt"/>
          <a:ea typeface="+mn-ea"/>
          <a:cs typeface="+mn-cs"/>
        </a:defRPr>
      </a:lvl1pPr>
      <a:lvl2pPr marL="89017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48361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60" kern="1200">
          <a:solidFill>
            <a:schemeClr val="tx1"/>
          </a:solidFill>
          <a:latin typeface="+mn-lt"/>
          <a:ea typeface="+mn-ea"/>
          <a:cs typeface="+mn-cs"/>
        </a:defRPr>
      </a:lvl3pPr>
      <a:lvl4pPr marL="207706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67051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326395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85740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45084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504429" indent="-29672" algn="l" defTabSz="118689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1pPr>
      <a:lvl2pPr marL="59345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2pPr>
      <a:lvl3pPr marL="118689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3pPr>
      <a:lvl4pPr marL="178034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37378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296723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56067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15412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474756" algn="l" defTabSz="118689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56DCEBB-AE3A-CE59-4F69-BFB7F7BE86BA}"/>
              </a:ext>
            </a:extLst>
          </p:cNvPr>
          <p:cNvSpPr txBox="1"/>
          <p:nvPr/>
        </p:nvSpPr>
        <p:spPr>
          <a:xfrm>
            <a:off x="-55880" y="-45291"/>
            <a:ext cx="1378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Explicit normal instruction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CE6E0D-40BD-8FF0-C213-3F4449317626}"/>
              </a:ext>
            </a:extLst>
          </p:cNvPr>
          <p:cNvSpPr txBox="1"/>
          <p:nvPr/>
        </p:nvSpPr>
        <p:spPr>
          <a:xfrm>
            <a:off x="-55886" y="818449"/>
            <a:ext cx="1088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Implicit normal instruction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2C66-1D2D-25EF-EA18-4DF6E1A5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59" y="378164"/>
            <a:ext cx="180000" cy="1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063BCC-DEFD-B1D1-8517-2F7FCB67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5" y="378164"/>
            <a:ext cx="180000" cy="1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9E9F0-7E91-53BA-2B33-24B770009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2" y="663521"/>
            <a:ext cx="180000" cy="1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4F892-13CF-96F7-EAD5-2EAFBB617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2" y="129083"/>
            <a:ext cx="180000" cy="18000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53A5497-1FFE-016F-E35B-D63D66D140F3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54669" y="219091"/>
            <a:ext cx="548873" cy="249081"/>
          </a:xfrm>
          <a:prstGeom prst="bentConnector3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09505B2-DD43-A8F5-D722-A276468AFF8E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54669" y="468172"/>
            <a:ext cx="548873" cy="285357"/>
          </a:xfrm>
          <a:prstGeom prst="bentConnector3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94CBB9-41A5-7D92-DC4B-FA861BE91BAB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983535" y="468164"/>
            <a:ext cx="40632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CFD03-7AED-7A26-75E4-28D219B587F1}"/>
              </a:ext>
            </a:extLst>
          </p:cNvPr>
          <p:cNvSpPr txBox="1"/>
          <p:nvPr/>
        </p:nvSpPr>
        <p:spPr>
          <a:xfrm>
            <a:off x="488909" y="544813"/>
            <a:ext cx="8363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Combiner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8C7454-F53D-3FFE-353F-9668A42BEF33}"/>
                  </a:ext>
                </a:extLst>
              </p:cNvPr>
              <p:cNvSpPr txBox="1"/>
              <p:nvPr/>
            </p:nvSpPr>
            <p:spPr>
              <a:xfrm>
                <a:off x="1315478" y="566242"/>
                <a:ext cx="328777" cy="21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8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8C7454-F53D-3FFE-353F-9668A42BE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78" y="566242"/>
                <a:ext cx="328777" cy="2126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D669419B-D274-A363-9311-EEA85B6B1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62" y="378164"/>
            <a:ext cx="180000" cy="18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AB74C6-FD74-90AD-79AA-7CA4E4B8742C}"/>
              </a:ext>
            </a:extLst>
          </p:cNvPr>
          <p:cNvSpPr txBox="1"/>
          <p:nvPr/>
        </p:nvSpPr>
        <p:spPr>
          <a:xfrm>
            <a:off x="-55886" y="491133"/>
            <a:ext cx="7315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Cue word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0ABEA6-4508-9054-A220-950B70B86FF1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254669" y="468164"/>
            <a:ext cx="548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13687</TotalTime>
  <Words>12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a23110</cp:lastModifiedBy>
  <cp:revision>81</cp:revision>
  <dcterms:created xsi:type="dcterms:W3CDTF">2021-12-19T12:49:18Z</dcterms:created>
  <dcterms:modified xsi:type="dcterms:W3CDTF">2024-05-08T12:52:51Z</dcterms:modified>
</cp:coreProperties>
</file>