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363200" cy="6477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71993" y="4772774"/>
            <a:ext cx="254000" cy="50800"/>
          </a:xfrm>
          <a:custGeom>
            <a:avLst/>
            <a:gdLst>
              <a:gd name="connsiteX0" fmla="*/ 254000 w 254000"/>
              <a:gd name="connsiteY0" fmla="*/ 50800 h 50800"/>
              <a:gd name="connsiteX1" fmla="*/ 0 w 254000"/>
              <a:gd name="connsiteY1" fmla="*/ 50800 h 50800"/>
              <a:gd name="connsiteX2" fmla="*/ 0 w 254000"/>
              <a:gd name="connsiteY2" fmla="*/ 0 h 50800"/>
              <a:gd name="connsiteX3" fmla="*/ 254000 w 254000"/>
              <a:gd name="connsiteY3" fmla="*/ 0 h 50800"/>
              <a:gd name="connsiteX4" fmla="*/ 254000 w 254000"/>
              <a:gd name="connsiteY4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000" h="50800">
                <a:moveTo>
                  <a:pt x="254000" y="50800"/>
                </a:moveTo>
                <a:lnTo>
                  <a:pt x="0" y="50800"/>
                </a:lnTo>
                <a:lnTo>
                  <a:pt x="0" y="0"/>
                </a:lnTo>
                <a:lnTo>
                  <a:pt x="254000" y="0"/>
                </a:lnTo>
                <a:lnTo>
                  <a:pt x="254000" y="50800"/>
                </a:ln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1431" y="2554509"/>
            <a:ext cx="1500339" cy="1500340"/>
          </a:xfrm>
          <a:custGeom>
            <a:avLst/>
            <a:gdLst>
              <a:gd name="connsiteX0" fmla="*/ 0 w 1500339"/>
              <a:gd name="connsiteY0" fmla="*/ 1028738 h 1500340"/>
              <a:gd name="connsiteX1" fmla="*/ 291 w 1500339"/>
              <a:gd name="connsiteY1" fmla="*/ 1083856 h 1500340"/>
              <a:gd name="connsiteX2" fmla="*/ 876 w 1500339"/>
              <a:gd name="connsiteY2" fmla="*/ 1128902 h 1500340"/>
              <a:gd name="connsiteX3" fmla="*/ 9423 w 1500339"/>
              <a:gd name="connsiteY3" fmla="*/ 1227035 h 1500340"/>
              <a:gd name="connsiteX4" fmla="*/ 39395 w 1500339"/>
              <a:gd name="connsiteY4" fmla="*/ 1320507 h 1500340"/>
              <a:gd name="connsiteX5" fmla="*/ 99186 w 1500339"/>
              <a:gd name="connsiteY5" fmla="*/ 1401140 h 1500340"/>
              <a:gd name="connsiteX6" fmla="*/ 179832 w 1500339"/>
              <a:gd name="connsiteY6" fmla="*/ 1460944 h 1500340"/>
              <a:gd name="connsiteX7" fmla="*/ 273303 w 1500339"/>
              <a:gd name="connsiteY7" fmla="*/ 1490916 h 1500340"/>
              <a:gd name="connsiteX8" fmla="*/ 371436 w 1500339"/>
              <a:gd name="connsiteY8" fmla="*/ 1499450 h 1500340"/>
              <a:gd name="connsiteX9" fmla="*/ 416458 w 1500339"/>
              <a:gd name="connsiteY9" fmla="*/ 1500047 h 1500340"/>
              <a:gd name="connsiteX10" fmla="*/ 471601 w 1500339"/>
              <a:gd name="connsiteY10" fmla="*/ 1500340 h 1500340"/>
              <a:gd name="connsiteX11" fmla="*/ 1028725 w 1500339"/>
              <a:gd name="connsiteY11" fmla="*/ 1500340 h 1500340"/>
              <a:gd name="connsiteX12" fmla="*/ 1083868 w 1500339"/>
              <a:gd name="connsiteY12" fmla="*/ 1500047 h 1500340"/>
              <a:gd name="connsiteX13" fmla="*/ 1128890 w 1500339"/>
              <a:gd name="connsiteY13" fmla="*/ 1499450 h 1500340"/>
              <a:gd name="connsiteX14" fmla="*/ 1227035 w 1500339"/>
              <a:gd name="connsiteY14" fmla="*/ 1490916 h 1500340"/>
              <a:gd name="connsiteX15" fmla="*/ 1320507 w 1500339"/>
              <a:gd name="connsiteY15" fmla="*/ 1460944 h 1500340"/>
              <a:gd name="connsiteX16" fmla="*/ 1401140 w 1500339"/>
              <a:gd name="connsiteY16" fmla="*/ 1401140 h 1500340"/>
              <a:gd name="connsiteX17" fmla="*/ 1460944 w 1500339"/>
              <a:gd name="connsiteY17" fmla="*/ 1320507 h 1500340"/>
              <a:gd name="connsiteX18" fmla="*/ 1490916 w 1500339"/>
              <a:gd name="connsiteY18" fmla="*/ 1227035 h 1500340"/>
              <a:gd name="connsiteX19" fmla="*/ 1499450 w 1500339"/>
              <a:gd name="connsiteY19" fmla="*/ 1128902 h 1500340"/>
              <a:gd name="connsiteX20" fmla="*/ 1500047 w 1500339"/>
              <a:gd name="connsiteY20" fmla="*/ 1083856 h 1500340"/>
              <a:gd name="connsiteX21" fmla="*/ 1500339 w 1500339"/>
              <a:gd name="connsiteY21" fmla="*/ 1028738 h 1500340"/>
              <a:gd name="connsiteX22" fmla="*/ 1500339 w 1500339"/>
              <a:gd name="connsiteY22" fmla="*/ 471601 h 1500340"/>
              <a:gd name="connsiteX23" fmla="*/ 1500047 w 1500339"/>
              <a:gd name="connsiteY23" fmla="*/ 416471 h 1500340"/>
              <a:gd name="connsiteX24" fmla="*/ 1499450 w 1500339"/>
              <a:gd name="connsiteY24" fmla="*/ 371436 h 1500340"/>
              <a:gd name="connsiteX25" fmla="*/ 1490916 w 1500339"/>
              <a:gd name="connsiteY25" fmla="*/ 273304 h 1500340"/>
              <a:gd name="connsiteX26" fmla="*/ 1460944 w 1500339"/>
              <a:gd name="connsiteY26" fmla="*/ 179832 h 1500340"/>
              <a:gd name="connsiteX27" fmla="*/ 1401140 w 1500339"/>
              <a:gd name="connsiteY27" fmla="*/ 99199 h 1500340"/>
              <a:gd name="connsiteX28" fmla="*/ 1320507 w 1500339"/>
              <a:gd name="connsiteY28" fmla="*/ 39395 h 1500340"/>
              <a:gd name="connsiteX29" fmla="*/ 1227035 w 1500339"/>
              <a:gd name="connsiteY29" fmla="*/ 9423 h 1500340"/>
              <a:gd name="connsiteX30" fmla="*/ 1128890 w 1500339"/>
              <a:gd name="connsiteY30" fmla="*/ 876 h 1500340"/>
              <a:gd name="connsiteX31" fmla="*/ 1083868 w 1500339"/>
              <a:gd name="connsiteY31" fmla="*/ 292 h 1500340"/>
              <a:gd name="connsiteX32" fmla="*/ 1028725 w 1500339"/>
              <a:gd name="connsiteY32" fmla="*/ 0 h 1500340"/>
              <a:gd name="connsiteX33" fmla="*/ 471601 w 1500339"/>
              <a:gd name="connsiteY33" fmla="*/ 0 h 1500340"/>
              <a:gd name="connsiteX34" fmla="*/ 416458 w 1500339"/>
              <a:gd name="connsiteY34" fmla="*/ 292 h 1500340"/>
              <a:gd name="connsiteX35" fmla="*/ 371436 w 1500339"/>
              <a:gd name="connsiteY35" fmla="*/ 876 h 1500340"/>
              <a:gd name="connsiteX36" fmla="*/ 273303 w 1500339"/>
              <a:gd name="connsiteY36" fmla="*/ 9423 h 1500340"/>
              <a:gd name="connsiteX37" fmla="*/ 179832 w 1500339"/>
              <a:gd name="connsiteY37" fmla="*/ 39395 h 1500340"/>
              <a:gd name="connsiteX38" fmla="*/ 99186 w 1500339"/>
              <a:gd name="connsiteY38" fmla="*/ 99199 h 1500340"/>
              <a:gd name="connsiteX39" fmla="*/ 39395 w 1500339"/>
              <a:gd name="connsiteY39" fmla="*/ 179832 h 1500340"/>
              <a:gd name="connsiteX40" fmla="*/ 9423 w 1500339"/>
              <a:gd name="connsiteY40" fmla="*/ 273304 h 1500340"/>
              <a:gd name="connsiteX41" fmla="*/ 876 w 1500339"/>
              <a:gd name="connsiteY41" fmla="*/ 371436 h 1500340"/>
              <a:gd name="connsiteX42" fmla="*/ 291 w 1500339"/>
              <a:gd name="connsiteY42" fmla="*/ 416471 h 1500340"/>
              <a:gd name="connsiteX43" fmla="*/ 0 w 1500339"/>
              <a:gd name="connsiteY43" fmla="*/ 471601 h 1500340"/>
              <a:gd name="connsiteX44" fmla="*/ 0 w 1500339"/>
              <a:gd name="connsiteY44" fmla="*/ 1028738 h 1500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500339" h="1500340">
                <a:moveTo>
                  <a:pt x="0" y="1028738"/>
                </a:moveTo>
                <a:cubicBezTo>
                  <a:pt x="0" y="1042491"/>
                  <a:pt x="75" y="1061135"/>
                  <a:pt x="291" y="1083856"/>
                </a:cubicBezTo>
                <a:cubicBezTo>
                  <a:pt x="520" y="1107820"/>
                  <a:pt x="660" y="1117561"/>
                  <a:pt x="876" y="1128902"/>
                </a:cubicBezTo>
                <a:cubicBezTo>
                  <a:pt x="1523" y="1162557"/>
                  <a:pt x="3695" y="1196619"/>
                  <a:pt x="9423" y="1227035"/>
                </a:cubicBezTo>
                <a:cubicBezTo>
                  <a:pt x="15659" y="1260220"/>
                  <a:pt x="24104" y="1290358"/>
                  <a:pt x="39395" y="1320507"/>
                </a:cubicBezTo>
                <a:cubicBezTo>
                  <a:pt x="54889" y="1351102"/>
                  <a:pt x="76161" y="1377543"/>
                  <a:pt x="99186" y="1401140"/>
                </a:cubicBezTo>
                <a:cubicBezTo>
                  <a:pt x="122783" y="1424177"/>
                  <a:pt x="149225" y="1445437"/>
                  <a:pt x="179832" y="1460944"/>
                </a:cubicBezTo>
                <a:cubicBezTo>
                  <a:pt x="209981" y="1476222"/>
                  <a:pt x="240118" y="1484680"/>
                  <a:pt x="273303" y="1490916"/>
                </a:cubicBezTo>
                <a:cubicBezTo>
                  <a:pt x="303733" y="1496631"/>
                  <a:pt x="337781" y="1498815"/>
                  <a:pt x="371436" y="1499450"/>
                </a:cubicBezTo>
                <a:cubicBezTo>
                  <a:pt x="382777" y="1499679"/>
                  <a:pt x="392518" y="1499819"/>
                  <a:pt x="416458" y="1500047"/>
                </a:cubicBezTo>
                <a:cubicBezTo>
                  <a:pt x="439203" y="1500250"/>
                  <a:pt x="457847" y="1500340"/>
                  <a:pt x="471601" y="1500340"/>
                </a:cubicBezTo>
                <a:lnTo>
                  <a:pt x="1028725" y="1500340"/>
                </a:lnTo>
                <a:cubicBezTo>
                  <a:pt x="1042479" y="1500340"/>
                  <a:pt x="1061135" y="1500250"/>
                  <a:pt x="1083868" y="1500047"/>
                </a:cubicBezTo>
                <a:cubicBezTo>
                  <a:pt x="1107808" y="1499819"/>
                  <a:pt x="1117561" y="1499679"/>
                  <a:pt x="1128890" y="1499450"/>
                </a:cubicBezTo>
                <a:cubicBezTo>
                  <a:pt x="1162557" y="1498815"/>
                  <a:pt x="1196606" y="1496631"/>
                  <a:pt x="1227035" y="1490916"/>
                </a:cubicBezTo>
                <a:cubicBezTo>
                  <a:pt x="1260208" y="1484680"/>
                  <a:pt x="1290358" y="1476222"/>
                  <a:pt x="1320507" y="1460944"/>
                </a:cubicBezTo>
                <a:cubicBezTo>
                  <a:pt x="1351102" y="1445437"/>
                  <a:pt x="1377556" y="1424177"/>
                  <a:pt x="1401140" y="1401140"/>
                </a:cubicBezTo>
                <a:cubicBezTo>
                  <a:pt x="1424177" y="1377543"/>
                  <a:pt x="1445437" y="1351102"/>
                  <a:pt x="1460944" y="1320507"/>
                </a:cubicBezTo>
                <a:cubicBezTo>
                  <a:pt x="1476222" y="1290358"/>
                  <a:pt x="1484680" y="1260220"/>
                  <a:pt x="1490916" y="1227035"/>
                </a:cubicBezTo>
                <a:cubicBezTo>
                  <a:pt x="1496631" y="1196619"/>
                  <a:pt x="1498815" y="1162557"/>
                  <a:pt x="1499450" y="1128902"/>
                </a:cubicBezTo>
                <a:cubicBezTo>
                  <a:pt x="1499666" y="1117561"/>
                  <a:pt x="1499818" y="1107820"/>
                  <a:pt x="1500047" y="1083856"/>
                </a:cubicBezTo>
                <a:cubicBezTo>
                  <a:pt x="1500251" y="1061135"/>
                  <a:pt x="1500339" y="1042491"/>
                  <a:pt x="1500339" y="1028738"/>
                </a:cubicBezTo>
                <a:lnTo>
                  <a:pt x="1500339" y="471601"/>
                </a:lnTo>
                <a:cubicBezTo>
                  <a:pt x="1500339" y="457847"/>
                  <a:pt x="1500251" y="439204"/>
                  <a:pt x="1500047" y="416471"/>
                </a:cubicBezTo>
                <a:cubicBezTo>
                  <a:pt x="1499818" y="392518"/>
                  <a:pt x="1499666" y="382765"/>
                  <a:pt x="1499450" y="371436"/>
                </a:cubicBezTo>
                <a:cubicBezTo>
                  <a:pt x="1498815" y="337781"/>
                  <a:pt x="1496631" y="303720"/>
                  <a:pt x="1490916" y="273304"/>
                </a:cubicBezTo>
                <a:cubicBezTo>
                  <a:pt x="1484680" y="240118"/>
                  <a:pt x="1476222" y="209994"/>
                  <a:pt x="1460944" y="179832"/>
                </a:cubicBezTo>
                <a:cubicBezTo>
                  <a:pt x="1445437" y="149237"/>
                  <a:pt x="1424177" y="122783"/>
                  <a:pt x="1401140" y="99199"/>
                </a:cubicBezTo>
                <a:cubicBezTo>
                  <a:pt x="1377556" y="76161"/>
                  <a:pt x="1351102" y="54902"/>
                  <a:pt x="1320507" y="39395"/>
                </a:cubicBezTo>
                <a:cubicBezTo>
                  <a:pt x="1290358" y="24117"/>
                  <a:pt x="1260208" y="15646"/>
                  <a:pt x="1227035" y="9423"/>
                </a:cubicBezTo>
                <a:cubicBezTo>
                  <a:pt x="1196606" y="3708"/>
                  <a:pt x="1162557" y="1523"/>
                  <a:pt x="1128890" y="876"/>
                </a:cubicBezTo>
                <a:cubicBezTo>
                  <a:pt x="1117561" y="660"/>
                  <a:pt x="1107808" y="520"/>
                  <a:pt x="1083868" y="292"/>
                </a:cubicBezTo>
                <a:cubicBezTo>
                  <a:pt x="1061135" y="76"/>
                  <a:pt x="1042479" y="0"/>
                  <a:pt x="1028725" y="0"/>
                </a:cubicBezTo>
                <a:lnTo>
                  <a:pt x="471601" y="0"/>
                </a:lnTo>
                <a:cubicBezTo>
                  <a:pt x="457847" y="0"/>
                  <a:pt x="439203" y="76"/>
                  <a:pt x="416458" y="292"/>
                </a:cubicBezTo>
                <a:cubicBezTo>
                  <a:pt x="392518" y="520"/>
                  <a:pt x="382777" y="660"/>
                  <a:pt x="371436" y="876"/>
                </a:cubicBezTo>
                <a:cubicBezTo>
                  <a:pt x="337781" y="1523"/>
                  <a:pt x="303733" y="3708"/>
                  <a:pt x="273303" y="9423"/>
                </a:cubicBezTo>
                <a:cubicBezTo>
                  <a:pt x="240118" y="15646"/>
                  <a:pt x="209981" y="24117"/>
                  <a:pt x="179832" y="39395"/>
                </a:cubicBezTo>
                <a:cubicBezTo>
                  <a:pt x="149225" y="54902"/>
                  <a:pt x="122783" y="76161"/>
                  <a:pt x="99186" y="99199"/>
                </a:cubicBezTo>
                <a:cubicBezTo>
                  <a:pt x="76161" y="122783"/>
                  <a:pt x="54889" y="149237"/>
                  <a:pt x="39395" y="179832"/>
                </a:cubicBezTo>
                <a:cubicBezTo>
                  <a:pt x="24104" y="209994"/>
                  <a:pt x="15659" y="240118"/>
                  <a:pt x="9423" y="273304"/>
                </a:cubicBezTo>
                <a:cubicBezTo>
                  <a:pt x="3695" y="303720"/>
                  <a:pt x="1523" y="337781"/>
                  <a:pt x="876" y="371436"/>
                </a:cubicBezTo>
                <a:cubicBezTo>
                  <a:pt x="660" y="382765"/>
                  <a:pt x="520" y="392518"/>
                  <a:pt x="291" y="416471"/>
                </a:cubicBezTo>
                <a:cubicBezTo>
                  <a:pt x="75" y="439204"/>
                  <a:pt x="0" y="457847"/>
                  <a:pt x="0" y="471601"/>
                </a:cubicBezTo>
                <a:lnTo>
                  <a:pt x="0" y="102873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51543" y="3086680"/>
            <a:ext cx="116827" cy="66675"/>
          </a:xfrm>
          <a:custGeom>
            <a:avLst/>
            <a:gdLst>
              <a:gd name="connsiteX0" fmla="*/ 0 w 116827"/>
              <a:gd name="connsiteY0" fmla="*/ 24193 h 66675"/>
              <a:gd name="connsiteX1" fmla="*/ 42481 w 116827"/>
              <a:gd name="connsiteY1" fmla="*/ 66675 h 66675"/>
              <a:gd name="connsiteX2" fmla="*/ 74345 w 116827"/>
              <a:gd name="connsiteY2" fmla="*/ 66675 h 66675"/>
              <a:gd name="connsiteX3" fmla="*/ 116827 w 116827"/>
              <a:gd name="connsiteY3" fmla="*/ 24193 h 66675"/>
              <a:gd name="connsiteX4" fmla="*/ 0 w 116827"/>
              <a:gd name="connsiteY4" fmla="*/ 24193 h 6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27" h="66675">
                <a:moveTo>
                  <a:pt x="0" y="24193"/>
                </a:moveTo>
                <a:lnTo>
                  <a:pt x="42481" y="66675"/>
                </a:lnTo>
                <a:cubicBezTo>
                  <a:pt x="51269" y="57886"/>
                  <a:pt x="65557" y="57886"/>
                  <a:pt x="74345" y="66675"/>
                </a:cubicBezTo>
                <a:lnTo>
                  <a:pt x="116827" y="24193"/>
                </a:lnTo>
                <a:cubicBezTo>
                  <a:pt x="84569" y="-8064"/>
                  <a:pt x="32257" y="-8064"/>
                  <a:pt x="0" y="2419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3513" y="2768805"/>
            <a:ext cx="112217" cy="121234"/>
          </a:xfrm>
          <a:custGeom>
            <a:avLst/>
            <a:gdLst>
              <a:gd name="connsiteX0" fmla="*/ 112217 w 112217"/>
              <a:gd name="connsiteY0" fmla="*/ 79070 h 121234"/>
              <a:gd name="connsiteX1" fmla="*/ 60515 w 112217"/>
              <a:gd name="connsiteY1" fmla="*/ 40131 h 121234"/>
              <a:gd name="connsiteX2" fmla="*/ 7226 w 112217"/>
              <a:gd name="connsiteY2" fmla="*/ 0 h 121234"/>
              <a:gd name="connsiteX3" fmla="*/ 0 w 112217"/>
              <a:gd name="connsiteY3" fmla="*/ 45351 h 121234"/>
              <a:gd name="connsiteX4" fmla="*/ 73736 w 112217"/>
              <a:gd name="connsiteY4" fmla="*/ 121234 h 121234"/>
              <a:gd name="connsiteX5" fmla="*/ 112217 w 112217"/>
              <a:gd name="connsiteY5" fmla="*/ 79070 h 121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2217" h="121234">
                <a:moveTo>
                  <a:pt x="112217" y="79070"/>
                </a:moveTo>
                <a:lnTo>
                  <a:pt x="60515" y="40131"/>
                </a:lnTo>
                <a:lnTo>
                  <a:pt x="7226" y="0"/>
                </a:lnTo>
                <a:cubicBezTo>
                  <a:pt x="3098" y="14503"/>
                  <a:pt x="596" y="29679"/>
                  <a:pt x="0" y="45351"/>
                </a:cubicBezTo>
                <a:lnTo>
                  <a:pt x="73736" y="121234"/>
                </a:lnTo>
                <a:cubicBezTo>
                  <a:pt x="89408" y="110146"/>
                  <a:pt x="102577" y="95745"/>
                  <a:pt x="112217" y="7907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6368" y="2826769"/>
            <a:ext cx="850468" cy="1013777"/>
          </a:xfrm>
          <a:custGeom>
            <a:avLst/>
            <a:gdLst>
              <a:gd name="connsiteX0" fmla="*/ 786028 w 850468"/>
              <a:gd name="connsiteY0" fmla="*/ 200456 h 1013777"/>
              <a:gd name="connsiteX1" fmla="*/ 505281 w 850468"/>
              <a:gd name="connsiteY1" fmla="*/ 7670 h 1013777"/>
              <a:gd name="connsiteX2" fmla="*/ 432282 w 850468"/>
              <a:gd name="connsiteY2" fmla="*/ 177 h 1013777"/>
              <a:gd name="connsiteX3" fmla="*/ 429323 w 850468"/>
              <a:gd name="connsiteY3" fmla="*/ 114 h 1013777"/>
              <a:gd name="connsiteX4" fmla="*/ 424929 w 850468"/>
              <a:gd name="connsiteY4" fmla="*/ 0 h 1013777"/>
              <a:gd name="connsiteX5" fmla="*/ 372059 w 850468"/>
              <a:gd name="connsiteY5" fmla="*/ 3378 h 1013777"/>
              <a:gd name="connsiteX6" fmla="*/ 337578 w 850468"/>
              <a:gd name="connsiteY6" fmla="*/ 9004 h 1013777"/>
              <a:gd name="connsiteX7" fmla="*/ 278434 w 850468"/>
              <a:gd name="connsiteY7" fmla="*/ 25882 h 1013777"/>
              <a:gd name="connsiteX8" fmla="*/ 287223 w 850468"/>
              <a:gd name="connsiteY8" fmla="*/ 42189 h 1013777"/>
              <a:gd name="connsiteX9" fmla="*/ 307352 w 850468"/>
              <a:gd name="connsiteY9" fmla="*/ 79578 h 1013777"/>
              <a:gd name="connsiteX10" fmla="*/ 323837 w 850468"/>
              <a:gd name="connsiteY10" fmla="*/ 110197 h 1013777"/>
              <a:gd name="connsiteX11" fmla="*/ 304482 w 850468"/>
              <a:gd name="connsiteY11" fmla="*/ 130390 h 1013777"/>
              <a:gd name="connsiteX12" fmla="*/ 288454 w 850468"/>
              <a:gd name="connsiteY12" fmla="*/ 118325 h 1013777"/>
              <a:gd name="connsiteX13" fmla="*/ 262102 w 850468"/>
              <a:gd name="connsiteY13" fmla="*/ 98488 h 1013777"/>
              <a:gd name="connsiteX14" fmla="*/ 209295 w 850468"/>
              <a:gd name="connsiteY14" fmla="*/ 58711 h 1013777"/>
              <a:gd name="connsiteX15" fmla="*/ 207632 w 850468"/>
              <a:gd name="connsiteY15" fmla="*/ 57467 h 1013777"/>
              <a:gd name="connsiteX16" fmla="*/ 163143 w 850468"/>
              <a:gd name="connsiteY16" fmla="*/ 106743 h 1013777"/>
              <a:gd name="connsiteX17" fmla="*/ 196214 w 850468"/>
              <a:gd name="connsiteY17" fmla="*/ 140779 h 1013777"/>
              <a:gd name="connsiteX18" fmla="*/ 241795 w 850468"/>
              <a:gd name="connsiteY18" fmla="*/ 187680 h 1013777"/>
              <a:gd name="connsiteX19" fmla="*/ 245732 w 850468"/>
              <a:gd name="connsiteY19" fmla="*/ 191731 h 1013777"/>
              <a:gd name="connsiteX20" fmla="*/ 204139 w 850468"/>
              <a:gd name="connsiteY20" fmla="*/ 235127 h 1013777"/>
              <a:gd name="connsiteX21" fmla="*/ 61950 w 850468"/>
              <a:gd name="connsiteY21" fmla="*/ 383514 h 1013777"/>
              <a:gd name="connsiteX22" fmla="*/ 0 w 850468"/>
              <a:gd name="connsiteY22" fmla="*/ 448170 h 1013777"/>
              <a:gd name="connsiteX23" fmla="*/ 546 w 850468"/>
              <a:gd name="connsiteY23" fmla="*/ 455459 h 1013777"/>
              <a:gd name="connsiteX24" fmla="*/ 10883 w 850468"/>
              <a:gd name="connsiteY24" fmla="*/ 523646 h 1013777"/>
              <a:gd name="connsiteX25" fmla="*/ 30022 w 850468"/>
              <a:gd name="connsiteY25" fmla="*/ 584034 h 1013777"/>
              <a:gd name="connsiteX26" fmla="*/ 37426 w 850468"/>
              <a:gd name="connsiteY26" fmla="*/ 601344 h 1013777"/>
              <a:gd name="connsiteX27" fmla="*/ 41275 w 850468"/>
              <a:gd name="connsiteY27" fmla="*/ 609485 h 1013777"/>
              <a:gd name="connsiteX28" fmla="*/ 107022 w 850468"/>
              <a:gd name="connsiteY28" fmla="*/ 648309 h 1013777"/>
              <a:gd name="connsiteX29" fmla="*/ 152158 w 850468"/>
              <a:gd name="connsiteY29" fmla="*/ 633132 h 1013777"/>
              <a:gd name="connsiteX30" fmla="*/ 152082 w 850468"/>
              <a:gd name="connsiteY30" fmla="*/ 633297 h 1013777"/>
              <a:gd name="connsiteX31" fmla="*/ 152895 w 850468"/>
              <a:gd name="connsiteY31" fmla="*/ 632586 h 1013777"/>
              <a:gd name="connsiteX32" fmla="*/ 160337 w 850468"/>
              <a:gd name="connsiteY32" fmla="*/ 626097 h 1013777"/>
              <a:gd name="connsiteX33" fmla="*/ 334809 w 850468"/>
              <a:gd name="connsiteY33" fmla="*/ 563206 h 1013777"/>
              <a:gd name="connsiteX34" fmla="*/ 363283 w 850468"/>
              <a:gd name="connsiteY34" fmla="*/ 564692 h 1013777"/>
              <a:gd name="connsiteX35" fmla="*/ 381812 w 850468"/>
              <a:gd name="connsiteY35" fmla="*/ 567346 h 1013777"/>
              <a:gd name="connsiteX36" fmla="*/ 399897 w 850468"/>
              <a:gd name="connsiteY36" fmla="*/ 568210 h 1013777"/>
              <a:gd name="connsiteX37" fmla="*/ 494055 w 850468"/>
              <a:gd name="connsiteY37" fmla="*/ 543623 h 1013777"/>
              <a:gd name="connsiteX38" fmla="*/ 552589 w 850468"/>
              <a:gd name="connsiteY38" fmla="*/ 493026 h 1013777"/>
              <a:gd name="connsiteX39" fmla="*/ 584618 w 850468"/>
              <a:gd name="connsiteY39" fmla="*/ 430517 h 1013777"/>
              <a:gd name="connsiteX40" fmla="*/ 592632 w 850468"/>
              <a:gd name="connsiteY40" fmla="*/ 375475 h 1013777"/>
              <a:gd name="connsiteX41" fmla="*/ 584618 w 850468"/>
              <a:gd name="connsiteY41" fmla="*/ 320420 h 1013777"/>
              <a:gd name="connsiteX42" fmla="*/ 552589 w 850468"/>
              <a:gd name="connsiteY42" fmla="*/ 257911 h 1013777"/>
              <a:gd name="connsiteX43" fmla="*/ 520560 w 850468"/>
              <a:gd name="connsiteY43" fmla="*/ 320420 h 1013777"/>
              <a:gd name="connsiteX44" fmla="*/ 532561 w 850468"/>
              <a:gd name="connsiteY44" fmla="*/ 375475 h 1013777"/>
              <a:gd name="connsiteX45" fmla="*/ 520560 w 850468"/>
              <a:gd name="connsiteY45" fmla="*/ 430517 h 1013777"/>
              <a:gd name="connsiteX46" fmla="*/ 399897 w 850468"/>
              <a:gd name="connsiteY46" fmla="*/ 508139 h 1013777"/>
              <a:gd name="connsiteX47" fmla="*/ 389623 w 850468"/>
              <a:gd name="connsiteY47" fmla="*/ 507695 h 1013777"/>
              <a:gd name="connsiteX48" fmla="*/ 372846 w 850468"/>
              <a:gd name="connsiteY48" fmla="*/ 505358 h 1013777"/>
              <a:gd name="connsiteX49" fmla="*/ 334809 w 850468"/>
              <a:gd name="connsiteY49" fmla="*/ 503135 h 1013777"/>
              <a:gd name="connsiteX50" fmla="*/ 262889 w 850468"/>
              <a:gd name="connsiteY50" fmla="*/ 511009 h 1013777"/>
              <a:gd name="connsiteX51" fmla="*/ 175983 w 850468"/>
              <a:gd name="connsiteY51" fmla="*/ 543496 h 1013777"/>
              <a:gd name="connsiteX52" fmla="*/ 117716 w 850468"/>
              <a:gd name="connsiteY52" fmla="*/ 583730 h 1013777"/>
              <a:gd name="connsiteX53" fmla="*/ 117030 w 850468"/>
              <a:gd name="connsiteY53" fmla="*/ 584339 h 1013777"/>
              <a:gd name="connsiteX54" fmla="*/ 107022 w 850468"/>
              <a:gd name="connsiteY54" fmla="*/ 588238 h 1013777"/>
              <a:gd name="connsiteX55" fmla="*/ 94640 w 850468"/>
              <a:gd name="connsiteY55" fmla="*/ 581698 h 1013777"/>
              <a:gd name="connsiteX56" fmla="*/ 92786 w 850468"/>
              <a:gd name="connsiteY56" fmla="*/ 577773 h 1013777"/>
              <a:gd name="connsiteX57" fmla="*/ 82486 w 850468"/>
              <a:gd name="connsiteY57" fmla="*/ 553097 h 1013777"/>
              <a:gd name="connsiteX58" fmla="*/ 69088 w 850468"/>
              <a:gd name="connsiteY58" fmla="*/ 508495 h 1013777"/>
              <a:gd name="connsiteX59" fmla="*/ 62267 w 850468"/>
              <a:gd name="connsiteY59" fmla="*/ 470026 h 1013777"/>
              <a:gd name="connsiteX60" fmla="*/ 220586 w 850468"/>
              <a:gd name="connsiteY60" fmla="*/ 304800 h 1013777"/>
              <a:gd name="connsiteX61" fmla="*/ 246024 w 850468"/>
              <a:gd name="connsiteY61" fmla="*/ 278244 h 1013777"/>
              <a:gd name="connsiteX62" fmla="*/ 287616 w 850468"/>
              <a:gd name="connsiteY62" fmla="*/ 234835 h 1013777"/>
              <a:gd name="connsiteX63" fmla="*/ 321627 w 850468"/>
              <a:gd name="connsiteY63" fmla="*/ 199339 h 1013777"/>
              <a:gd name="connsiteX64" fmla="*/ 352818 w 850468"/>
              <a:gd name="connsiteY64" fmla="*/ 166801 h 1013777"/>
              <a:gd name="connsiteX65" fmla="*/ 353771 w 850468"/>
              <a:gd name="connsiteY65" fmla="*/ 165798 h 1013777"/>
              <a:gd name="connsiteX66" fmla="*/ 394665 w 850468"/>
              <a:gd name="connsiteY66" fmla="*/ 123113 h 1013777"/>
              <a:gd name="connsiteX67" fmla="*/ 397459 w 850468"/>
              <a:gd name="connsiteY67" fmla="*/ 120205 h 1013777"/>
              <a:gd name="connsiteX68" fmla="*/ 392963 w 850468"/>
              <a:gd name="connsiteY68" fmla="*/ 111848 h 1013777"/>
              <a:gd name="connsiteX69" fmla="*/ 367525 w 850468"/>
              <a:gd name="connsiteY69" fmla="*/ 64617 h 1013777"/>
              <a:gd name="connsiteX70" fmla="*/ 421068 w 850468"/>
              <a:gd name="connsiteY70" fmla="*/ 60172 h 1013777"/>
              <a:gd name="connsiteX71" fmla="*/ 424929 w 850468"/>
              <a:gd name="connsiteY71" fmla="*/ 60070 h 1013777"/>
              <a:gd name="connsiteX72" fmla="*/ 453872 w 850468"/>
              <a:gd name="connsiteY72" fmla="*/ 61315 h 1013777"/>
              <a:gd name="connsiteX73" fmla="*/ 697915 w 850468"/>
              <a:gd name="connsiteY73" fmla="*/ 182918 h 1013777"/>
              <a:gd name="connsiteX74" fmla="*/ 744651 w 850468"/>
              <a:gd name="connsiteY74" fmla="*/ 248767 h 1013777"/>
              <a:gd name="connsiteX75" fmla="*/ 790384 w 850468"/>
              <a:gd name="connsiteY75" fmla="*/ 425538 h 1013777"/>
              <a:gd name="connsiteX76" fmla="*/ 786256 w 850468"/>
              <a:gd name="connsiteY76" fmla="*/ 480453 h 1013777"/>
              <a:gd name="connsiteX77" fmla="*/ 767371 w 850468"/>
              <a:gd name="connsiteY77" fmla="*/ 553097 h 1013777"/>
              <a:gd name="connsiteX78" fmla="*/ 761758 w 850468"/>
              <a:gd name="connsiteY78" fmla="*/ 559777 h 1013777"/>
              <a:gd name="connsiteX79" fmla="*/ 640562 w 850468"/>
              <a:gd name="connsiteY79" fmla="*/ 704227 h 1013777"/>
              <a:gd name="connsiteX80" fmla="*/ 610272 w 850468"/>
              <a:gd name="connsiteY80" fmla="*/ 740320 h 1013777"/>
              <a:gd name="connsiteX81" fmla="*/ 596023 w 850468"/>
              <a:gd name="connsiteY81" fmla="*/ 757300 h 1013777"/>
              <a:gd name="connsiteX82" fmla="*/ 527938 w 850468"/>
              <a:gd name="connsiteY82" fmla="*/ 838441 h 1013777"/>
              <a:gd name="connsiteX83" fmla="*/ 511759 w 850468"/>
              <a:gd name="connsiteY83" fmla="*/ 857719 h 1013777"/>
              <a:gd name="connsiteX84" fmla="*/ 483361 w 850468"/>
              <a:gd name="connsiteY84" fmla="*/ 891565 h 1013777"/>
              <a:gd name="connsiteX85" fmla="*/ 466318 w 850468"/>
              <a:gd name="connsiteY85" fmla="*/ 911885 h 1013777"/>
              <a:gd name="connsiteX86" fmla="*/ 438467 w 850468"/>
              <a:gd name="connsiteY86" fmla="*/ 945070 h 1013777"/>
              <a:gd name="connsiteX87" fmla="*/ 433514 w 850468"/>
              <a:gd name="connsiteY87" fmla="*/ 950963 h 1013777"/>
              <a:gd name="connsiteX88" fmla="*/ 424929 w 850468"/>
              <a:gd name="connsiteY88" fmla="*/ 953706 h 1013777"/>
              <a:gd name="connsiteX89" fmla="*/ 416331 w 850468"/>
              <a:gd name="connsiteY89" fmla="*/ 950963 h 1013777"/>
              <a:gd name="connsiteX90" fmla="*/ 411390 w 850468"/>
              <a:gd name="connsiteY90" fmla="*/ 945070 h 1013777"/>
              <a:gd name="connsiteX91" fmla="*/ 366496 w 850468"/>
              <a:gd name="connsiteY91" fmla="*/ 891565 h 1013777"/>
              <a:gd name="connsiteX92" fmla="*/ 321919 w 850468"/>
              <a:gd name="connsiteY92" fmla="*/ 838441 h 1013777"/>
              <a:gd name="connsiteX93" fmla="*/ 278040 w 850468"/>
              <a:gd name="connsiteY93" fmla="*/ 786168 h 1013777"/>
              <a:gd name="connsiteX94" fmla="*/ 239585 w 850468"/>
              <a:gd name="connsiteY94" fmla="*/ 740320 h 1013777"/>
              <a:gd name="connsiteX95" fmla="*/ 235394 w 850468"/>
              <a:gd name="connsiteY95" fmla="*/ 735329 h 1013777"/>
              <a:gd name="connsiteX96" fmla="*/ 232778 w 850468"/>
              <a:gd name="connsiteY96" fmla="*/ 736218 h 1013777"/>
              <a:gd name="connsiteX97" fmla="*/ 180326 w 850468"/>
              <a:gd name="connsiteY97" fmla="*/ 763168 h 1013777"/>
              <a:gd name="connsiteX98" fmla="*/ 200215 w 850468"/>
              <a:gd name="connsiteY98" fmla="*/ 786853 h 1013777"/>
              <a:gd name="connsiteX99" fmla="*/ 219201 w 850468"/>
              <a:gd name="connsiteY99" fmla="*/ 809498 h 1013777"/>
              <a:gd name="connsiteX100" fmla="*/ 362191 w 850468"/>
              <a:gd name="connsiteY100" fmla="*/ 979906 h 1013777"/>
              <a:gd name="connsiteX101" fmla="*/ 424929 w 850468"/>
              <a:gd name="connsiteY101" fmla="*/ 1013777 h 1013777"/>
              <a:gd name="connsiteX102" fmla="*/ 458660 w 850468"/>
              <a:gd name="connsiteY102" fmla="*/ 1005700 h 1013777"/>
              <a:gd name="connsiteX103" fmla="*/ 487654 w 850468"/>
              <a:gd name="connsiteY103" fmla="*/ 979906 h 1013777"/>
              <a:gd name="connsiteX104" fmla="*/ 529411 w 850468"/>
              <a:gd name="connsiteY104" fmla="*/ 930135 h 1013777"/>
              <a:gd name="connsiteX105" fmla="*/ 607631 w 850468"/>
              <a:gd name="connsiteY105" fmla="*/ 836929 h 1013777"/>
              <a:gd name="connsiteX106" fmla="*/ 649642 w 850468"/>
              <a:gd name="connsiteY106" fmla="*/ 786853 h 1013777"/>
              <a:gd name="connsiteX107" fmla="*/ 661618 w 850468"/>
              <a:gd name="connsiteY107" fmla="*/ 772591 h 1013777"/>
              <a:gd name="connsiteX108" fmla="*/ 819835 w 850468"/>
              <a:gd name="connsiteY108" fmla="*/ 584034 h 1013777"/>
              <a:gd name="connsiteX109" fmla="*/ 841755 w 850468"/>
              <a:gd name="connsiteY109" fmla="*/ 511568 h 1013777"/>
              <a:gd name="connsiteX110" fmla="*/ 849299 w 850468"/>
              <a:gd name="connsiteY110" fmla="*/ 455459 h 1013777"/>
              <a:gd name="connsiteX111" fmla="*/ 850467 w 850468"/>
              <a:gd name="connsiteY111" fmla="*/ 425538 h 1013777"/>
              <a:gd name="connsiteX112" fmla="*/ 786028 w 850468"/>
              <a:gd name="connsiteY112" fmla="*/ 200456 h 1013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</a:cxnLst>
            <a:rect l="l" t="t" r="r" b="b"/>
            <a:pathLst>
              <a:path w="850468" h="1013777">
                <a:moveTo>
                  <a:pt x="786028" y="200456"/>
                </a:moveTo>
                <a:cubicBezTo>
                  <a:pt x="724407" y="101815"/>
                  <a:pt x="623557" y="30289"/>
                  <a:pt x="505281" y="7670"/>
                </a:cubicBezTo>
                <a:cubicBezTo>
                  <a:pt x="481583" y="3149"/>
                  <a:pt x="457187" y="609"/>
                  <a:pt x="432282" y="177"/>
                </a:cubicBezTo>
                <a:cubicBezTo>
                  <a:pt x="431291" y="165"/>
                  <a:pt x="430314" y="114"/>
                  <a:pt x="429323" y="114"/>
                </a:cubicBezTo>
                <a:cubicBezTo>
                  <a:pt x="427850" y="88"/>
                  <a:pt x="426402" y="0"/>
                  <a:pt x="424929" y="0"/>
                </a:cubicBezTo>
                <a:cubicBezTo>
                  <a:pt x="407009" y="0"/>
                  <a:pt x="389394" y="1231"/>
                  <a:pt x="372059" y="3378"/>
                </a:cubicBezTo>
                <a:cubicBezTo>
                  <a:pt x="360425" y="4825"/>
                  <a:pt x="348906" y="6642"/>
                  <a:pt x="337578" y="9004"/>
                </a:cubicBezTo>
                <a:cubicBezTo>
                  <a:pt x="317296" y="13233"/>
                  <a:pt x="297548" y="18884"/>
                  <a:pt x="278434" y="25882"/>
                </a:cubicBezTo>
                <a:lnTo>
                  <a:pt x="287223" y="42189"/>
                </a:lnTo>
                <a:lnTo>
                  <a:pt x="307352" y="79578"/>
                </a:lnTo>
                <a:lnTo>
                  <a:pt x="323837" y="110197"/>
                </a:lnTo>
                <a:lnTo>
                  <a:pt x="304482" y="130390"/>
                </a:lnTo>
                <a:lnTo>
                  <a:pt x="288454" y="118325"/>
                </a:lnTo>
                <a:lnTo>
                  <a:pt x="262102" y="98488"/>
                </a:lnTo>
                <a:lnTo>
                  <a:pt x="209295" y="58711"/>
                </a:lnTo>
                <a:lnTo>
                  <a:pt x="207632" y="57467"/>
                </a:lnTo>
                <a:cubicBezTo>
                  <a:pt x="195745" y="76352"/>
                  <a:pt x="180657" y="93027"/>
                  <a:pt x="163143" y="106743"/>
                </a:cubicBezTo>
                <a:lnTo>
                  <a:pt x="196214" y="140779"/>
                </a:lnTo>
                <a:lnTo>
                  <a:pt x="241795" y="187680"/>
                </a:lnTo>
                <a:lnTo>
                  <a:pt x="245732" y="191731"/>
                </a:lnTo>
                <a:lnTo>
                  <a:pt x="204139" y="235127"/>
                </a:lnTo>
                <a:lnTo>
                  <a:pt x="61950" y="383514"/>
                </a:lnTo>
                <a:lnTo>
                  <a:pt x="0" y="448170"/>
                </a:lnTo>
                <a:cubicBezTo>
                  <a:pt x="126" y="450621"/>
                  <a:pt x="380" y="453034"/>
                  <a:pt x="546" y="455459"/>
                </a:cubicBezTo>
                <a:cubicBezTo>
                  <a:pt x="2171" y="478764"/>
                  <a:pt x="5663" y="501535"/>
                  <a:pt x="10883" y="523646"/>
                </a:cubicBezTo>
                <a:cubicBezTo>
                  <a:pt x="15785" y="544410"/>
                  <a:pt x="22199" y="564578"/>
                  <a:pt x="30022" y="584034"/>
                </a:cubicBezTo>
                <a:cubicBezTo>
                  <a:pt x="32359" y="589876"/>
                  <a:pt x="34848" y="595629"/>
                  <a:pt x="37426" y="601344"/>
                </a:cubicBezTo>
                <a:cubicBezTo>
                  <a:pt x="38658" y="604075"/>
                  <a:pt x="39979" y="606780"/>
                  <a:pt x="41275" y="609485"/>
                </a:cubicBezTo>
                <a:cubicBezTo>
                  <a:pt x="54076" y="632625"/>
                  <a:pt x="78701" y="648309"/>
                  <a:pt x="107022" y="648309"/>
                </a:cubicBezTo>
                <a:cubicBezTo>
                  <a:pt x="123990" y="648309"/>
                  <a:pt x="139585" y="642619"/>
                  <a:pt x="152158" y="633132"/>
                </a:cubicBezTo>
                <a:lnTo>
                  <a:pt x="152082" y="633297"/>
                </a:lnTo>
                <a:cubicBezTo>
                  <a:pt x="152349" y="633056"/>
                  <a:pt x="152628" y="632828"/>
                  <a:pt x="152895" y="632586"/>
                </a:cubicBezTo>
                <a:cubicBezTo>
                  <a:pt x="155511" y="630567"/>
                  <a:pt x="158013" y="628433"/>
                  <a:pt x="160337" y="626097"/>
                </a:cubicBezTo>
                <a:cubicBezTo>
                  <a:pt x="207708" y="586181"/>
                  <a:pt x="267969" y="563206"/>
                  <a:pt x="334809" y="563206"/>
                </a:cubicBezTo>
                <a:cubicBezTo>
                  <a:pt x="344436" y="563206"/>
                  <a:pt x="353923" y="563727"/>
                  <a:pt x="363283" y="564692"/>
                </a:cubicBezTo>
                <a:cubicBezTo>
                  <a:pt x="369366" y="565861"/>
                  <a:pt x="375538" y="566762"/>
                  <a:pt x="381812" y="567346"/>
                </a:cubicBezTo>
                <a:cubicBezTo>
                  <a:pt x="387768" y="567893"/>
                  <a:pt x="393788" y="568210"/>
                  <a:pt x="399897" y="568210"/>
                </a:cubicBezTo>
                <a:cubicBezTo>
                  <a:pt x="434111" y="568210"/>
                  <a:pt x="466204" y="559257"/>
                  <a:pt x="494055" y="543623"/>
                </a:cubicBezTo>
                <a:cubicBezTo>
                  <a:pt x="516826" y="530860"/>
                  <a:pt x="536740" y="513587"/>
                  <a:pt x="552589" y="493026"/>
                </a:cubicBezTo>
                <a:cubicBezTo>
                  <a:pt x="566839" y="474560"/>
                  <a:pt x="577799" y="453427"/>
                  <a:pt x="584618" y="430517"/>
                </a:cubicBezTo>
                <a:cubicBezTo>
                  <a:pt x="589813" y="413067"/>
                  <a:pt x="592632" y="394601"/>
                  <a:pt x="592632" y="375475"/>
                </a:cubicBezTo>
                <a:cubicBezTo>
                  <a:pt x="592632" y="356336"/>
                  <a:pt x="589813" y="337870"/>
                  <a:pt x="584618" y="320420"/>
                </a:cubicBezTo>
                <a:cubicBezTo>
                  <a:pt x="577799" y="297510"/>
                  <a:pt x="566839" y="276390"/>
                  <a:pt x="552589" y="257911"/>
                </a:cubicBezTo>
                <a:cubicBezTo>
                  <a:pt x="538340" y="276390"/>
                  <a:pt x="527380" y="297510"/>
                  <a:pt x="520560" y="320420"/>
                </a:cubicBezTo>
                <a:cubicBezTo>
                  <a:pt x="528243" y="337210"/>
                  <a:pt x="532561" y="355841"/>
                  <a:pt x="532561" y="375475"/>
                </a:cubicBezTo>
                <a:cubicBezTo>
                  <a:pt x="532561" y="395097"/>
                  <a:pt x="528243" y="413727"/>
                  <a:pt x="520560" y="430517"/>
                </a:cubicBezTo>
                <a:cubicBezTo>
                  <a:pt x="499605" y="476262"/>
                  <a:pt x="453415" y="508139"/>
                  <a:pt x="399897" y="508139"/>
                </a:cubicBezTo>
                <a:cubicBezTo>
                  <a:pt x="396430" y="508139"/>
                  <a:pt x="393013" y="507961"/>
                  <a:pt x="389623" y="507695"/>
                </a:cubicBezTo>
                <a:cubicBezTo>
                  <a:pt x="384073" y="506780"/>
                  <a:pt x="378485" y="506006"/>
                  <a:pt x="372846" y="505358"/>
                </a:cubicBezTo>
                <a:cubicBezTo>
                  <a:pt x="360349" y="503936"/>
                  <a:pt x="347674" y="503135"/>
                  <a:pt x="334809" y="503135"/>
                </a:cubicBezTo>
                <a:cubicBezTo>
                  <a:pt x="310108" y="503135"/>
                  <a:pt x="286054" y="505904"/>
                  <a:pt x="262889" y="511009"/>
                </a:cubicBezTo>
                <a:cubicBezTo>
                  <a:pt x="232092" y="517791"/>
                  <a:pt x="202920" y="528853"/>
                  <a:pt x="175983" y="543496"/>
                </a:cubicBezTo>
                <a:cubicBezTo>
                  <a:pt x="155104" y="554837"/>
                  <a:pt x="135597" y="568350"/>
                  <a:pt x="117716" y="583730"/>
                </a:cubicBezTo>
                <a:cubicBezTo>
                  <a:pt x="117487" y="583933"/>
                  <a:pt x="117259" y="584136"/>
                  <a:pt x="117030" y="584339"/>
                </a:cubicBezTo>
                <a:cubicBezTo>
                  <a:pt x="114363" y="586739"/>
                  <a:pt x="110883" y="588238"/>
                  <a:pt x="107022" y="588238"/>
                </a:cubicBezTo>
                <a:cubicBezTo>
                  <a:pt x="101879" y="588238"/>
                  <a:pt x="97345" y="585634"/>
                  <a:pt x="94640" y="581698"/>
                </a:cubicBezTo>
                <a:cubicBezTo>
                  <a:pt x="94017" y="580389"/>
                  <a:pt x="93395" y="579081"/>
                  <a:pt x="92786" y="577773"/>
                </a:cubicBezTo>
                <a:cubicBezTo>
                  <a:pt x="89077" y="569696"/>
                  <a:pt x="85610" y="561479"/>
                  <a:pt x="82486" y="553097"/>
                </a:cubicBezTo>
                <a:cubicBezTo>
                  <a:pt x="77076" y="538644"/>
                  <a:pt x="72618" y="523748"/>
                  <a:pt x="69088" y="508495"/>
                </a:cubicBezTo>
                <a:cubicBezTo>
                  <a:pt x="66166" y="495896"/>
                  <a:pt x="63868" y="483069"/>
                  <a:pt x="62267" y="470026"/>
                </a:cubicBezTo>
                <a:lnTo>
                  <a:pt x="220586" y="304800"/>
                </a:lnTo>
                <a:lnTo>
                  <a:pt x="246024" y="278244"/>
                </a:lnTo>
                <a:lnTo>
                  <a:pt x="287616" y="234835"/>
                </a:lnTo>
                <a:lnTo>
                  <a:pt x="321627" y="199339"/>
                </a:lnTo>
                <a:lnTo>
                  <a:pt x="352818" y="166801"/>
                </a:lnTo>
                <a:lnTo>
                  <a:pt x="353771" y="165798"/>
                </a:lnTo>
                <a:lnTo>
                  <a:pt x="394665" y="123113"/>
                </a:lnTo>
                <a:lnTo>
                  <a:pt x="397459" y="120205"/>
                </a:lnTo>
                <a:lnTo>
                  <a:pt x="392963" y="111848"/>
                </a:lnTo>
                <a:lnTo>
                  <a:pt x="367525" y="64617"/>
                </a:lnTo>
                <a:cubicBezTo>
                  <a:pt x="384987" y="61848"/>
                  <a:pt x="402881" y="60362"/>
                  <a:pt x="421068" y="60172"/>
                </a:cubicBezTo>
                <a:cubicBezTo>
                  <a:pt x="422363" y="60159"/>
                  <a:pt x="423633" y="60070"/>
                  <a:pt x="424929" y="60070"/>
                </a:cubicBezTo>
                <a:cubicBezTo>
                  <a:pt x="434669" y="60070"/>
                  <a:pt x="444309" y="60566"/>
                  <a:pt x="453872" y="61315"/>
                </a:cubicBezTo>
                <a:cubicBezTo>
                  <a:pt x="550659" y="68948"/>
                  <a:pt x="636942" y="114388"/>
                  <a:pt x="697915" y="182918"/>
                </a:cubicBezTo>
                <a:cubicBezTo>
                  <a:pt x="715797" y="203009"/>
                  <a:pt x="731507" y="225081"/>
                  <a:pt x="744651" y="248767"/>
                </a:cubicBezTo>
                <a:cubicBezTo>
                  <a:pt x="773760" y="301193"/>
                  <a:pt x="790384" y="361441"/>
                  <a:pt x="790384" y="425538"/>
                </a:cubicBezTo>
                <a:cubicBezTo>
                  <a:pt x="790384" y="444195"/>
                  <a:pt x="788961" y="462533"/>
                  <a:pt x="786256" y="480453"/>
                </a:cubicBezTo>
                <a:cubicBezTo>
                  <a:pt x="782446" y="505599"/>
                  <a:pt x="776046" y="529894"/>
                  <a:pt x="767371" y="553097"/>
                </a:cubicBezTo>
                <a:lnTo>
                  <a:pt x="761758" y="559777"/>
                </a:lnTo>
                <a:lnTo>
                  <a:pt x="640562" y="704227"/>
                </a:lnTo>
                <a:lnTo>
                  <a:pt x="610272" y="740320"/>
                </a:lnTo>
                <a:lnTo>
                  <a:pt x="596023" y="757300"/>
                </a:lnTo>
                <a:lnTo>
                  <a:pt x="527938" y="838441"/>
                </a:lnTo>
                <a:lnTo>
                  <a:pt x="511759" y="857719"/>
                </a:lnTo>
                <a:lnTo>
                  <a:pt x="483361" y="891565"/>
                </a:lnTo>
                <a:lnTo>
                  <a:pt x="466318" y="911885"/>
                </a:lnTo>
                <a:lnTo>
                  <a:pt x="438467" y="945070"/>
                </a:lnTo>
                <a:lnTo>
                  <a:pt x="433514" y="950963"/>
                </a:lnTo>
                <a:cubicBezTo>
                  <a:pt x="431076" y="952677"/>
                  <a:pt x="428129" y="953706"/>
                  <a:pt x="424929" y="953706"/>
                </a:cubicBezTo>
                <a:cubicBezTo>
                  <a:pt x="421728" y="953706"/>
                  <a:pt x="418769" y="952677"/>
                  <a:pt x="416331" y="950963"/>
                </a:cubicBezTo>
                <a:lnTo>
                  <a:pt x="411390" y="945070"/>
                </a:lnTo>
                <a:lnTo>
                  <a:pt x="366496" y="891565"/>
                </a:lnTo>
                <a:lnTo>
                  <a:pt x="321919" y="838441"/>
                </a:lnTo>
                <a:lnTo>
                  <a:pt x="278040" y="786168"/>
                </a:lnTo>
                <a:lnTo>
                  <a:pt x="239585" y="740320"/>
                </a:lnTo>
                <a:lnTo>
                  <a:pt x="235394" y="735329"/>
                </a:lnTo>
                <a:cubicBezTo>
                  <a:pt x="234517" y="735634"/>
                  <a:pt x="233641" y="735914"/>
                  <a:pt x="232778" y="736218"/>
                </a:cubicBezTo>
                <a:cubicBezTo>
                  <a:pt x="213994" y="742873"/>
                  <a:pt x="196392" y="751992"/>
                  <a:pt x="180326" y="763168"/>
                </a:cubicBezTo>
                <a:lnTo>
                  <a:pt x="200215" y="786853"/>
                </a:lnTo>
                <a:lnTo>
                  <a:pt x="219201" y="809498"/>
                </a:lnTo>
                <a:lnTo>
                  <a:pt x="362191" y="979906"/>
                </a:lnTo>
                <a:cubicBezTo>
                  <a:pt x="375627" y="1000289"/>
                  <a:pt x="398690" y="1013777"/>
                  <a:pt x="424929" y="1013777"/>
                </a:cubicBezTo>
                <a:cubicBezTo>
                  <a:pt x="437070" y="1013777"/>
                  <a:pt x="448512" y="1010831"/>
                  <a:pt x="458660" y="1005700"/>
                </a:cubicBezTo>
                <a:cubicBezTo>
                  <a:pt x="470433" y="999769"/>
                  <a:pt x="480440" y="990854"/>
                  <a:pt x="487654" y="979906"/>
                </a:cubicBezTo>
                <a:lnTo>
                  <a:pt x="529411" y="930135"/>
                </a:lnTo>
                <a:lnTo>
                  <a:pt x="607631" y="836929"/>
                </a:lnTo>
                <a:lnTo>
                  <a:pt x="649642" y="786853"/>
                </a:lnTo>
                <a:lnTo>
                  <a:pt x="661618" y="772591"/>
                </a:lnTo>
                <a:lnTo>
                  <a:pt x="819835" y="584034"/>
                </a:lnTo>
                <a:cubicBezTo>
                  <a:pt x="829170" y="560806"/>
                  <a:pt x="836612" y="536613"/>
                  <a:pt x="841755" y="511568"/>
                </a:cubicBezTo>
                <a:cubicBezTo>
                  <a:pt x="845515" y="493280"/>
                  <a:pt x="847966" y="474522"/>
                  <a:pt x="849299" y="455459"/>
                </a:cubicBezTo>
                <a:cubicBezTo>
                  <a:pt x="849985" y="445566"/>
                  <a:pt x="850467" y="435610"/>
                  <a:pt x="850467" y="425538"/>
                </a:cubicBezTo>
                <a:cubicBezTo>
                  <a:pt x="850467" y="342861"/>
                  <a:pt x="826808" y="265760"/>
                  <a:pt x="786028" y="20045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5346700"/>
            <a:ext cx="6159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以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形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象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为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原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型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进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变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形，独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代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表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尊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贵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高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贵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；结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合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定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位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符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号，象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征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准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确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精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0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71600" y="3048000"/>
            <a:ext cx="7620000" cy="381000"/>
          </a:xfrm>
          <a:custGeom>
            <a:avLst/>
            <a:gdLst>
              <a:gd name="connsiteX0" fmla="*/ 7429500 w 7620000"/>
              <a:gd name="connsiteY0" fmla="*/ 381000 h 381000"/>
              <a:gd name="connsiteX1" fmla="*/ 190500 w 7620000"/>
              <a:gd name="connsiteY1" fmla="*/ 381000 h 381000"/>
              <a:gd name="connsiteX2" fmla="*/ 0 w 7620000"/>
              <a:gd name="connsiteY2" fmla="*/ 190500 h 381000"/>
              <a:gd name="connsiteX3" fmla="*/ 190500 w 7620000"/>
              <a:gd name="connsiteY3" fmla="*/ 0 h 381000"/>
              <a:gd name="connsiteX4" fmla="*/ 7429500 w 7620000"/>
              <a:gd name="connsiteY4" fmla="*/ 0 h 381000"/>
              <a:gd name="connsiteX5" fmla="*/ 7620000 w 7620000"/>
              <a:gd name="connsiteY5" fmla="*/ 190500 h 381000"/>
              <a:gd name="connsiteX6" fmla="*/ 7429500 w 7620000"/>
              <a:gd name="connsiteY6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000" h="381000">
                <a:moveTo>
                  <a:pt x="7429500" y="381000"/>
                </a:moveTo>
                <a:lnTo>
                  <a:pt x="190500" y="381000"/>
                </a:lnTo>
                <a:cubicBezTo>
                  <a:pt x="85293" y="381000"/>
                  <a:pt x="0" y="295706"/>
                  <a:pt x="0" y="190500"/>
                </a:cubicBezTo>
                <a:cubicBezTo>
                  <a:pt x="0" y="85293"/>
                  <a:pt x="85293" y="0"/>
                  <a:pt x="190500" y="0"/>
                </a:cubicBezTo>
                <a:lnTo>
                  <a:pt x="7429500" y="0"/>
                </a:lnTo>
                <a:cubicBezTo>
                  <a:pt x="7534706" y="0"/>
                  <a:pt x="7620000" y="85293"/>
                  <a:pt x="7620000" y="190500"/>
                </a:cubicBezTo>
                <a:cubicBezTo>
                  <a:pt x="7620000" y="295706"/>
                  <a:pt x="7534706" y="381000"/>
                  <a:pt x="7429500" y="381000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3924300"/>
            <a:ext cx="698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#3184C7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5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625600"/>
            <a:ext cx="1092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颜色规范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3670300"/>
            <a:ext cx="1358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R:49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G:129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B:199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223671" y="3446108"/>
            <a:ext cx="94170" cy="154520"/>
          </a:xfrm>
          <a:custGeom>
            <a:avLst/>
            <a:gdLst>
              <a:gd name="connsiteX0" fmla="*/ 42799 w 94170"/>
              <a:gd name="connsiteY0" fmla="*/ 14592 h 154520"/>
              <a:gd name="connsiteX1" fmla="*/ 14592 w 94170"/>
              <a:gd name="connsiteY1" fmla="*/ 0 h 154520"/>
              <a:gd name="connsiteX2" fmla="*/ 0 w 94170"/>
              <a:gd name="connsiteY2" fmla="*/ 28206 h 154520"/>
              <a:gd name="connsiteX3" fmla="*/ 57175 w 94170"/>
              <a:gd name="connsiteY3" fmla="*/ 144792 h 154520"/>
              <a:gd name="connsiteX4" fmla="*/ 75692 w 94170"/>
              <a:gd name="connsiteY4" fmla="*/ 154520 h 154520"/>
              <a:gd name="connsiteX5" fmla="*/ 88404 w 94170"/>
              <a:gd name="connsiteY5" fmla="*/ 150545 h 154520"/>
              <a:gd name="connsiteX6" fmla="*/ 94170 w 94170"/>
              <a:gd name="connsiteY6" fmla="*/ 119316 h 154520"/>
              <a:gd name="connsiteX7" fmla="*/ 42799 w 94170"/>
              <a:gd name="connsiteY7" fmla="*/ 14592 h 154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4170" h="154520">
                <a:moveTo>
                  <a:pt x="42799" y="14592"/>
                </a:moveTo>
                <a:cubicBezTo>
                  <a:pt x="39039" y="2768"/>
                  <a:pt x="26416" y="-3759"/>
                  <a:pt x="14592" y="0"/>
                </a:cubicBezTo>
                <a:cubicBezTo>
                  <a:pt x="2781" y="3759"/>
                  <a:pt x="-3759" y="16395"/>
                  <a:pt x="0" y="28206"/>
                </a:cubicBezTo>
                <a:cubicBezTo>
                  <a:pt x="13195" y="69634"/>
                  <a:pt x="32436" y="108864"/>
                  <a:pt x="57175" y="144792"/>
                </a:cubicBezTo>
                <a:cubicBezTo>
                  <a:pt x="61531" y="151117"/>
                  <a:pt x="68541" y="154520"/>
                  <a:pt x="75692" y="154520"/>
                </a:cubicBezTo>
                <a:cubicBezTo>
                  <a:pt x="80086" y="154520"/>
                  <a:pt x="84506" y="153225"/>
                  <a:pt x="88404" y="150545"/>
                </a:cubicBezTo>
                <a:cubicBezTo>
                  <a:pt x="98628" y="143509"/>
                  <a:pt x="101206" y="129539"/>
                  <a:pt x="94170" y="119316"/>
                </a:cubicBezTo>
                <a:cubicBezTo>
                  <a:pt x="71932" y="87033"/>
                  <a:pt x="54661" y="51790"/>
                  <a:pt x="42799" y="1459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1677" y="3504135"/>
            <a:ext cx="124726" cy="130416"/>
          </a:xfrm>
          <a:custGeom>
            <a:avLst/>
            <a:gdLst>
              <a:gd name="connsiteX0" fmla="*/ 37401 w 124726"/>
              <a:gd name="connsiteY0" fmla="*/ 6261 h 130416"/>
              <a:gd name="connsiteX1" fmla="*/ 6260 w 124726"/>
              <a:gd name="connsiteY1" fmla="*/ 0 h 130416"/>
              <a:gd name="connsiteX2" fmla="*/ 0 w 124726"/>
              <a:gd name="connsiteY2" fmla="*/ 31140 h 130416"/>
              <a:gd name="connsiteX3" fmla="*/ 93471 w 124726"/>
              <a:gd name="connsiteY3" fmla="*/ 126415 h 130416"/>
              <a:gd name="connsiteX4" fmla="*/ 106248 w 124726"/>
              <a:gd name="connsiteY4" fmla="*/ 130416 h 130416"/>
              <a:gd name="connsiteX5" fmla="*/ 124726 w 124726"/>
              <a:gd name="connsiteY5" fmla="*/ 120751 h 130416"/>
              <a:gd name="connsiteX6" fmla="*/ 119062 w 124726"/>
              <a:gd name="connsiteY6" fmla="*/ 89496 h 130416"/>
              <a:gd name="connsiteX7" fmla="*/ 37401 w 124726"/>
              <a:gd name="connsiteY7" fmla="*/ 6261 h 130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4726" h="130416">
                <a:moveTo>
                  <a:pt x="37401" y="6261"/>
                </a:moveTo>
                <a:cubicBezTo>
                  <a:pt x="30530" y="-4064"/>
                  <a:pt x="16586" y="-6870"/>
                  <a:pt x="6260" y="0"/>
                </a:cubicBezTo>
                <a:cubicBezTo>
                  <a:pt x="-4076" y="6870"/>
                  <a:pt x="-6870" y="20815"/>
                  <a:pt x="0" y="31140"/>
                </a:cubicBezTo>
                <a:cubicBezTo>
                  <a:pt x="24968" y="68669"/>
                  <a:pt x="56413" y="100723"/>
                  <a:pt x="93471" y="126415"/>
                </a:cubicBezTo>
                <a:cubicBezTo>
                  <a:pt x="97383" y="129120"/>
                  <a:pt x="101828" y="130416"/>
                  <a:pt x="106248" y="130416"/>
                </a:cubicBezTo>
                <a:cubicBezTo>
                  <a:pt x="113360" y="130416"/>
                  <a:pt x="120357" y="127037"/>
                  <a:pt x="124726" y="120751"/>
                </a:cubicBezTo>
                <a:cubicBezTo>
                  <a:pt x="131800" y="110553"/>
                  <a:pt x="129247" y="96558"/>
                  <a:pt x="119062" y="89496"/>
                </a:cubicBezTo>
                <a:cubicBezTo>
                  <a:pt x="86690" y="67055"/>
                  <a:pt x="59207" y="39052"/>
                  <a:pt x="37401" y="6261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3229" y="3507322"/>
            <a:ext cx="311950" cy="96647"/>
          </a:xfrm>
          <a:custGeom>
            <a:avLst/>
            <a:gdLst>
              <a:gd name="connsiteX0" fmla="*/ 2654 w 311950"/>
              <a:gd name="connsiteY0" fmla="*/ 34315 h 96647"/>
              <a:gd name="connsiteX1" fmla="*/ 173177 w 311950"/>
              <a:gd name="connsiteY1" fmla="*/ 96646 h 96647"/>
              <a:gd name="connsiteX2" fmla="*/ 300786 w 311950"/>
              <a:gd name="connsiteY2" fmla="*/ 63830 h 96647"/>
              <a:gd name="connsiteX3" fmla="*/ 303504 w 311950"/>
              <a:gd name="connsiteY3" fmla="*/ 62344 h 96647"/>
              <a:gd name="connsiteX4" fmla="*/ 311950 w 311950"/>
              <a:gd name="connsiteY4" fmla="*/ 31724 h 96647"/>
              <a:gd name="connsiteX5" fmla="*/ 281330 w 311950"/>
              <a:gd name="connsiteY5" fmla="*/ 23278 h 96647"/>
              <a:gd name="connsiteX6" fmla="*/ 239140 w 311950"/>
              <a:gd name="connsiteY6" fmla="*/ 41579 h 96647"/>
              <a:gd name="connsiteX7" fmla="*/ 237756 w 311950"/>
              <a:gd name="connsiteY7" fmla="*/ 42024 h 96647"/>
              <a:gd name="connsiteX8" fmla="*/ 228536 w 311950"/>
              <a:gd name="connsiteY8" fmla="*/ 44640 h 96647"/>
              <a:gd name="connsiteX9" fmla="*/ 226428 w 311950"/>
              <a:gd name="connsiteY9" fmla="*/ 45161 h 96647"/>
              <a:gd name="connsiteX10" fmla="*/ 219201 w 311950"/>
              <a:gd name="connsiteY10" fmla="*/ 46837 h 96647"/>
              <a:gd name="connsiteX11" fmla="*/ 216280 w 311950"/>
              <a:gd name="connsiteY11" fmla="*/ 47459 h 96647"/>
              <a:gd name="connsiteX12" fmla="*/ 207657 w 311950"/>
              <a:gd name="connsiteY12" fmla="*/ 49009 h 96647"/>
              <a:gd name="connsiteX13" fmla="*/ 204609 w 311950"/>
              <a:gd name="connsiteY13" fmla="*/ 49440 h 96647"/>
              <a:gd name="connsiteX14" fmla="*/ 197345 w 311950"/>
              <a:gd name="connsiteY14" fmla="*/ 50380 h 96647"/>
              <a:gd name="connsiteX15" fmla="*/ 194919 w 311950"/>
              <a:gd name="connsiteY15" fmla="*/ 50647 h 96647"/>
              <a:gd name="connsiteX16" fmla="*/ 185572 w 311950"/>
              <a:gd name="connsiteY16" fmla="*/ 51371 h 96647"/>
              <a:gd name="connsiteX17" fmla="*/ 183108 w 311950"/>
              <a:gd name="connsiteY17" fmla="*/ 51485 h 96647"/>
              <a:gd name="connsiteX18" fmla="*/ 173177 w 311950"/>
              <a:gd name="connsiteY18" fmla="*/ 51739 h 96647"/>
              <a:gd name="connsiteX19" fmla="*/ 140398 w 311950"/>
              <a:gd name="connsiteY19" fmla="*/ 49224 h 96647"/>
              <a:gd name="connsiteX20" fmla="*/ 31635 w 311950"/>
              <a:gd name="connsiteY20" fmla="*/ 0 h 96647"/>
              <a:gd name="connsiteX21" fmla="*/ 0 w 311950"/>
              <a:gd name="connsiteY21" fmla="*/ 2666 h 96647"/>
              <a:gd name="connsiteX22" fmla="*/ 2654 w 311950"/>
              <a:gd name="connsiteY22" fmla="*/ 34315 h 96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311950" h="96647">
                <a:moveTo>
                  <a:pt x="2654" y="34315"/>
                </a:moveTo>
                <a:cubicBezTo>
                  <a:pt x="50241" y="74510"/>
                  <a:pt x="110807" y="96646"/>
                  <a:pt x="173177" y="96646"/>
                </a:cubicBezTo>
                <a:cubicBezTo>
                  <a:pt x="217856" y="96646"/>
                  <a:pt x="261899" y="85292"/>
                  <a:pt x="300786" y="63830"/>
                </a:cubicBezTo>
                <a:cubicBezTo>
                  <a:pt x="301688" y="63322"/>
                  <a:pt x="302602" y="62851"/>
                  <a:pt x="303504" y="62344"/>
                </a:cubicBezTo>
                <a:cubicBezTo>
                  <a:pt x="314299" y="56222"/>
                  <a:pt x="318084" y="42519"/>
                  <a:pt x="311950" y="31724"/>
                </a:cubicBezTo>
                <a:cubicBezTo>
                  <a:pt x="305829" y="20929"/>
                  <a:pt x="292125" y="17144"/>
                  <a:pt x="281330" y="23278"/>
                </a:cubicBezTo>
                <a:cubicBezTo>
                  <a:pt x="267957" y="30873"/>
                  <a:pt x="253784" y="36982"/>
                  <a:pt x="239140" y="41579"/>
                </a:cubicBezTo>
                <a:cubicBezTo>
                  <a:pt x="238683" y="41731"/>
                  <a:pt x="238226" y="41884"/>
                  <a:pt x="237756" y="42024"/>
                </a:cubicBezTo>
                <a:cubicBezTo>
                  <a:pt x="234696" y="42964"/>
                  <a:pt x="231622" y="43840"/>
                  <a:pt x="228536" y="44640"/>
                </a:cubicBezTo>
                <a:cubicBezTo>
                  <a:pt x="227825" y="44830"/>
                  <a:pt x="227126" y="44996"/>
                  <a:pt x="226428" y="45161"/>
                </a:cubicBezTo>
                <a:cubicBezTo>
                  <a:pt x="224027" y="45758"/>
                  <a:pt x="221614" y="46316"/>
                  <a:pt x="219201" y="46837"/>
                </a:cubicBezTo>
                <a:cubicBezTo>
                  <a:pt x="218236" y="47053"/>
                  <a:pt x="217259" y="47269"/>
                  <a:pt x="216280" y="47459"/>
                </a:cubicBezTo>
                <a:cubicBezTo>
                  <a:pt x="213423" y="48031"/>
                  <a:pt x="210541" y="48552"/>
                  <a:pt x="207657" y="49009"/>
                </a:cubicBezTo>
                <a:cubicBezTo>
                  <a:pt x="206642" y="49161"/>
                  <a:pt x="205613" y="49314"/>
                  <a:pt x="204609" y="49440"/>
                </a:cubicBezTo>
                <a:cubicBezTo>
                  <a:pt x="202196" y="49796"/>
                  <a:pt x="199771" y="50101"/>
                  <a:pt x="197345" y="50380"/>
                </a:cubicBezTo>
                <a:cubicBezTo>
                  <a:pt x="196544" y="50456"/>
                  <a:pt x="195732" y="50571"/>
                  <a:pt x="194919" y="50647"/>
                </a:cubicBezTo>
                <a:cubicBezTo>
                  <a:pt x="191821" y="50965"/>
                  <a:pt x="188696" y="51180"/>
                  <a:pt x="185572" y="51371"/>
                </a:cubicBezTo>
                <a:cubicBezTo>
                  <a:pt x="184759" y="51409"/>
                  <a:pt x="183921" y="51447"/>
                  <a:pt x="183108" y="51485"/>
                </a:cubicBezTo>
                <a:cubicBezTo>
                  <a:pt x="179794" y="51625"/>
                  <a:pt x="176491" y="51739"/>
                  <a:pt x="173177" y="51739"/>
                </a:cubicBezTo>
                <a:cubicBezTo>
                  <a:pt x="162154" y="51739"/>
                  <a:pt x="151193" y="50850"/>
                  <a:pt x="140398" y="49224"/>
                </a:cubicBezTo>
                <a:cubicBezTo>
                  <a:pt x="100482" y="43179"/>
                  <a:pt x="62712" y="26250"/>
                  <a:pt x="31635" y="0"/>
                </a:cubicBezTo>
                <a:cubicBezTo>
                  <a:pt x="22174" y="-8013"/>
                  <a:pt x="8001" y="-6807"/>
                  <a:pt x="0" y="2666"/>
                </a:cubicBezTo>
                <a:cubicBezTo>
                  <a:pt x="-8013" y="12141"/>
                  <a:pt x="-6819" y="26301"/>
                  <a:pt x="2654" y="34315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2037" y="2894187"/>
            <a:ext cx="889000" cy="889000"/>
          </a:xfrm>
          <a:custGeom>
            <a:avLst/>
            <a:gdLst>
              <a:gd name="connsiteX0" fmla="*/ 0 w 889000"/>
              <a:gd name="connsiteY0" fmla="*/ 609549 h 889000"/>
              <a:gd name="connsiteX1" fmla="*/ 177 w 889000"/>
              <a:gd name="connsiteY1" fmla="*/ 642213 h 889000"/>
              <a:gd name="connsiteX2" fmla="*/ 520 w 889000"/>
              <a:gd name="connsiteY2" fmla="*/ 668909 h 889000"/>
              <a:gd name="connsiteX3" fmla="*/ 5575 w 889000"/>
              <a:gd name="connsiteY3" fmla="*/ 727049 h 889000"/>
              <a:gd name="connsiteX4" fmla="*/ 23342 w 889000"/>
              <a:gd name="connsiteY4" fmla="*/ 782434 h 889000"/>
              <a:gd name="connsiteX5" fmla="*/ 58775 w 889000"/>
              <a:gd name="connsiteY5" fmla="*/ 830211 h 889000"/>
              <a:gd name="connsiteX6" fmla="*/ 106552 w 889000"/>
              <a:gd name="connsiteY6" fmla="*/ 865657 h 889000"/>
              <a:gd name="connsiteX7" fmla="*/ 161937 w 889000"/>
              <a:gd name="connsiteY7" fmla="*/ 883399 h 889000"/>
              <a:gd name="connsiteX8" fmla="*/ 220091 w 889000"/>
              <a:gd name="connsiteY8" fmla="*/ 888466 h 889000"/>
              <a:gd name="connsiteX9" fmla="*/ 246773 w 889000"/>
              <a:gd name="connsiteY9" fmla="*/ 888822 h 889000"/>
              <a:gd name="connsiteX10" fmla="*/ 279438 w 889000"/>
              <a:gd name="connsiteY10" fmla="*/ 889000 h 889000"/>
              <a:gd name="connsiteX11" fmla="*/ 609561 w 889000"/>
              <a:gd name="connsiteY11" fmla="*/ 889000 h 889000"/>
              <a:gd name="connsiteX12" fmla="*/ 642226 w 889000"/>
              <a:gd name="connsiteY12" fmla="*/ 888822 h 889000"/>
              <a:gd name="connsiteX13" fmla="*/ 668909 w 889000"/>
              <a:gd name="connsiteY13" fmla="*/ 888466 h 889000"/>
              <a:gd name="connsiteX14" fmla="*/ 727062 w 889000"/>
              <a:gd name="connsiteY14" fmla="*/ 883399 h 889000"/>
              <a:gd name="connsiteX15" fmla="*/ 782447 w 889000"/>
              <a:gd name="connsiteY15" fmla="*/ 865657 h 889000"/>
              <a:gd name="connsiteX16" fmla="*/ 830224 w 889000"/>
              <a:gd name="connsiteY16" fmla="*/ 830211 h 889000"/>
              <a:gd name="connsiteX17" fmla="*/ 865657 w 889000"/>
              <a:gd name="connsiteY17" fmla="*/ 782434 h 889000"/>
              <a:gd name="connsiteX18" fmla="*/ 883424 w 889000"/>
              <a:gd name="connsiteY18" fmla="*/ 727049 h 889000"/>
              <a:gd name="connsiteX19" fmla="*/ 888479 w 889000"/>
              <a:gd name="connsiteY19" fmla="*/ 668909 h 889000"/>
              <a:gd name="connsiteX20" fmla="*/ 888822 w 889000"/>
              <a:gd name="connsiteY20" fmla="*/ 642213 h 889000"/>
              <a:gd name="connsiteX21" fmla="*/ 889000 w 889000"/>
              <a:gd name="connsiteY21" fmla="*/ 609549 h 889000"/>
              <a:gd name="connsiteX22" fmla="*/ 889000 w 889000"/>
              <a:gd name="connsiteY22" fmla="*/ 279438 h 889000"/>
              <a:gd name="connsiteX23" fmla="*/ 888822 w 889000"/>
              <a:gd name="connsiteY23" fmla="*/ 246773 h 889000"/>
              <a:gd name="connsiteX24" fmla="*/ 888479 w 889000"/>
              <a:gd name="connsiteY24" fmla="*/ 220078 h 889000"/>
              <a:gd name="connsiteX25" fmla="*/ 883424 w 889000"/>
              <a:gd name="connsiteY25" fmla="*/ 161937 h 889000"/>
              <a:gd name="connsiteX26" fmla="*/ 865657 w 889000"/>
              <a:gd name="connsiteY26" fmla="*/ 106552 h 889000"/>
              <a:gd name="connsiteX27" fmla="*/ 830224 w 889000"/>
              <a:gd name="connsiteY27" fmla="*/ 58775 h 889000"/>
              <a:gd name="connsiteX28" fmla="*/ 782447 w 889000"/>
              <a:gd name="connsiteY28" fmla="*/ 23329 h 889000"/>
              <a:gd name="connsiteX29" fmla="*/ 727062 w 889000"/>
              <a:gd name="connsiteY29" fmla="*/ 5562 h 889000"/>
              <a:gd name="connsiteX30" fmla="*/ 668909 w 889000"/>
              <a:gd name="connsiteY30" fmla="*/ 508 h 889000"/>
              <a:gd name="connsiteX31" fmla="*/ 642226 w 889000"/>
              <a:gd name="connsiteY31" fmla="*/ 177 h 889000"/>
              <a:gd name="connsiteX32" fmla="*/ 609561 w 889000"/>
              <a:gd name="connsiteY32" fmla="*/ 0 h 889000"/>
              <a:gd name="connsiteX33" fmla="*/ 279438 w 889000"/>
              <a:gd name="connsiteY33" fmla="*/ 0 h 889000"/>
              <a:gd name="connsiteX34" fmla="*/ 246773 w 889000"/>
              <a:gd name="connsiteY34" fmla="*/ 177 h 889000"/>
              <a:gd name="connsiteX35" fmla="*/ 220091 w 889000"/>
              <a:gd name="connsiteY35" fmla="*/ 508 h 889000"/>
              <a:gd name="connsiteX36" fmla="*/ 161937 w 889000"/>
              <a:gd name="connsiteY36" fmla="*/ 5562 h 889000"/>
              <a:gd name="connsiteX37" fmla="*/ 106552 w 889000"/>
              <a:gd name="connsiteY37" fmla="*/ 23329 h 889000"/>
              <a:gd name="connsiteX38" fmla="*/ 58775 w 889000"/>
              <a:gd name="connsiteY38" fmla="*/ 58775 h 889000"/>
              <a:gd name="connsiteX39" fmla="*/ 23342 w 889000"/>
              <a:gd name="connsiteY39" fmla="*/ 106552 h 889000"/>
              <a:gd name="connsiteX40" fmla="*/ 5575 w 889000"/>
              <a:gd name="connsiteY40" fmla="*/ 161937 h 889000"/>
              <a:gd name="connsiteX41" fmla="*/ 520 w 889000"/>
              <a:gd name="connsiteY41" fmla="*/ 220078 h 889000"/>
              <a:gd name="connsiteX42" fmla="*/ 177 w 889000"/>
              <a:gd name="connsiteY42" fmla="*/ 246773 h 889000"/>
              <a:gd name="connsiteX43" fmla="*/ 0 w 889000"/>
              <a:gd name="connsiteY43" fmla="*/ 279438 h 889000"/>
              <a:gd name="connsiteX44" fmla="*/ 0 w 889000"/>
              <a:gd name="connsiteY44" fmla="*/ 609549 h 88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889000" h="889000">
                <a:moveTo>
                  <a:pt x="0" y="609549"/>
                </a:moveTo>
                <a:cubicBezTo>
                  <a:pt x="0" y="617702"/>
                  <a:pt x="50" y="628751"/>
                  <a:pt x="177" y="642213"/>
                </a:cubicBezTo>
                <a:cubicBezTo>
                  <a:pt x="304" y="656412"/>
                  <a:pt x="393" y="662190"/>
                  <a:pt x="520" y="668909"/>
                </a:cubicBezTo>
                <a:cubicBezTo>
                  <a:pt x="901" y="688848"/>
                  <a:pt x="2197" y="709028"/>
                  <a:pt x="5575" y="727049"/>
                </a:cubicBezTo>
                <a:cubicBezTo>
                  <a:pt x="9271" y="746709"/>
                  <a:pt x="14287" y="764565"/>
                  <a:pt x="23342" y="782434"/>
                </a:cubicBezTo>
                <a:cubicBezTo>
                  <a:pt x="32524" y="800570"/>
                  <a:pt x="45123" y="816229"/>
                  <a:pt x="58775" y="830211"/>
                </a:cubicBezTo>
                <a:cubicBezTo>
                  <a:pt x="72758" y="843864"/>
                  <a:pt x="88430" y="856462"/>
                  <a:pt x="106552" y="865657"/>
                </a:cubicBezTo>
                <a:cubicBezTo>
                  <a:pt x="124421" y="874699"/>
                  <a:pt x="142278" y="879703"/>
                  <a:pt x="161937" y="883399"/>
                </a:cubicBezTo>
                <a:cubicBezTo>
                  <a:pt x="179971" y="886802"/>
                  <a:pt x="200152" y="888098"/>
                  <a:pt x="220091" y="888466"/>
                </a:cubicBezTo>
                <a:cubicBezTo>
                  <a:pt x="226809" y="888606"/>
                  <a:pt x="232587" y="888682"/>
                  <a:pt x="246773" y="888822"/>
                </a:cubicBezTo>
                <a:cubicBezTo>
                  <a:pt x="260235" y="888949"/>
                  <a:pt x="271297" y="889000"/>
                  <a:pt x="279438" y="889000"/>
                </a:cubicBezTo>
                <a:lnTo>
                  <a:pt x="609561" y="889000"/>
                </a:lnTo>
                <a:cubicBezTo>
                  <a:pt x="617702" y="889000"/>
                  <a:pt x="628764" y="888949"/>
                  <a:pt x="642226" y="888822"/>
                </a:cubicBezTo>
                <a:cubicBezTo>
                  <a:pt x="656424" y="888682"/>
                  <a:pt x="662190" y="888606"/>
                  <a:pt x="668909" y="888466"/>
                </a:cubicBezTo>
                <a:cubicBezTo>
                  <a:pt x="688847" y="888098"/>
                  <a:pt x="709028" y="886802"/>
                  <a:pt x="727062" y="883399"/>
                </a:cubicBezTo>
                <a:cubicBezTo>
                  <a:pt x="746721" y="879703"/>
                  <a:pt x="764578" y="874699"/>
                  <a:pt x="782447" y="865657"/>
                </a:cubicBezTo>
                <a:cubicBezTo>
                  <a:pt x="800582" y="856462"/>
                  <a:pt x="816241" y="843864"/>
                  <a:pt x="830224" y="830211"/>
                </a:cubicBezTo>
                <a:cubicBezTo>
                  <a:pt x="843876" y="816229"/>
                  <a:pt x="856475" y="800570"/>
                  <a:pt x="865657" y="782434"/>
                </a:cubicBezTo>
                <a:cubicBezTo>
                  <a:pt x="874712" y="764565"/>
                  <a:pt x="879728" y="746709"/>
                  <a:pt x="883424" y="727049"/>
                </a:cubicBezTo>
                <a:cubicBezTo>
                  <a:pt x="886815" y="709028"/>
                  <a:pt x="888098" y="688848"/>
                  <a:pt x="888479" y="668909"/>
                </a:cubicBezTo>
                <a:cubicBezTo>
                  <a:pt x="888606" y="662190"/>
                  <a:pt x="888695" y="656412"/>
                  <a:pt x="888822" y="642213"/>
                </a:cubicBezTo>
                <a:cubicBezTo>
                  <a:pt x="888949" y="628751"/>
                  <a:pt x="889000" y="617702"/>
                  <a:pt x="889000" y="609549"/>
                </a:cubicBezTo>
                <a:lnTo>
                  <a:pt x="889000" y="279438"/>
                </a:lnTo>
                <a:cubicBezTo>
                  <a:pt x="889000" y="271284"/>
                  <a:pt x="888949" y="260235"/>
                  <a:pt x="888822" y="246773"/>
                </a:cubicBezTo>
                <a:cubicBezTo>
                  <a:pt x="888695" y="232575"/>
                  <a:pt x="888606" y="226796"/>
                  <a:pt x="888479" y="220078"/>
                </a:cubicBezTo>
                <a:cubicBezTo>
                  <a:pt x="888098" y="200139"/>
                  <a:pt x="886815" y="179959"/>
                  <a:pt x="883424" y="161937"/>
                </a:cubicBezTo>
                <a:cubicBezTo>
                  <a:pt x="879728" y="142278"/>
                  <a:pt x="874712" y="124422"/>
                  <a:pt x="865657" y="106552"/>
                </a:cubicBezTo>
                <a:cubicBezTo>
                  <a:pt x="856475" y="88417"/>
                  <a:pt x="843876" y="72745"/>
                  <a:pt x="830224" y="58775"/>
                </a:cubicBezTo>
                <a:cubicBezTo>
                  <a:pt x="816241" y="45123"/>
                  <a:pt x="800582" y="32512"/>
                  <a:pt x="782447" y="23329"/>
                </a:cubicBezTo>
                <a:cubicBezTo>
                  <a:pt x="764578" y="14274"/>
                  <a:pt x="746721" y="9258"/>
                  <a:pt x="727062" y="5562"/>
                </a:cubicBezTo>
                <a:cubicBezTo>
                  <a:pt x="709028" y="2184"/>
                  <a:pt x="688847" y="889"/>
                  <a:pt x="668909" y="508"/>
                </a:cubicBezTo>
                <a:cubicBezTo>
                  <a:pt x="662190" y="380"/>
                  <a:pt x="656424" y="292"/>
                  <a:pt x="642226" y="177"/>
                </a:cubicBezTo>
                <a:cubicBezTo>
                  <a:pt x="628764" y="38"/>
                  <a:pt x="617702" y="0"/>
                  <a:pt x="609561" y="0"/>
                </a:cubicBezTo>
                <a:lnTo>
                  <a:pt x="279438" y="0"/>
                </a:lnTo>
                <a:cubicBezTo>
                  <a:pt x="271297" y="0"/>
                  <a:pt x="260235" y="38"/>
                  <a:pt x="246773" y="177"/>
                </a:cubicBezTo>
                <a:cubicBezTo>
                  <a:pt x="232587" y="292"/>
                  <a:pt x="226809" y="380"/>
                  <a:pt x="220091" y="508"/>
                </a:cubicBezTo>
                <a:cubicBezTo>
                  <a:pt x="200152" y="889"/>
                  <a:pt x="179971" y="2184"/>
                  <a:pt x="161937" y="5562"/>
                </a:cubicBezTo>
                <a:cubicBezTo>
                  <a:pt x="142278" y="9258"/>
                  <a:pt x="124421" y="14274"/>
                  <a:pt x="106552" y="23329"/>
                </a:cubicBezTo>
                <a:cubicBezTo>
                  <a:pt x="88430" y="32512"/>
                  <a:pt x="72758" y="45123"/>
                  <a:pt x="58775" y="58775"/>
                </a:cubicBezTo>
                <a:cubicBezTo>
                  <a:pt x="45123" y="72745"/>
                  <a:pt x="32524" y="88417"/>
                  <a:pt x="23342" y="106552"/>
                </a:cubicBezTo>
                <a:cubicBezTo>
                  <a:pt x="14287" y="124422"/>
                  <a:pt x="9271" y="142278"/>
                  <a:pt x="5575" y="161937"/>
                </a:cubicBezTo>
                <a:cubicBezTo>
                  <a:pt x="2197" y="179959"/>
                  <a:pt x="901" y="200139"/>
                  <a:pt x="520" y="220078"/>
                </a:cubicBezTo>
                <a:cubicBezTo>
                  <a:pt x="393" y="226796"/>
                  <a:pt x="304" y="232575"/>
                  <a:pt x="177" y="246773"/>
                </a:cubicBezTo>
                <a:cubicBezTo>
                  <a:pt x="50" y="260235"/>
                  <a:pt x="0" y="271284"/>
                  <a:pt x="0" y="279438"/>
                </a:cubicBezTo>
                <a:lnTo>
                  <a:pt x="0" y="609549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6987" y="3410972"/>
            <a:ext cx="63360" cy="103962"/>
          </a:xfrm>
          <a:custGeom>
            <a:avLst/>
            <a:gdLst>
              <a:gd name="connsiteX0" fmla="*/ 28803 w 63360"/>
              <a:gd name="connsiteY0" fmla="*/ 9804 h 103962"/>
              <a:gd name="connsiteX1" fmla="*/ 9817 w 63360"/>
              <a:gd name="connsiteY1" fmla="*/ 0 h 103962"/>
              <a:gd name="connsiteX2" fmla="*/ 0 w 63360"/>
              <a:gd name="connsiteY2" fmla="*/ 18986 h 103962"/>
              <a:gd name="connsiteX3" fmla="*/ 38468 w 63360"/>
              <a:gd name="connsiteY3" fmla="*/ 97421 h 103962"/>
              <a:gd name="connsiteX4" fmla="*/ 50927 w 63360"/>
              <a:gd name="connsiteY4" fmla="*/ 103962 h 103962"/>
              <a:gd name="connsiteX5" fmla="*/ 59486 w 63360"/>
              <a:gd name="connsiteY5" fmla="*/ 101294 h 103962"/>
              <a:gd name="connsiteX6" fmla="*/ 63360 w 63360"/>
              <a:gd name="connsiteY6" fmla="*/ 80289 h 103962"/>
              <a:gd name="connsiteX7" fmla="*/ 28803 w 63360"/>
              <a:gd name="connsiteY7" fmla="*/ 9804 h 103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360" h="103962">
                <a:moveTo>
                  <a:pt x="28803" y="9804"/>
                </a:moveTo>
                <a:cubicBezTo>
                  <a:pt x="26276" y="1854"/>
                  <a:pt x="17780" y="-2540"/>
                  <a:pt x="9817" y="0"/>
                </a:cubicBezTo>
                <a:cubicBezTo>
                  <a:pt x="1866" y="2527"/>
                  <a:pt x="-2527" y="11036"/>
                  <a:pt x="0" y="18986"/>
                </a:cubicBezTo>
                <a:cubicBezTo>
                  <a:pt x="8877" y="46850"/>
                  <a:pt x="21818" y="73240"/>
                  <a:pt x="38468" y="97421"/>
                </a:cubicBezTo>
                <a:cubicBezTo>
                  <a:pt x="41402" y="101675"/>
                  <a:pt x="46126" y="103962"/>
                  <a:pt x="50927" y="103962"/>
                </a:cubicBezTo>
                <a:cubicBezTo>
                  <a:pt x="53886" y="103962"/>
                  <a:pt x="56870" y="103111"/>
                  <a:pt x="59486" y="101294"/>
                </a:cubicBezTo>
                <a:cubicBezTo>
                  <a:pt x="66357" y="96570"/>
                  <a:pt x="68097" y="87160"/>
                  <a:pt x="63360" y="80289"/>
                </a:cubicBezTo>
                <a:cubicBezTo>
                  <a:pt x="48399" y="58559"/>
                  <a:pt x="36779" y="34848"/>
                  <a:pt x="28803" y="980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3127" y="3450009"/>
            <a:ext cx="83921" cy="87757"/>
          </a:xfrm>
          <a:custGeom>
            <a:avLst/>
            <a:gdLst>
              <a:gd name="connsiteX0" fmla="*/ 25158 w 83921"/>
              <a:gd name="connsiteY0" fmla="*/ 4216 h 87757"/>
              <a:gd name="connsiteX1" fmla="*/ 4216 w 83921"/>
              <a:gd name="connsiteY1" fmla="*/ 0 h 87757"/>
              <a:gd name="connsiteX2" fmla="*/ 0 w 83921"/>
              <a:gd name="connsiteY2" fmla="*/ 20954 h 87757"/>
              <a:gd name="connsiteX3" fmla="*/ 62903 w 83921"/>
              <a:gd name="connsiteY3" fmla="*/ 85064 h 87757"/>
              <a:gd name="connsiteX4" fmla="*/ 71488 w 83921"/>
              <a:gd name="connsiteY4" fmla="*/ 87757 h 87757"/>
              <a:gd name="connsiteX5" fmla="*/ 83921 w 83921"/>
              <a:gd name="connsiteY5" fmla="*/ 81254 h 87757"/>
              <a:gd name="connsiteX6" fmla="*/ 80111 w 83921"/>
              <a:gd name="connsiteY6" fmla="*/ 60223 h 87757"/>
              <a:gd name="connsiteX7" fmla="*/ 25158 w 83921"/>
              <a:gd name="connsiteY7" fmla="*/ 4216 h 877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921" h="87757">
                <a:moveTo>
                  <a:pt x="25158" y="4216"/>
                </a:moveTo>
                <a:cubicBezTo>
                  <a:pt x="20535" y="-2730"/>
                  <a:pt x="11150" y="-4610"/>
                  <a:pt x="4216" y="0"/>
                </a:cubicBezTo>
                <a:cubicBezTo>
                  <a:pt x="-2743" y="4622"/>
                  <a:pt x="-4622" y="14008"/>
                  <a:pt x="0" y="20954"/>
                </a:cubicBezTo>
                <a:cubicBezTo>
                  <a:pt x="16789" y="46215"/>
                  <a:pt x="37960" y="67779"/>
                  <a:pt x="62903" y="85064"/>
                </a:cubicBezTo>
                <a:cubicBezTo>
                  <a:pt x="65519" y="86893"/>
                  <a:pt x="68516" y="87757"/>
                  <a:pt x="71488" y="87757"/>
                </a:cubicBezTo>
                <a:cubicBezTo>
                  <a:pt x="76276" y="87757"/>
                  <a:pt x="80987" y="85483"/>
                  <a:pt x="83921" y="81254"/>
                </a:cubicBezTo>
                <a:cubicBezTo>
                  <a:pt x="88671" y="74383"/>
                  <a:pt x="86969" y="64973"/>
                  <a:pt x="80111" y="60223"/>
                </a:cubicBezTo>
                <a:cubicBezTo>
                  <a:pt x="58331" y="45123"/>
                  <a:pt x="39839" y="26276"/>
                  <a:pt x="25158" y="421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4909" y="3452159"/>
            <a:ext cx="209918" cy="65036"/>
          </a:xfrm>
          <a:custGeom>
            <a:avLst/>
            <a:gdLst>
              <a:gd name="connsiteX0" fmla="*/ 1790 w 209918"/>
              <a:gd name="connsiteY0" fmla="*/ 23088 h 65036"/>
              <a:gd name="connsiteX1" fmla="*/ 116535 w 209918"/>
              <a:gd name="connsiteY1" fmla="*/ 65036 h 65036"/>
              <a:gd name="connsiteX2" fmla="*/ 202400 w 209918"/>
              <a:gd name="connsiteY2" fmla="*/ 42938 h 65036"/>
              <a:gd name="connsiteX3" fmla="*/ 204228 w 209918"/>
              <a:gd name="connsiteY3" fmla="*/ 41947 h 65036"/>
              <a:gd name="connsiteX4" fmla="*/ 209918 w 209918"/>
              <a:gd name="connsiteY4" fmla="*/ 21335 h 65036"/>
              <a:gd name="connsiteX5" fmla="*/ 189319 w 209918"/>
              <a:gd name="connsiteY5" fmla="*/ 15659 h 65036"/>
              <a:gd name="connsiteX6" fmla="*/ 160921 w 209918"/>
              <a:gd name="connsiteY6" fmla="*/ 27990 h 65036"/>
              <a:gd name="connsiteX7" fmla="*/ 159994 w 209918"/>
              <a:gd name="connsiteY7" fmla="*/ 28269 h 65036"/>
              <a:gd name="connsiteX8" fmla="*/ 153784 w 209918"/>
              <a:gd name="connsiteY8" fmla="*/ 30048 h 65036"/>
              <a:gd name="connsiteX9" fmla="*/ 152362 w 209918"/>
              <a:gd name="connsiteY9" fmla="*/ 30391 h 65036"/>
              <a:gd name="connsiteX10" fmla="*/ 147510 w 209918"/>
              <a:gd name="connsiteY10" fmla="*/ 31521 h 65036"/>
              <a:gd name="connsiteX11" fmla="*/ 145542 w 209918"/>
              <a:gd name="connsiteY11" fmla="*/ 31927 h 65036"/>
              <a:gd name="connsiteX12" fmla="*/ 139725 w 209918"/>
              <a:gd name="connsiteY12" fmla="*/ 32968 h 65036"/>
              <a:gd name="connsiteX13" fmla="*/ 137693 w 209918"/>
              <a:gd name="connsiteY13" fmla="*/ 33273 h 65036"/>
              <a:gd name="connsiteX14" fmla="*/ 132791 w 209918"/>
              <a:gd name="connsiteY14" fmla="*/ 33896 h 65036"/>
              <a:gd name="connsiteX15" fmla="*/ 131165 w 209918"/>
              <a:gd name="connsiteY15" fmla="*/ 34073 h 65036"/>
              <a:gd name="connsiteX16" fmla="*/ 124879 w 209918"/>
              <a:gd name="connsiteY16" fmla="*/ 34556 h 65036"/>
              <a:gd name="connsiteX17" fmla="*/ 123215 w 209918"/>
              <a:gd name="connsiteY17" fmla="*/ 34645 h 65036"/>
              <a:gd name="connsiteX18" fmla="*/ 116535 w 209918"/>
              <a:gd name="connsiteY18" fmla="*/ 34810 h 65036"/>
              <a:gd name="connsiteX19" fmla="*/ 94475 w 209918"/>
              <a:gd name="connsiteY19" fmla="*/ 33121 h 65036"/>
              <a:gd name="connsiteX20" fmla="*/ 21297 w 209918"/>
              <a:gd name="connsiteY20" fmla="*/ 0 h 65036"/>
              <a:gd name="connsiteX21" fmla="*/ 0 w 209918"/>
              <a:gd name="connsiteY21" fmla="*/ 1790 h 65036"/>
              <a:gd name="connsiteX22" fmla="*/ 1790 w 209918"/>
              <a:gd name="connsiteY22" fmla="*/ 23088 h 650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09918" h="65036">
                <a:moveTo>
                  <a:pt x="1790" y="23088"/>
                </a:moveTo>
                <a:cubicBezTo>
                  <a:pt x="33807" y="50139"/>
                  <a:pt x="74561" y="65036"/>
                  <a:pt x="116535" y="65036"/>
                </a:cubicBezTo>
                <a:cubicBezTo>
                  <a:pt x="146596" y="65036"/>
                  <a:pt x="176225" y="57391"/>
                  <a:pt x="202400" y="42938"/>
                </a:cubicBezTo>
                <a:cubicBezTo>
                  <a:pt x="203009" y="42608"/>
                  <a:pt x="203631" y="42290"/>
                  <a:pt x="204228" y="41947"/>
                </a:cubicBezTo>
                <a:cubicBezTo>
                  <a:pt x="211493" y="37820"/>
                  <a:pt x="214033" y="28612"/>
                  <a:pt x="209918" y="21335"/>
                </a:cubicBezTo>
                <a:cubicBezTo>
                  <a:pt x="205790" y="14084"/>
                  <a:pt x="196570" y="11544"/>
                  <a:pt x="189319" y="15659"/>
                </a:cubicBezTo>
                <a:cubicBezTo>
                  <a:pt x="180301" y="20777"/>
                  <a:pt x="170776" y="24891"/>
                  <a:pt x="160921" y="27990"/>
                </a:cubicBezTo>
                <a:cubicBezTo>
                  <a:pt x="160616" y="28092"/>
                  <a:pt x="160299" y="28181"/>
                  <a:pt x="159994" y="28269"/>
                </a:cubicBezTo>
                <a:cubicBezTo>
                  <a:pt x="157937" y="28905"/>
                  <a:pt x="155867" y="29502"/>
                  <a:pt x="153784" y="30048"/>
                </a:cubicBezTo>
                <a:cubicBezTo>
                  <a:pt x="153314" y="30174"/>
                  <a:pt x="152844" y="30264"/>
                  <a:pt x="152362" y="30391"/>
                </a:cubicBezTo>
                <a:cubicBezTo>
                  <a:pt x="150749" y="30784"/>
                  <a:pt x="149136" y="31178"/>
                  <a:pt x="147510" y="31521"/>
                </a:cubicBezTo>
                <a:cubicBezTo>
                  <a:pt x="146850" y="31660"/>
                  <a:pt x="146202" y="31813"/>
                  <a:pt x="145542" y="31927"/>
                </a:cubicBezTo>
                <a:cubicBezTo>
                  <a:pt x="143611" y="32321"/>
                  <a:pt x="141681" y="32664"/>
                  <a:pt x="139725" y="32968"/>
                </a:cubicBezTo>
                <a:cubicBezTo>
                  <a:pt x="139052" y="33083"/>
                  <a:pt x="138366" y="33172"/>
                  <a:pt x="137693" y="33273"/>
                </a:cubicBezTo>
                <a:cubicBezTo>
                  <a:pt x="136067" y="33502"/>
                  <a:pt x="134429" y="33718"/>
                  <a:pt x="132791" y="33896"/>
                </a:cubicBezTo>
                <a:cubicBezTo>
                  <a:pt x="132245" y="33947"/>
                  <a:pt x="131711" y="34023"/>
                  <a:pt x="131165" y="34073"/>
                </a:cubicBezTo>
                <a:cubicBezTo>
                  <a:pt x="129070" y="34289"/>
                  <a:pt x="126974" y="34454"/>
                  <a:pt x="124879" y="34556"/>
                </a:cubicBezTo>
                <a:cubicBezTo>
                  <a:pt x="124320" y="34594"/>
                  <a:pt x="123774" y="34619"/>
                  <a:pt x="123215" y="34645"/>
                </a:cubicBezTo>
                <a:cubicBezTo>
                  <a:pt x="120993" y="34747"/>
                  <a:pt x="118770" y="34810"/>
                  <a:pt x="116535" y="34810"/>
                </a:cubicBezTo>
                <a:cubicBezTo>
                  <a:pt x="109118" y="34810"/>
                  <a:pt x="101752" y="34213"/>
                  <a:pt x="94475" y="33121"/>
                </a:cubicBezTo>
                <a:cubicBezTo>
                  <a:pt x="67627" y="29057"/>
                  <a:pt x="42214" y="17665"/>
                  <a:pt x="21297" y="0"/>
                </a:cubicBezTo>
                <a:cubicBezTo>
                  <a:pt x="14922" y="-5384"/>
                  <a:pt x="5384" y="-4597"/>
                  <a:pt x="0" y="1790"/>
                </a:cubicBezTo>
                <a:cubicBezTo>
                  <a:pt x="-5384" y="8166"/>
                  <a:pt x="-4584" y="17691"/>
                  <a:pt x="1790" y="23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3022600"/>
            <a:ext cx="6096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882900"/>
            <a:ext cx="889000" cy="91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30200"/>
            <a:ext cx="26035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65200" algn="l"/>
              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  <a:p>
            <a:pPr>
              <a:lnSpc>
                <a:spcPts val="2000"/>
              </a:lnSpc>
              <a:tabLst>
                <a:tab pos="965200" algn="l"/>
              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4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使用场景规范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2832100"/>
            <a:ext cx="1155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500"/>
              </a:lnSpc>
              <a:tabLst>
							</a:tabLst>
            </a:pPr>
            <a:r>
              <a:rPr lang="en-US" altLang="zh-CN" sz="3000" b="1" dirty="0" smtClean="0">
                <a:solidFill>
                  <a:srgbClr val="444444"/>
                </a:solidFill>
                <a:latin typeface="MS Shell Dlg" pitchFamily="18" charset="0"/>
                <a:cs typeface="MS Shell Dlg" pitchFamily="18" charset="0"/>
              </a:rPr>
              <a:t>小享兽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26300" y="2832100"/>
            <a:ext cx="1155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500"/>
              </a:lnSpc>
              <a:tabLst>
							</a:tabLst>
            </a:pPr>
            <a:r>
              <a:rPr lang="en-US" altLang="zh-CN" sz="3000" b="1" dirty="0" smtClean="0">
                <a:solidFill>
                  <a:srgbClr val="444444"/>
                </a:solidFill>
                <a:latin typeface="MS Shell Dlg" pitchFamily="18" charset="0"/>
                <a:cs typeface="MS Shell Dlg" pitchFamily="18" charset="0"/>
              </a:rPr>
              <a:t>小享兽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2297" y="4388040"/>
            <a:ext cx="528497" cy="150990"/>
          </a:xfrm>
          <a:custGeom>
            <a:avLst/>
            <a:gdLst>
              <a:gd name="connsiteX0" fmla="*/ 528497 w 528497"/>
              <a:gd name="connsiteY0" fmla="*/ 75501 h 150990"/>
              <a:gd name="connsiteX1" fmla="*/ 264248 w 528497"/>
              <a:gd name="connsiteY1" fmla="*/ 150990 h 150990"/>
              <a:gd name="connsiteX2" fmla="*/ 0 w 528497"/>
              <a:gd name="connsiteY2" fmla="*/ 75501 h 150990"/>
              <a:gd name="connsiteX3" fmla="*/ 264248 w 528497"/>
              <a:gd name="connsiteY3" fmla="*/ 0 h 150990"/>
              <a:gd name="connsiteX4" fmla="*/ 528497 w 528497"/>
              <a:gd name="connsiteY4" fmla="*/ 75501 h 150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497" h="150990">
                <a:moveTo>
                  <a:pt x="528497" y="75501"/>
                </a:moveTo>
                <a:cubicBezTo>
                  <a:pt x="528497" y="117195"/>
                  <a:pt x="410197" y="150990"/>
                  <a:pt x="264248" y="150990"/>
                </a:cubicBezTo>
                <a:cubicBezTo>
                  <a:pt x="118300" y="150990"/>
                  <a:pt x="0" y="117195"/>
                  <a:pt x="0" y="75501"/>
                </a:cubicBezTo>
                <a:cubicBezTo>
                  <a:pt x="0" y="9435"/>
                  <a:pt x="118300" y="0"/>
                  <a:pt x="264248" y="0"/>
                </a:cubicBezTo>
                <a:cubicBezTo>
                  <a:pt x="410197" y="0"/>
                  <a:pt x="528497" y="20967"/>
                  <a:pt x="528497" y="75501"/>
                </a:cubicBezTo>
              </a:path>
            </a:pathLst>
          </a:custGeom>
          <a:solidFill>
            <a:srgbClr val="c1b9b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8273" y="3760965"/>
            <a:ext cx="589330" cy="589330"/>
          </a:xfrm>
          <a:custGeom>
            <a:avLst/>
            <a:gdLst>
              <a:gd name="connsiteX0" fmla="*/ 0 w 589330"/>
              <a:gd name="connsiteY0" fmla="*/ 404088 h 589330"/>
              <a:gd name="connsiteX1" fmla="*/ 114 w 589330"/>
              <a:gd name="connsiteY1" fmla="*/ 425741 h 589330"/>
              <a:gd name="connsiteX2" fmla="*/ 343 w 589330"/>
              <a:gd name="connsiteY2" fmla="*/ 443433 h 589330"/>
              <a:gd name="connsiteX3" fmla="*/ 3695 w 589330"/>
              <a:gd name="connsiteY3" fmla="*/ 481977 h 589330"/>
              <a:gd name="connsiteX4" fmla="*/ 15468 w 589330"/>
              <a:gd name="connsiteY4" fmla="*/ 518680 h 589330"/>
              <a:gd name="connsiteX5" fmla="*/ 38950 w 589330"/>
              <a:gd name="connsiteY5" fmla="*/ 550367 h 589330"/>
              <a:gd name="connsiteX6" fmla="*/ 70637 w 589330"/>
              <a:gd name="connsiteY6" fmla="*/ 573849 h 589330"/>
              <a:gd name="connsiteX7" fmla="*/ 107353 w 589330"/>
              <a:gd name="connsiteY7" fmla="*/ 585622 h 589330"/>
              <a:gd name="connsiteX8" fmla="*/ 145897 w 589330"/>
              <a:gd name="connsiteY8" fmla="*/ 588987 h 589330"/>
              <a:gd name="connsiteX9" fmla="*/ 163588 w 589330"/>
              <a:gd name="connsiteY9" fmla="*/ 589216 h 589330"/>
              <a:gd name="connsiteX10" fmla="*/ 185242 w 589330"/>
              <a:gd name="connsiteY10" fmla="*/ 589330 h 589330"/>
              <a:gd name="connsiteX11" fmla="*/ 404075 w 589330"/>
              <a:gd name="connsiteY11" fmla="*/ 589330 h 589330"/>
              <a:gd name="connsiteX12" fmla="*/ 425729 w 589330"/>
              <a:gd name="connsiteY12" fmla="*/ 589216 h 589330"/>
              <a:gd name="connsiteX13" fmla="*/ 443433 w 589330"/>
              <a:gd name="connsiteY13" fmla="*/ 588987 h 589330"/>
              <a:gd name="connsiteX14" fmla="*/ 481977 w 589330"/>
              <a:gd name="connsiteY14" fmla="*/ 585622 h 589330"/>
              <a:gd name="connsiteX15" fmla="*/ 518693 w 589330"/>
              <a:gd name="connsiteY15" fmla="*/ 573849 h 589330"/>
              <a:gd name="connsiteX16" fmla="*/ 550367 w 589330"/>
              <a:gd name="connsiteY16" fmla="*/ 550367 h 589330"/>
              <a:gd name="connsiteX17" fmla="*/ 573862 w 589330"/>
              <a:gd name="connsiteY17" fmla="*/ 518680 h 589330"/>
              <a:gd name="connsiteX18" fmla="*/ 585622 w 589330"/>
              <a:gd name="connsiteY18" fmla="*/ 481977 h 589330"/>
              <a:gd name="connsiteX19" fmla="*/ 588987 w 589330"/>
              <a:gd name="connsiteY19" fmla="*/ 443433 h 589330"/>
              <a:gd name="connsiteX20" fmla="*/ 589216 w 589330"/>
              <a:gd name="connsiteY20" fmla="*/ 425741 h 589330"/>
              <a:gd name="connsiteX21" fmla="*/ 589330 w 589330"/>
              <a:gd name="connsiteY21" fmla="*/ 404088 h 589330"/>
              <a:gd name="connsiteX22" fmla="*/ 589330 w 589330"/>
              <a:gd name="connsiteY22" fmla="*/ 185242 h 589330"/>
              <a:gd name="connsiteX23" fmla="*/ 589216 w 589330"/>
              <a:gd name="connsiteY23" fmla="*/ 163588 h 589330"/>
              <a:gd name="connsiteX24" fmla="*/ 588987 w 589330"/>
              <a:gd name="connsiteY24" fmla="*/ 145897 h 589330"/>
              <a:gd name="connsiteX25" fmla="*/ 585622 w 589330"/>
              <a:gd name="connsiteY25" fmla="*/ 107353 h 589330"/>
              <a:gd name="connsiteX26" fmla="*/ 573862 w 589330"/>
              <a:gd name="connsiteY26" fmla="*/ 70637 h 589330"/>
              <a:gd name="connsiteX27" fmla="*/ 550367 w 589330"/>
              <a:gd name="connsiteY27" fmla="*/ 38963 h 589330"/>
              <a:gd name="connsiteX28" fmla="*/ 518693 w 589330"/>
              <a:gd name="connsiteY28" fmla="*/ 15468 h 589330"/>
              <a:gd name="connsiteX29" fmla="*/ 481977 w 589330"/>
              <a:gd name="connsiteY29" fmla="*/ 3695 h 589330"/>
              <a:gd name="connsiteX30" fmla="*/ 443433 w 589330"/>
              <a:gd name="connsiteY30" fmla="*/ 342 h 589330"/>
              <a:gd name="connsiteX31" fmla="*/ 425729 w 589330"/>
              <a:gd name="connsiteY31" fmla="*/ 101 h 589330"/>
              <a:gd name="connsiteX32" fmla="*/ 404075 w 589330"/>
              <a:gd name="connsiteY32" fmla="*/ 0 h 589330"/>
              <a:gd name="connsiteX33" fmla="*/ 185242 w 589330"/>
              <a:gd name="connsiteY33" fmla="*/ 0 h 589330"/>
              <a:gd name="connsiteX34" fmla="*/ 163588 w 589330"/>
              <a:gd name="connsiteY34" fmla="*/ 101 h 589330"/>
              <a:gd name="connsiteX35" fmla="*/ 145897 w 589330"/>
              <a:gd name="connsiteY35" fmla="*/ 342 h 589330"/>
              <a:gd name="connsiteX36" fmla="*/ 107353 w 589330"/>
              <a:gd name="connsiteY36" fmla="*/ 3695 h 589330"/>
              <a:gd name="connsiteX37" fmla="*/ 70637 w 589330"/>
              <a:gd name="connsiteY37" fmla="*/ 15468 h 589330"/>
              <a:gd name="connsiteX38" fmla="*/ 38950 w 589330"/>
              <a:gd name="connsiteY38" fmla="*/ 38963 h 589330"/>
              <a:gd name="connsiteX39" fmla="*/ 15468 w 589330"/>
              <a:gd name="connsiteY39" fmla="*/ 70637 h 589330"/>
              <a:gd name="connsiteX40" fmla="*/ 3695 w 589330"/>
              <a:gd name="connsiteY40" fmla="*/ 107353 h 589330"/>
              <a:gd name="connsiteX41" fmla="*/ 343 w 589330"/>
              <a:gd name="connsiteY41" fmla="*/ 145897 h 589330"/>
              <a:gd name="connsiteX42" fmla="*/ 114 w 589330"/>
              <a:gd name="connsiteY42" fmla="*/ 163588 h 589330"/>
              <a:gd name="connsiteX43" fmla="*/ 0 w 589330"/>
              <a:gd name="connsiteY43" fmla="*/ 185242 h 589330"/>
              <a:gd name="connsiteX44" fmla="*/ 0 w 589330"/>
              <a:gd name="connsiteY44" fmla="*/ 404088 h 589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589330" h="589330">
                <a:moveTo>
                  <a:pt x="0" y="404088"/>
                </a:moveTo>
                <a:cubicBezTo>
                  <a:pt x="0" y="409485"/>
                  <a:pt x="25" y="416814"/>
                  <a:pt x="114" y="425741"/>
                </a:cubicBezTo>
                <a:cubicBezTo>
                  <a:pt x="203" y="435140"/>
                  <a:pt x="266" y="438975"/>
                  <a:pt x="343" y="443433"/>
                </a:cubicBezTo>
                <a:cubicBezTo>
                  <a:pt x="596" y="456653"/>
                  <a:pt x="1447" y="470026"/>
                  <a:pt x="3695" y="481977"/>
                </a:cubicBezTo>
                <a:cubicBezTo>
                  <a:pt x="6146" y="495007"/>
                  <a:pt x="9474" y="506844"/>
                  <a:pt x="15468" y="518680"/>
                </a:cubicBezTo>
                <a:cubicBezTo>
                  <a:pt x="21551" y="530707"/>
                  <a:pt x="29908" y="541096"/>
                  <a:pt x="38950" y="550367"/>
                </a:cubicBezTo>
                <a:cubicBezTo>
                  <a:pt x="48234" y="559409"/>
                  <a:pt x="58610" y="567766"/>
                  <a:pt x="70637" y="573849"/>
                </a:cubicBezTo>
                <a:cubicBezTo>
                  <a:pt x="82473" y="579856"/>
                  <a:pt x="94322" y="583183"/>
                  <a:pt x="107353" y="585622"/>
                </a:cubicBezTo>
                <a:cubicBezTo>
                  <a:pt x="119303" y="587882"/>
                  <a:pt x="132676" y="588733"/>
                  <a:pt x="145897" y="588987"/>
                </a:cubicBezTo>
                <a:cubicBezTo>
                  <a:pt x="150355" y="589064"/>
                  <a:pt x="154190" y="589127"/>
                  <a:pt x="163588" y="589216"/>
                </a:cubicBezTo>
                <a:cubicBezTo>
                  <a:pt x="172516" y="589292"/>
                  <a:pt x="179844" y="589330"/>
                  <a:pt x="185242" y="589330"/>
                </a:cubicBezTo>
                <a:lnTo>
                  <a:pt x="404075" y="589330"/>
                </a:lnTo>
                <a:cubicBezTo>
                  <a:pt x="409485" y="589330"/>
                  <a:pt x="416814" y="589292"/>
                  <a:pt x="425729" y="589216"/>
                </a:cubicBezTo>
                <a:cubicBezTo>
                  <a:pt x="435152" y="589127"/>
                  <a:pt x="438975" y="589064"/>
                  <a:pt x="443433" y="588987"/>
                </a:cubicBezTo>
                <a:cubicBezTo>
                  <a:pt x="456641" y="588733"/>
                  <a:pt x="470027" y="587882"/>
                  <a:pt x="481977" y="585622"/>
                </a:cubicBezTo>
                <a:cubicBezTo>
                  <a:pt x="495020" y="583183"/>
                  <a:pt x="506844" y="579856"/>
                  <a:pt x="518693" y="573849"/>
                </a:cubicBezTo>
                <a:cubicBezTo>
                  <a:pt x="530707" y="567766"/>
                  <a:pt x="541096" y="559409"/>
                  <a:pt x="550367" y="550367"/>
                </a:cubicBezTo>
                <a:cubicBezTo>
                  <a:pt x="559409" y="541096"/>
                  <a:pt x="567766" y="530707"/>
                  <a:pt x="573862" y="518680"/>
                </a:cubicBezTo>
                <a:cubicBezTo>
                  <a:pt x="579856" y="506844"/>
                  <a:pt x="583183" y="495007"/>
                  <a:pt x="585622" y="481977"/>
                </a:cubicBezTo>
                <a:cubicBezTo>
                  <a:pt x="587870" y="470026"/>
                  <a:pt x="588721" y="456653"/>
                  <a:pt x="588987" y="443433"/>
                </a:cubicBezTo>
                <a:cubicBezTo>
                  <a:pt x="589076" y="438975"/>
                  <a:pt x="589127" y="435140"/>
                  <a:pt x="589216" y="425741"/>
                </a:cubicBezTo>
                <a:cubicBezTo>
                  <a:pt x="589292" y="416814"/>
                  <a:pt x="589330" y="409485"/>
                  <a:pt x="589330" y="404088"/>
                </a:cubicBezTo>
                <a:lnTo>
                  <a:pt x="589330" y="185242"/>
                </a:lnTo>
                <a:cubicBezTo>
                  <a:pt x="589330" y="179844"/>
                  <a:pt x="589292" y="172516"/>
                  <a:pt x="589216" y="163588"/>
                </a:cubicBezTo>
                <a:cubicBezTo>
                  <a:pt x="589127" y="154177"/>
                  <a:pt x="589076" y="150355"/>
                  <a:pt x="588987" y="145897"/>
                </a:cubicBezTo>
                <a:cubicBezTo>
                  <a:pt x="588721" y="132676"/>
                  <a:pt x="587870" y="119291"/>
                  <a:pt x="585622" y="107353"/>
                </a:cubicBezTo>
                <a:cubicBezTo>
                  <a:pt x="583183" y="94310"/>
                  <a:pt x="579856" y="82486"/>
                  <a:pt x="573862" y="70637"/>
                </a:cubicBezTo>
                <a:cubicBezTo>
                  <a:pt x="567766" y="58623"/>
                  <a:pt x="559409" y="48221"/>
                  <a:pt x="550367" y="38963"/>
                </a:cubicBezTo>
                <a:cubicBezTo>
                  <a:pt x="541096" y="29908"/>
                  <a:pt x="530707" y="21564"/>
                  <a:pt x="518693" y="15468"/>
                </a:cubicBezTo>
                <a:cubicBezTo>
                  <a:pt x="506844" y="9474"/>
                  <a:pt x="495020" y="6146"/>
                  <a:pt x="481977" y="3695"/>
                </a:cubicBezTo>
                <a:cubicBezTo>
                  <a:pt x="470027" y="1447"/>
                  <a:pt x="456641" y="596"/>
                  <a:pt x="443433" y="342"/>
                </a:cubicBezTo>
                <a:cubicBezTo>
                  <a:pt x="438975" y="253"/>
                  <a:pt x="435152" y="203"/>
                  <a:pt x="425729" y="101"/>
                </a:cubicBezTo>
                <a:cubicBezTo>
                  <a:pt x="416814" y="37"/>
                  <a:pt x="409485" y="0"/>
                  <a:pt x="404075" y="0"/>
                </a:cubicBezTo>
                <a:lnTo>
                  <a:pt x="185242" y="0"/>
                </a:lnTo>
                <a:cubicBezTo>
                  <a:pt x="179844" y="0"/>
                  <a:pt x="172516" y="37"/>
                  <a:pt x="163588" y="101"/>
                </a:cubicBezTo>
                <a:cubicBezTo>
                  <a:pt x="154190" y="203"/>
                  <a:pt x="150355" y="253"/>
                  <a:pt x="145897" y="342"/>
                </a:cubicBezTo>
                <a:cubicBezTo>
                  <a:pt x="132676" y="596"/>
                  <a:pt x="119303" y="1447"/>
                  <a:pt x="107353" y="3695"/>
                </a:cubicBezTo>
                <a:cubicBezTo>
                  <a:pt x="94322" y="6146"/>
                  <a:pt x="82473" y="9474"/>
                  <a:pt x="70637" y="15468"/>
                </a:cubicBezTo>
                <a:cubicBezTo>
                  <a:pt x="58610" y="21564"/>
                  <a:pt x="48234" y="29908"/>
                  <a:pt x="38950" y="38963"/>
                </a:cubicBezTo>
                <a:cubicBezTo>
                  <a:pt x="29908" y="48221"/>
                  <a:pt x="21551" y="58623"/>
                  <a:pt x="15468" y="70637"/>
                </a:cubicBezTo>
                <a:cubicBezTo>
                  <a:pt x="9474" y="82486"/>
                  <a:pt x="6146" y="94310"/>
                  <a:pt x="3695" y="107353"/>
                </a:cubicBezTo>
                <a:cubicBezTo>
                  <a:pt x="1447" y="119291"/>
                  <a:pt x="596" y="132676"/>
                  <a:pt x="343" y="145897"/>
                </a:cubicBezTo>
                <a:cubicBezTo>
                  <a:pt x="266" y="150355"/>
                  <a:pt x="203" y="154177"/>
                  <a:pt x="114" y="163588"/>
                </a:cubicBezTo>
                <a:cubicBezTo>
                  <a:pt x="25" y="172516"/>
                  <a:pt x="0" y="179844"/>
                  <a:pt x="0" y="185242"/>
                </a:cubicBezTo>
                <a:lnTo>
                  <a:pt x="0" y="40408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0988" y="4103547"/>
            <a:ext cx="42011" cy="68922"/>
          </a:xfrm>
          <a:custGeom>
            <a:avLst/>
            <a:gdLst>
              <a:gd name="connsiteX0" fmla="*/ 19100 w 42011"/>
              <a:gd name="connsiteY0" fmla="*/ 6502 h 68922"/>
              <a:gd name="connsiteX1" fmla="*/ 6515 w 42011"/>
              <a:gd name="connsiteY1" fmla="*/ 0 h 68922"/>
              <a:gd name="connsiteX2" fmla="*/ 0 w 42011"/>
              <a:gd name="connsiteY2" fmla="*/ 12585 h 68922"/>
              <a:gd name="connsiteX3" fmla="*/ 25501 w 42011"/>
              <a:gd name="connsiteY3" fmla="*/ 64579 h 68922"/>
              <a:gd name="connsiteX4" fmla="*/ 33756 w 42011"/>
              <a:gd name="connsiteY4" fmla="*/ 68922 h 68922"/>
              <a:gd name="connsiteX5" fmla="*/ 39446 w 42011"/>
              <a:gd name="connsiteY5" fmla="*/ 67157 h 68922"/>
              <a:gd name="connsiteX6" fmla="*/ 42011 w 42011"/>
              <a:gd name="connsiteY6" fmla="*/ 53225 h 68922"/>
              <a:gd name="connsiteX7" fmla="*/ 19100 w 42011"/>
              <a:gd name="connsiteY7" fmla="*/ 6502 h 68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2011" h="68922">
                <a:moveTo>
                  <a:pt x="19100" y="6502"/>
                </a:moveTo>
                <a:cubicBezTo>
                  <a:pt x="17411" y="1231"/>
                  <a:pt x="11785" y="-1689"/>
                  <a:pt x="6515" y="0"/>
                </a:cubicBezTo>
                <a:cubicBezTo>
                  <a:pt x="1244" y="1676"/>
                  <a:pt x="-1676" y="7315"/>
                  <a:pt x="0" y="12585"/>
                </a:cubicBezTo>
                <a:cubicBezTo>
                  <a:pt x="5892" y="31063"/>
                  <a:pt x="14465" y="48564"/>
                  <a:pt x="25501" y="64579"/>
                </a:cubicBezTo>
                <a:cubicBezTo>
                  <a:pt x="27444" y="67411"/>
                  <a:pt x="30568" y="68922"/>
                  <a:pt x="33756" y="68922"/>
                </a:cubicBezTo>
                <a:cubicBezTo>
                  <a:pt x="35724" y="68922"/>
                  <a:pt x="37706" y="68351"/>
                  <a:pt x="39446" y="67157"/>
                </a:cubicBezTo>
                <a:cubicBezTo>
                  <a:pt x="43992" y="64020"/>
                  <a:pt x="45148" y="57784"/>
                  <a:pt x="42011" y="53225"/>
                </a:cubicBezTo>
                <a:cubicBezTo>
                  <a:pt x="32080" y="38823"/>
                  <a:pt x="24383" y="23113"/>
                  <a:pt x="19100" y="65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8097" y="4129431"/>
            <a:ext cx="55626" cy="58166"/>
          </a:xfrm>
          <a:custGeom>
            <a:avLst/>
            <a:gdLst>
              <a:gd name="connsiteX0" fmla="*/ 16674 w 55626"/>
              <a:gd name="connsiteY0" fmla="*/ 2794 h 58166"/>
              <a:gd name="connsiteX1" fmla="*/ 2781 w 55626"/>
              <a:gd name="connsiteY1" fmla="*/ 0 h 58166"/>
              <a:gd name="connsiteX2" fmla="*/ 0 w 55626"/>
              <a:gd name="connsiteY2" fmla="*/ 13893 h 58166"/>
              <a:gd name="connsiteX3" fmla="*/ 41693 w 55626"/>
              <a:gd name="connsiteY3" fmla="*/ 56400 h 58166"/>
              <a:gd name="connsiteX4" fmla="*/ 47383 w 55626"/>
              <a:gd name="connsiteY4" fmla="*/ 58165 h 58166"/>
              <a:gd name="connsiteX5" fmla="*/ 55626 w 55626"/>
              <a:gd name="connsiteY5" fmla="*/ 53860 h 58166"/>
              <a:gd name="connsiteX6" fmla="*/ 53098 w 55626"/>
              <a:gd name="connsiteY6" fmla="*/ 39928 h 58166"/>
              <a:gd name="connsiteX7" fmla="*/ 16674 w 55626"/>
              <a:gd name="connsiteY7" fmla="*/ 2794 h 58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5626" h="58166">
                <a:moveTo>
                  <a:pt x="16674" y="2794"/>
                </a:moveTo>
                <a:cubicBezTo>
                  <a:pt x="13614" y="-1803"/>
                  <a:pt x="7403" y="-3060"/>
                  <a:pt x="2781" y="0"/>
                </a:cubicBezTo>
                <a:cubicBezTo>
                  <a:pt x="-1816" y="3060"/>
                  <a:pt x="-3073" y="9283"/>
                  <a:pt x="0" y="13893"/>
                </a:cubicBezTo>
                <a:cubicBezTo>
                  <a:pt x="11124" y="30632"/>
                  <a:pt x="25158" y="44932"/>
                  <a:pt x="41693" y="56400"/>
                </a:cubicBezTo>
                <a:cubicBezTo>
                  <a:pt x="43421" y="57594"/>
                  <a:pt x="45427" y="58165"/>
                  <a:pt x="47383" y="58165"/>
                </a:cubicBezTo>
                <a:cubicBezTo>
                  <a:pt x="50558" y="58165"/>
                  <a:pt x="53682" y="56667"/>
                  <a:pt x="55626" y="53860"/>
                </a:cubicBezTo>
                <a:cubicBezTo>
                  <a:pt x="58775" y="49314"/>
                  <a:pt x="57657" y="43078"/>
                  <a:pt x="53098" y="39928"/>
                </a:cubicBezTo>
                <a:cubicBezTo>
                  <a:pt x="38658" y="29921"/>
                  <a:pt x="26415" y="17411"/>
                  <a:pt x="16674" y="27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310" y="4130861"/>
            <a:ext cx="139153" cy="43103"/>
          </a:xfrm>
          <a:custGeom>
            <a:avLst/>
            <a:gdLst>
              <a:gd name="connsiteX0" fmla="*/ 1180 w 139153"/>
              <a:gd name="connsiteY0" fmla="*/ 15303 h 43103"/>
              <a:gd name="connsiteX1" fmla="*/ 77254 w 139153"/>
              <a:gd name="connsiteY1" fmla="*/ 43103 h 43103"/>
              <a:gd name="connsiteX2" fmla="*/ 134175 w 139153"/>
              <a:gd name="connsiteY2" fmla="*/ 28460 h 43103"/>
              <a:gd name="connsiteX3" fmla="*/ 135382 w 139153"/>
              <a:gd name="connsiteY3" fmla="*/ 27800 h 43103"/>
              <a:gd name="connsiteX4" fmla="*/ 139153 w 139153"/>
              <a:gd name="connsiteY4" fmla="*/ 14134 h 43103"/>
              <a:gd name="connsiteX5" fmla="*/ 125501 w 139153"/>
              <a:gd name="connsiteY5" fmla="*/ 10375 h 43103"/>
              <a:gd name="connsiteX6" fmla="*/ 106679 w 139153"/>
              <a:gd name="connsiteY6" fmla="*/ 18541 h 43103"/>
              <a:gd name="connsiteX7" fmla="*/ 106057 w 139153"/>
              <a:gd name="connsiteY7" fmla="*/ 18744 h 43103"/>
              <a:gd name="connsiteX8" fmla="*/ 101955 w 139153"/>
              <a:gd name="connsiteY8" fmla="*/ 19900 h 43103"/>
              <a:gd name="connsiteX9" fmla="*/ 101003 w 139153"/>
              <a:gd name="connsiteY9" fmla="*/ 20142 h 43103"/>
              <a:gd name="connsiteX10" fmla="*/ 97777 w 139153"/>
              <a:gd name="connsiteY10" fmla="*/ 20878 h 43103"/>
              <a:gd name="connsiteX11" fmla="*/ 96481 w 139153"/>
              <a:gd name="connsiteY11" fmla="*/ 21170 h 43103"/>
              <a:gd name="connsiteX12" fmla="*/ 92621 w 139153"/>
              <a:gd name="connsiteY12" fmla="*/ 21856 h 43103"/>
              <a:gd name="connsiteX13" fmla="*/ 91274 w 139153"/>
              <a:gd name="connsiteY13" fmla="*/ 22047 h 43103"/>
              <a:gd name="connsiteX14" fmla="*/ 88036 w 139153"/>
              <a:gd name="connsiteY14" fmla="*/ 22453 h 43103"/>
              <a:gd name="connsiteX15" fmla="*/ 86943 w 139153"/>
              <a:gd name="connsiteY15" fmla="*/ 22580 h 43103"/>
              <a:gd name="connsiteX16" fmla="*/ 82791 w 139153"/>
              <a:gd name="connsiteY16" fmla="*/ 22910 h 43103"/>
              <a:gd name="connsiteX17" fmla="*/ 81686 w 139153"/>
              <a:gd name="connsiteY17" fmla="*/ 22961 h 43103"/>
              <a:gd name="connsiteX18" fmla="*/ 77254 w 139153"/>
              <a:gd name="connsiteY18" fmla="*/ 23062 h 43103"/>
              <a:gd name="connsiteX19" fmla="*/ 62623 w 139153"/>
              <a:gd name="connsiteY19" fmla="*/ 21945 h 43103"/>
              <a:gd name="connsiteX20" fmla="*/ 14122 w 139153"/>
              <a:gd name="connsiteY20" fmla="*/ 0 h 43103"/>
              <a:gd name="connsiteX21" fmla="*/ 0 w 139153"/>
              <a:gd name="connsiteY21" fmla="*/ 1180 h 43103"/>
              <a:gd name="connsiteX22" fmla="*/ 1180 w 139153"/>
              <a:gd name="connsiteY22" fmla="*/ 15303 h 43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39153" h="43103">
                <a:moveTo>
                  <a:pt x="1180" y="15303"/>
                </a:moveTo>
                <a:cubicBezTo>
                  <a:pt x="22415" y="33223"/>
                  <a:pt x="49428" y="43103"/>
                  <a:pt x="77254" y="43103"/>
                </a:cubicBezTo>
                <a:cubicBezTo>
                  <a:pt x="97180" y="43103"/>
                  <a:pt x="116814" y="38036"/>
                  <a:pt x="134175" y="28460"/>
                </a:cubicBezTo>
                <a:cubicBezTo>
                  <a:pt x="134581" y="28244"/>
                  <a:pt x="134988" y="28028"/>
                  <a:pt x="135382" y="27800"/>
                </a:cubicBezTo>
                <a:cubicBezTo>
                  <a:pt x="140195" y="25069"/>
                  <a:pt x="141884" y="18948"/>
                  <a:pt x="139153" y="14134"/>
                </a:cubicBezTo>
                <a:cubicBezTo>
                  <a:pt x="136423" y="9321"/>
                  <a:pt x="130301" y="7632"/>
                  <a:pt x="125501" y="10375"/>
                </a:cubicBezTo>
                <a:cubicBezTo>
                  <a:pt x="119519" y="13766"/>
                  <a:pt x="113207" y="16497"/>
                  <a:pt x="106679" y="18541"/>
                </a:cubicBezTo>
                <a:cubicBezTo>
                  <a:pt x="106464" y="18618"/>
                  <a:pt x="106260" y="18681"/>
                  <a:pt x="106057" y="18744"/>
                </a:cubicBezTo>
                <a:cubicBezTo>
                  <a:pt x="104685" y="19164"/>
                  <a:pt x="103327" y="19557"/>
                  <a:pt x="101955" y="19900"/>
                </a:cubicBezTo>
                <a:cubicBezTo>
                  <a:pt x="101625" y="19989"/>
                  <a:pt x="101320" y="20065"/>
                  <a:pt x="101003" y="20142"/>
                </a:cubicBezTo>
                <a:cubicBezTo>
                  <a:pt x="99923" y="20408"/>
                  <a:pt x="98856" y="20662"/>
                  <a:pt x="97777" y="20878"/>
                </a:cubicBezTo>
                <a:cubicBezTo>
                  <a:pt x="97345" y="20980"/>
                  <a:pt x="96913" y="21069"/>
                  <a:pt x="96481" y="21170"/>
                </a:cubicBezTo>
                <a:cubicBezTo>
                  <a:pt x="95199" y="21412"/>
                  <a:pt x="93916" y="21653"/>
                  <a:pt x="92621" y="21856"/>
                </a:cubicBezTo>
                <a:cubicBezTo>
                  <a:pt x="92176" y="21919"/>
                  <a:pt x="91719" y="21983"/>
                  <a:pt x="91274" y="22047"/>
                </a:cubicBezTo>
                <a:cubicBezTo>
                  <a:pt x="90195" y="22212"/>
                  <a:pt x="89115" y="22351"/>
                  <a:pt x="88036" y="22453"/>
                </a:cubicBezTo>
                <a:cubicBezTo>
                  <a:pt x="87680" y="22504"/>
                  <a:pt x="87312" y="22542"/>
                  <a:pt x="86943" y="22580"/>
                </a:cubicBezTo>
                <a:cubicBezTo>
                  <a:pt x="85572" y="22720"/>
                  <a:pt x="84175" y="22834"/>
                  <a:pt x="82791" y="22910"/>
                </a:cubicBezTo>
                <a:cubicBezTo>
                  <a:pt x="82410" y="22936"/>
                  <a:pt x="82041" y="22948"/>
                  <a:pt x="81686" y="22961"/>
                </a:cubicBezTo>
                <a:cubicBezTo>
                  <a:pt x="80212" y="23024"/>
                  <a:pt x="78727" y="23062"/>
                  <a:pt x="77254" y="23062"/>
                </a:cubicBezTo>
                <a:cubicBezTo>
                  <a:pt x="72338" y="23062"/>
                  <a:pt x="67449" y="22681"/>
                  <a:pt x="62623" y="21945"/>
                </a:cubicBezTo>
                <a:cubicBezTo>
                  <a:pt x="44830" y="19265"/>
                  <a:pt x="27978" y="11709"/>
                  <a:pt x="14122" y="0"/>
                </a:cubicBezTo>
                <a:cubicBezTo>
                  <a:pt x="9893" y="-3581"/>
                  <a:pt x="3555" y="-3048"/>
                  <a:pt x="0" y="1180"/>
                </a:cubicBezTo>
                <a:cubicBezTo>
                  <a:pt x="-3568" y="5410"/>
                  <a:pt x="-3035" y="11734"/>
                  <a:pt x="1180" y="1530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0"/>
            <a:ext cx="3657600" cy="647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5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625600"/>
            <a:ext cx="1092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效果展示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4305300"/>
            <a:ext cx="342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小享兽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588713" y="3235278"/>
            <a:ext cx="267969" cy="267970"/>
          </a:xfrm>
          <a:custGeom>
            <a:avLst/>
            <a:gdLst>
              <a:gd name="connsiteX0" fmla="*/ 267969 w 267969"/>
              <a:gd name="connsiteY0" fmla="*/ 123189 h 267970"/>
              <a:gd name="connsiteX1" fmla="*/ 267969 w 267969"/>
              <a:gd name="connsiteY1" fmla="*/ 149872 h 267970"/>
              <a:gd name="connsiteX2" fmla="*/ 261619 w 267969"/>
              <a:gd name="connsiteY2" fmla="*/ 156222 h 267970"/>
              <a:gd name="connsiteX3" fmla="*/ 156209 w 267969"/>
              <a:gd name="connsiteY3" fmla="*/ 156222 h 267970"/>
              <a:gd name="connsiteX4" fmla="*/ 153669 w 267969"/>
              <a:gd name="connsiteY4" fmla="*/ 158750 h 267970"/>
              <a:gd name="connsiteX5" fmla="*/ 153669 w 267969"/>
              <a:gd name="connsiteY5" fmla="*/ 261620 h 267970"/>
              <a:gd name="connsiteX6" fmla="*/ 147319 w 267969"/>
              <a:gd name="connsiteY6" fmla="*/ 267970 h 267970"/>
              <a:gd name="connsiteX7" fmla="*/ 120650 w 267969"/>
              <a:gd name="connsiteY7" fmla="*/ 267970 h 267970"/>
              <a:gd name="connsiteX8" fmla="*/ 114300 w 267969"/>
              <a:gd name="connsiteY8" fmla="*/ 261620 h 267970"/>
              <a:gd name="connsiteX9" fmla="*/ 114300 w 267969"/>
              <a:gd name="connsiteY9" fmla="*/ 158750 h 267970"/>
              <a:gd name="connsiteX10" fmla="*/ 111759 w 267969"/>
              <a:gd name="connsiteY10" fmla="*/ 156222 h 267970"/>
              <a:gd name="connsiteX11" fmla="*/ 6350 w 267969"/>
              <a:gd name="connsiteY11" fmla="*/ 156222 h 267970"/>
              <a:gd name="connsiteX12" fmla="*/ 0 w 267969"/>
              <a:gd name="connsiteY12" fmla="*/ 149872 h 267970"/>
              <a:gd name="connsiteX13" fmla="*/ 0 w 267969"/>
              <a:gd name="connsiteY13" fmla="*/ 123189 h 267970"/>
              <a:gd name="connsiteX14" fmla="*/ 6350 w 267969"/>
              <a:gd name="connsiteY14" fmla="*/ 116839 h 267970"/>
              <a:gd name="connsiteX15" fmla="*/ 111759 w 267969"/>
              <a:gd name="connsiteY15" fmla="*/ 116839 h 267970"/>
              <a:gd name="connsiteX16" fmla="*/ 114300 w 267969"/>
              <a:gd name="connsiteY16" fmla="*/ 114300 h 267970"/>
              <a:gd name="connsiteX17" fmla="*/ 114300 w 267969"/>
              <a:gd name="connsiteY17" fmla="*/ 6350 h 267970"/>
              <a:gd name="connsiteX18" fmla="*/ 120650 w 267969"/>
              <a:gd name="connsiteY18" fmla="*/ 0 h 267970"/>
              <a:gd name="connsiteX19" fmla="*/ 147319 w 267969"/>
              <a:gd name="connsiteY19" fmla="*/ 0 h 267970"/>
              <a:gd name="connsiteX20" fmla="*/ 153669 w 267969"/>
              <a:gd name="connsiteY20" fmla="*/ 6350 h 267970"/>
              <a:gd name="connsiteX21" fmla="*/ 153669 w 267969"/>
              <a:gd name="connsiteY21" fmla="*/ 114300 h 267970"/>
              <a:gd name="connsiteX22" fmla="*/ 156209 w 267969"/>
              <a:gd name="connsiteY22" fmla="*/ 116839 h 267970"/>
              <a:gd name="connsiteX23" fmla="*/ 261619 w 267969"/>
              <a:gd name="connsiteY23" fmla="*/ 116839 h 267970"/>
              <a:gd name="connsiteX24" fmla="*/ 267969 w 267969"/>
              <a:gd name="connsiteY24" fmla="*/ 123189 h 267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267969" h="267970">
                <a:moveTo>
                  <a:pt x="267969" y="123189"/>
                </a:moveTo>
                <a:lnTo>
                  <a:pt x="267969" y="149872"/>
                </a:lnTo>
                <a:cubicBezTo>
                  <a:pt x="267969" y="154101"/>
                  <a:pt x="265848" y="156222"/>
                  <a:pt x="261619" y="156222"/>
                </a:cubicBezTo>
                <a:lnTo>
                  <a:pt x="156209" y="156222"/>
                </a:lnTo>
                <a:cubicBezTo>
                  <a:pt x="154508" y="156222"/>
                  <a:pt x="153669" y="157060"/>
                  <a:pt x="153669" y="158750"/>
                </a:cubicBezTo>
                <a:lnTo>
                  <a:pt x="153669" y="261620"/>
                </a:lnTo>
                <a:cubicBezTo>
                  <a:pt x="153669" y="265848"/>
                  <a:pt x="151548" y="267970"/>
                  <a:pt x="147319" y="267970"/>
                </a:cubicBezTo>
                <a:lnTo>
                  <a:pt x="120650" y="267970"/>
                </a:lnTo>
                <a:cubicBezTo>
                  <a:pt x="116408" y="267970"/>
                  <a:pt x="114300" y="265848"/>
                  <a:pt x="114300" y="261620"/>
                </a:cubicBezTo>
                <a:lnTo>
                  <a:pt x="114300" y="158750"/>
                </a:lnTo>
                <a:cubicBezTo>
                  <a:pt x="114300" y="157060"/>
                  <a:pt x="113448" y="156222"/>
                  <a:pt x="111759" y="156222"/>
                </a:cubicBezTo>
                <a:lnTo>
                  <a:pt x="6350" y="156222"/>
                </a:lnTo>
                <a:cubicBezTo>
                  <a:pt x="2108" y="156222"/>
                  <a:pt x="0" y="154101"/>
                  <a:pt x="0" y="149872"/>
                </a:cubicBezTo>
                <a:lnTo>
                  <a:pt x="0" y="123189"/>
                </a:lnTo>
                <a:cubicBezTo>
                  <a:pt x="0" y="118960"/>
                  <a:pt x="2108" y="116839"/>
                  <a:pt x="6350" y="116839"/>
                </a:cubicBezTo>
                <a:lnTo>
                  <a:pt x="111759" y="116839"/>
                </a:lnTo>
                <a:cubicBezTo>
                  <a:pt x="113448" y="116839"/>
                  <a:pt x="114300" y="116001"/>
                  <a:pt x="114300" y="114300"/>
                </a:cubicBezTo>
                <a:lnTo>
                  <a:pt x="114300" y="6350"/>
                </a:lnTo>
                <a:cubicBezTo>
                  <a:pt x="114300" y="2133"/>
                  <a:pt x="116408" y="0"/>
                  <a:pt x="120650" y="0"/>
                </a:cubicBezTo>
                <a:lnTo>
                  <a:pt x="147319" y="0"/>
                </a:lnTo>
                <a:cubicBezTo>
                  <a:pt x="151548" y="0"/>
                  <a:pt x="153669" y="2133"/>
                  <a:pt x="153669" y="6350"/>
                </a:cubicBezTo>
                <a:lnTo>
                  <a:pt x="153669" y="114300"/>
                </a:lnTo>
                <a:cubicBezTo>
                  <a:pt x="153669" y="116001"/>
                  <a:pt x="154508" y="116839"/>
                  <a:pt x="156209" y="116839"/>
                </a:cubicBezTo>
                <a:lnTo>
                  <a:pt x="261619" y="116839"/>
                </a:lnTo>
                <a:cubicBezTo>
                  <a:pt x="265848" y="116839"/>
                  <a:pt x="267969" y="118960"/>
                  <a:pt x="267969" y="123189"/>
                </a:cubicBez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1193" y="3416245"/>
            <a:ext cx="267970" cy="39382"/>
          </a:xfrm>
          <a:custGeom>
            <a:avLst/>
            <a:gdLst>
              <a:gd name="connsiteX0" fmla="*/ 0 w 267970"/>
              <a:gd name="connsiteY0" fmla="*/ 33032 h 39382"/>
              <a:gd name="connsiteX1" fmla="*/ 0 w 267970"/>
              <a:gd name="connsiteY1" fmla="*/ 6350 h 39382"/>
              <a:gd name="connsiteX2" fmla="*/ 6350 w 267970"/>
              <a:gd name="connsiteY2" fmla="*/ 0 h 39382"/>
              <a:gd name="connsiteX3" fmla="*/ 261620 w 267970"/>
              <a:gd name="connsiteY3" fmla="*/ 0 h 39382"/>
              <a:gd name="connsiteX4" fmla="*/ 267970 w 267970"/>
              <a:gd name="connsiteY4" fmla="*/ 6350 h 39382"/>
              <a:gd name="connsiteX5" fmla="*/ 267970 w 267970"/>
              <a:gd name="connsiteY5" fmla="*/ 33032 h 39382"/>
              <a:gd name="connsiteX6" fmla="*/ 261620 w 267970"/>
              <a:gd name="connsiteY6" fmla="*/ 39382 h 39382"/>
              <a:gd name="connsiteX7" fmla="*/ 6350 w 267970"/>
              <a:gd name="connsiteY7" fmla="*/ 39382 h 39382"/>
              <a:gd name="connsiteX8" fmla="*/ 0 w 267970"/>
              <a:gd name="connsiteY8" fmla="*/ 33032 h 39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7970" h="39382">
                <a:moveTo>
                  <a:pt x="0" y="33032"/>
                </a:moveTo>
                <a:lnTo>
                  <a:pt x="0" y="6350"/>
                </a:lnTo>
                <a:cubicBezTo>
                  <a:pt x="0" y="2133"/>
                  <a:pt x="2108" y="0"/>
                  <a:pt x="6350" y="0"/>
                </a:cubicBezTo>
                <a:lnTo>
                  <a:pt x="261620" y="0"/>
                </a:lnTo>
                <a:cubicBezTo>
                  <a:pt x="265836" y="0"/>
                  <a:pt x="267970" y="2133"/>
                  <a:pt x="267970" y="6350"/>
                </a:cubicBezTo>
                <a:lnTo>
                  <a:pt x="267970" y="33032"/>
                </a:lnTo>
                <a:cubicBezTo>
                  <a:pt x="267970" y="37261"/>
                  <a:pt x="265836" y="39382"/>
                  <a:pt x="261620" y="39382"/>
                </a:cubicBezTo>
                <a:lnTo>
                  <a:pt x="6350" y="39382"/>
                </a:lnTo>
                <a:cubicBezTo>
                  <a:pt x="2108" y="39382"/>
                  <a:pt x="0" y="37261"/>
                  <a:pt x="0" y="33032"/>
                </a:cubicBez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1193" y="3283542"/>
            <a:ext cx="267970" cy="39370"/>
          </a:xfrm>
          <a:custGeom>
            <a:avLst/>
            <a:gdLst>
              <a:gd name="connsiteX0" fmla="*/ 0 w 267970"/>
              <a:gd name="connsiteY0" fmla="*/ 33020 h 39370"/>
              <a:gd name="connsiteX1" fmla="*/ 0 w 267970"/>
              <a:gd name="connsiteY1" fmla="*/ 6350 h 39370"/>
              <a:gd name="connsiteX2" fmla="*/ 6350 w 267970"/>
              <a:gd name="connsiteY2" fmla="*/ 0 h 39370"/>
              <a:gd name="connsiteX3" fmla="*/ 261620 w 267970"/>
              <a:gd name="connsiteY3" fmla="*/ 0 h 39370"/>
              <a:gd name="connsiteX4" fmla="*/ 267970 w 267970"/>
              <a:gd name="connsiteY4" fmla="*/ 6350 h 39370"/>
              <a:gd name="connsiteX5" fmla="*/ 267970 w 267970"/>
              <a:gd name="connsiteY5" fmla="*/ 33020 h 39370"/>
              <a:gd name="connsiteX6" fmla="*/ 261620 w 267970"/>
              <a:gd name="connsiteY6" fmla="*/ 39370 h 39370"/>
              <a:gd name="connsiteX7" fmla="*/ 6350 w 267970"/>
              <a:gd name="connsiteY7" fmla="*/ 39370 h 39370"/>
              <a:gd name="connsiteX8" fmla="*/ 0 w 267970"/>
              <a:gd name="connsiteY8" fmla="*/ 33020 h 39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7970" h="39370">
                <a:moveTo>
                  <a:pt x="0" y="33020"/>
                </a:moveTo>
                <a:lnTo>
                  <a:pt x="0" y="6350"/>
                </a:lnTo>
                <a:cubicBezTo>
                  <a:pt x="0" y="2121"/>
                  <a:pt x="2108" y="0"/>
                  <a:pt x="6350" y="0"/>
                </a:cubicBezTo>
                <a:lnTo>
                  <a:pt x="261620" y="0"/>
                </a:lnTo>
                <a:cubicBezTo>
                  <a:pt x="265836" y="0"/>
                  <a:pt x="267970" y="2121"/>
                  <a:pt x="267970" y="6350"/>
                </a:cubicBezTo>
                <a:lnTo>
                  <a:pt x="267970" y="33020"/>
                </a:lnTo>
                <a:cubicBezTo>
                  <a:pt x="267970" y="37262"/>
                  <a:pt x="265836" y="39370"/>
                  <a:pt x="261620" y="39370"/>
                </a:cubicBezTo>
                <a:lnTo>
                  <a:pt x="6350" y="39370"/>
                </a:lnTo>
                <a:cubicBezTo>
                  <a:pt x="2108" y="39370"/>
                  <a:pt x="0" y="37262"/>
                  <a:pt x="0" y="33020"/>
                </a:cubicBez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85" y="2554509"/>
            <a:ext cx="1500339" cy="1500340"/>
          </a:xfrm>
          <a:custGeom>
            <a:avLst/>
            <a:gdLst>
              <a:gd name="connsiteX0" fmla="*/ 0 w 1500339"/>
              <a:gd name="connsiteY0" fmla="*/ 1028738 h 1500340"/>
              <a:gd name="connsiteX1" fmla="*/ 292 w 1500339"/>
              <a:gd name="connsiteY1" fmla="*/ 1083856 h 1500340"/>
              <a:gd name="connsiteX2" fmla="*/ 876 w 1500339"/>
              <a:gd name="connsiteY2" fmla="*/ 1128902 h 1500340"/>
              <a:gd name="connsiteX3" fmla="*/ 9423 w 1500339"/>
              <a:gd name="connsiteY3" fmla="*/ 1227035 h 1500340"/>
              <a:gd name="connsiteX4" fmla="*/ 39382 w 1500339"/>
              <a:gd name="connsiteY4" fmla="*/ 1320507 h 1500340"/>
              <a:gd name="connsiteX5" fmla="*/ 99186 w 1500339"/>
              <a:gd name="connsiteY5" fmla="*/ 1401140 h 1500340"/>
              <a:gd name="connsiteX6" fmla="*/ 179831 w 1500339"/>
              <a:gd name="connsiteY6" fmla="*/ 1460944 h 1500340"/>
              <a:gd name="connsiteX7" fmla="*/ 273303 w 1500339"/>
              <a:gd name="connsiteY7" fmla="*/ 1490916 h 1500340"/>
              <a:gd name="connsiteX8" fmla="*/ 371436 w 1500339"/>
              <a:gd name="connsiteY8" fmla="*/ 1499450 h 1500340"/>
              <a:gd name="connsiteX9" fmla="*/ 416458 w 1500339"/>
              <a:gd name="connsiteY9" fmla="*/ 1500047 h 1500340"/>
              <a:gd name="connsiteX10" fmla="*/ 471601 w 1500339"/>
              <a:gd name="connsiteY10" fmla="*/ 1500340 h 1500340"/>
              <a:gd name="connsiteX11" fmla="*/ 1028725 w 1500339"/>
              <a:gd name="connsiteY11" fmla="*/ 1500340 h 1500340"/>
              <a:gd name="connsiteX12" fmla="*/ 1083868 w 1500339"/>
              <a:gd name="connsiteY12" fmla="*/ 1500047 h 1500340"/>
              <a:gd name="connsiteX13" fmla="*/ 1128890 w 1500339"/>
              <a:gd name="connsiteY13" fmla="*/ 1499450 h 1500340"/>
              <a:gd name="connsiteX14" fmla="*/ 1227035 w 1500339"/>
              <a:gd name="connsiteY14" fmla="*/ 1490916 h 1500340"/>
              <a:gd name="connsiteX15" fmla="*/ 1320507 w 1500339"/>
              <a:gd name="connsiteY15" fmla="*/ 1460944 h 1500340"/>
              <a:gd name="connsiteX16" fmla="*/ 1401140 w 1500339"/>
              <a:gd name="connsiteY16" fmla="*/ 1401140 h 1500340"/>
              <a:gd name="connsiteX17" fmla="*/ 1460944 w 1500339"/>
              <a:gd name="connsiteY17" fmla="*/ 1320507 h 1500340"/>
              <a:gd name="connsiteX18" fmla="*/ 1490916 w 1500339"/>
              <a:gd name="connsiteY18" fmla="*/ 1227035 h 1500340"/>
              <a:gd name="connsiteX19" fmla="*/ 1499450 w 1500339"/>
              <a:gd name="connsiteY19" fmla="*/ 1128902 h 1500340"/>
              <a:gd name="connsiteX20" fmla="*/ 1500047 w 1500339"/>
              <a:gd name="connsiteY20" fmla="*/ 1083856 h 1500340"/>
              <a:gd name="connsiteX21" fmla="*/ 1500339 w 1500339"/>
              <a:gd name="connsiteY21" fmla="*/ 1028738 h 1500340"/>
              <a:gd name="connsiteX22" fmla="*/ 1500339 w 1500339"/>
              <a:gd name="connsiteY22" fmla="*/ 471601 h 1500340"/>
              <a:gd name="connsiteX23" fmla="*/ 1500047 w 1500339"/>
              <a:gd name="connsiteY23" fmla="*/ 416471 h 1500340"/>
              <a:gd name="connsiteX24" fmla="*/ 1499450 w 1500339"/>
              <a:gd name="connsiteY24" fmla="*/ 371436 h 1500340"/>
              <a:gd name="connsiteX25" fmla="*/ 1490916 w 1500339"/>
              <a:gd name="connsiteY25" fmla="*/ 273304 h 1500340"/>
              <a:gd name="connsiteX26" fmla="*/ 1460944 w 1500339"/>
              <a:gd name="connsiteY26" fmla="*/ 179832 h 1500340"/>
              <a:gd name="connsiteX27" fmla="*/ 1401140 w 1500339"/>
              <a:gd name="connsiteY27" fmla="*/ 99199 h 1500340"/>
              <a:gd name="connsiteX28" fmla="*/ 1320507 w 1500339"/>
              <a:gd name="connsiteY28" fmla="*/ 39395 h 1500340"/>
              <a:gd name="connsiteX29" fmla="*/ 1227035 w 1500339"/>
              <a:gd name="connsiteY29" fmla="*/ 9423 h 1500340"/>
              <a:gd name="connsiteX30" fmla="*/ 1128890 w 1500339"/>
              <a:gd name="connsiteY30" fmla="*/ 876 h 1500340"/>
              <a:gd name="connsiteX31" fmla="*/ 1083868 w 1500339"/>
              <a:gd name="connsiteY31" fmla="*/ 292 h 1500340"/>
              <a:gd name="connsiteX32" fmla="*/ 1028725 w 1500339"/>
              <a:gd name="connsiteY32" fmla="*/ 0 h 1500340"/>
              <a:gd name="connsiteX33" fmla="*/ 471601 w 1500339"/>
              <a:gd name="connsiteY33" fmla="*/ 0 h 1500340"/>
              <a:gd name="connsiteX34" fmla="*/ 416458 w 1500339"/>
              <a:gd name="connsiteY34" fmla="*/ 292 h 1500340"/>
              <a:gd name="connsiteX35" fmla="*/ 371436 w 1500339"/>
              <a:gd name="connsiteY35" fmla="*/ 876 h 1500340"/>
              <a:gd name="connsiteX36" fmla="*/ 273303 w 1500339"/>
              <a:gd name="connsiteY36" fmla="*/ 9423 h 1500340"/>
              <a:gd name="connsiteX37" fmla="*/ 179831 w 1500339"/>
              <a:gd name="connsiteY37" fmla="*/ 39395 h 1500340"/>
              <a:gd name="connsiteX38" fmla="*/ 99186 w 1500339"/>
              <a:gd name="connsiteY38" fmla="*/ 99199 h 1500340"/>
              <a:gd name="connsiteX39" fmla="*/ 39382 w 1500339"/>
              <a:gd name="connsiteY39" fmla="*/ 179832 h 1500340"/>
              <a:gd name="connsiteX40" fmla="*/ 9423 w 1500339"/>
              <a:gd name="connsiteY40" fmla="*/ 273304 h 1500340"/>
              <a:gd name="connsiteX41" fmla="*/ 876 w 1500339"/>
              <a:gd name="connsiteY41" fmla="*/ 371436 h 1500340"/>
              <a:gd name="connsiteX42" fmla="*/ 292 w 1500339"/>
              <a:gd name="connsiteY42" fmla="*/ 416471 h 1500340"/>
              <a:gd name="connsiteX43" fmla="*/ 0 w 1500339"/>
              <a:gd name="connsiteY43" fmla="*/ 471601 h 1500340"/>
              <a:gd name="connsiteX44" fmla="*/ 0 w 1500339"/>
              <a:gd name="connsiteY44" fmla="*/ 1028738 h 1500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500339" h="1500340">
                <a:moveTo>
                  <a:pt x="0" y="1028738"/>
                </a:moveTo>
                <a:cubicBezTo>
                  <a:pt x="0" y="1042491"/>
                  <a:pt x="76" y="1061135"/>
                  <a:pt x="292" y="1083856"/>
                </a:cubicBezTo>
                <a:cubicBezTo>
                  <a:pt x="520" y="1107820"/>
                  <a:pt x="660" y="1117561"/>
                  <a:pt x="876" y="1128902"/>
                </a:cubicBezTo>
                <a:cubicBezTo>
                  <a:pt x="1523" y="1162557"/>
                  <a:pt x="3695" y="1196619"/>
                  <a:pt x="9423" y="1227035"/>
                </a:cubicBezTo>
                <a:cubicBezTo>
                  <a:pt x="15659" y="1260220"/>
                  <a:pt x="24104" y="1290358"/>
                  <a:pt x="39382" y="1320507"/>
                </a:cubicBezTo>
                <a:cubicBezTo>
                  <a:pt x="54889" y="1351102"/>
                  <a:pt x="76161" y="1377543"/>
                  <a:pt x="99186" y="1401140"/>
                </a:cubicBezTo>
                <a:cubicBezTo>
                  <a:pt x="122783" y="1424177"/>
                  <a:pt x="149225" y="1445437"/>
                  <a:pt x="179831" y="1460944"/>
                </a:cubicBezTo>
                <a:cubicBezTo>
                  <a:pt x="209981" y="1476222"/>
                  <a:pt x="240118" y="1484680"/>
                  <a:pt x="273303" y="1490916"/>
                </a:cubicBezTo>
                <a:cubicBezTo>
                  <a:pt x="303720" y="1496631"/>
                  <a:pt x="337781" y="1498815"/>
                  <a:pt x="371436" y="1499450"/>
                </a:cubicBezTo>
                <a:cubicBezTo>
                  <a:pt x="382777" y="1499679"/>
                  <a:pt x="392518" y="1499819"/>
                  <a:pt x="416458" y="1500047"/>
                </a:cubicBezTo>
                <a:cubicBezTo>
                  <a:pt x="439204" y="1500250"/>
                  <a:pt x="457847" y="1500340"/>
                  <a:pt x="471601" y="1500340"/>
                </a:cubicBezTo>
                <a:lnTo>
                  <a:pt x="1028725" y="1500340"/>
                </a:lnTo>
                <a:cubicBezTo>
                  <a:pt x="1042479" y="1500340"/>
                  <a:pt x="1061135" y="1500250"/>
                  <a:pt x="1083868" y="1500047"/>
                </a:cubicBezTo>
                <a:cubicBezTo>
                  <a:pt x="1107808" y="1499819"/>
                  <a:pt x="1117561" y="1499679"/>
                  <a:pt x="1128890" y="1499450"/>
                </a:cubicBezTo>
                <a:cubicBezTo>
                  <a:pt x="1162545" y="1498815"/>
                  <a:pt x="1196606" y="1496631"/>
                  <a:pt x="1227035" y="1490916"/>
                </a:cubicBezTo>
                <a:cubicBezTo>
                  <a:pt x="1260208" y="1484680"/>
                  <a:pt x="1290358" y="1476222"/>
                  <a:pt x="1320507" y="1460944"/>
                </a:cubicBezTo>
                <a:cubicBezTo>
                  <a:pt x="1351102" y="1445437"/>
                  <a:pt x="1377543" y="1424177"/>
                  <a:pt x="1401140" y="1401140"/>
                </a:cubicBezTo>
                <a:cubicBezTo>
                  <a:pt x="1424177" y="1377543"/>
                  <a:pt x="1445437" y="1351102"/>
                  <a:pt x="1460944" y="1320507"/>
                </a:cubicBezTo>
                <a:cubicBezTo>
                  <a:pt x="1476222" y="1290358"/>
                  <a:pt x="1484680" y="1260220"/>
                  <a:pt x="1490916" y="1227035"/>
                </a:cubicBezTo>
                <a:cubicBezTo>
                  <a:pt x="1496631" y="1196619"/>
                  <a:pt x="1498815" y="1162557"/>
                  <a:pt x="1499450" y="1128902"/>
                </a:cubicBezTo>
                <a:cubicBezTo>
                  <a:pt x="1499666" y="1117561"/>
                  <a:pt x="1499819" y="1107820"/>
                  <a:pt x="1500047" y="1083856"/>
                </a:cubicBezTo>
                <a:cubicBezTo>
                  <a:pt x="1500251" y="1061135"/>
                  <a:pt x="1500339" y="1042491"/>
                  <a:pt x="1500339" y="1028738"/>
                </a:cubicBezTo>
                <a:lnTo>
                  <a:pt x="1500339" y="471601"/>
                </a:lnTo>
                <a:cubicBezTo>
                  <a:pt x="1500339" y="457847"/>
                  <a:pt x="1500251" y="439204"/>
                  <a:pt x="1500047" y="416471"/>
                </a:cubicBezTo>
                <a:cubicBezTo>
                  <a:pt x="1499819" y="392518"/>
                  <a:pt x="1499666" y="382765"/>
                  <a:pt x="1499450" y="371436"/>
                </a:cubicBezTo>
                <a:cubicBezTo>
                  <a:pt x="1498815" y="337781"/>
                  <a:pt x="1496631" y="303720"/>
                  <a:pt x="1490916" y="273304"/>
                </a:cubicBezTo>
                <a:cubicBezTo>
                  <a:pt x="1484680" y="240118"/>
                  <a:pt x="1476222" y="209994"/>
                  <a:pt x="1460944" y="179832"/>
                </a:cubicBezTo>
                <a:cubicBezTo>
                  <a:pt x="1445437" y="149237"/>
                  <a:pt x="1424177" y="122783"/>
                  <a:pt x="1401140" y="99199"/>
                </a:cubicBezTo>
                <a:cubicBezTo>
                  <a:pt x="1377543" y="76161"/>
                  <a:pt x="1351102" y="54902"/>
                  <a:pt x="1320507" y="39395"/>
                </a:cubicBezTo>
                <a:cubicBezTo>
                  <a:pt x="1290358" y="24117"/>
                  <a:pt x="1260208" y="15646"/>
                  <a:pt x="1227035" y="9423"/>
                </a:cubicBezTo>
                <a:cubicBezTo>
                  <a:pt x="1196606" y="3708"/>
                  <a:pt x="1162545" y="1523"/>
                  <a:pt x="1128890" y="876"/>
                </a:cubicBezTo>
                <a:cubicBezTo>
                  <a:pt x="1117561" y="660"/>
                  <a:pt x="1107808" y="520"/>
                  <a:pt x="1083868" y="292"/>
                </a:cubicBezTo>
                <a:cubicBezTo>
                  <a:pt x="1061135" y="76"/>
                  <a:pt x="1042479" y="0"/>
                  <a:pt x="1028725" y="0"/>
                </a:cubicBezTo>
                <a:lnTo>
                  <a:pt x="471601" y="0"/>
                </a:lnTo>
                <a:cubicBezTo>
                  <a:pt x="457847" y="0"/>
                  <a:pt x="439204" y="76"/>
                  <a:pt x="416458" y="292"/>
                </a:cubicBezTo>
                <a:cubicBezTo>
                  <a:pt x="392518" y="520"/>
                  <a:pt x="382777" y="660"/>
                  <a:pt x="371436" y="876"/>
                </a:cubicBezTo>
                <a:cubicBezTo>
                  <a:pt x="337781" y="1523"/>
                  <a:pt x="303720" y="3708"/>
                  <a:pt x="273303" y="9423"/>
                </a:cubicBezTo>
                <a:cubicBezTo>
                  <a:pt x="240118" y="15646"/>
                  <a:pt x="209981" y="24117"/>
                  <a:pt x="179831" y="39395"/>
                </a:cubicBezTo>
                <a:cubicBezTo>
                  <a:pt x="149225" y="54902"/>
                  <a:pt x="122783" y="76161"/>
                  <a:pt x="99186" y="99199"/>
                </a:cubicBezTo>
                <a:cubicBezTo>
                  <a:pt x="76161" y="122783"/>
                  <a:pt x="54889" y="149237"/>
                  <a:pt x="39382" y="179832"/>
                </a:cubicBezTo>
                <a:cubicBezTo>
                  <a:pt x="24104" y="209994"/>
                  <a:pt x="15659" y="240118"/>
                  <a:pt x="9423" y="273304"/>
                </a:cubicBezTo>
                <a:cubicBezTo>
                  <a:pt x="3695" y="303720"/>
                  <a:pt x="1523" y="337781"/>
                  <a:pt x="876" y="371436"/>
                </a:cubicBezTo>
                <a:cubicBezTo>
                  <a:pt x="660" y="382765"/>
                  <a:pt x="520" y="392518"/>
                  <a:pt x="292" y="416471"/>
                </a:cubicBezTo>
                <a:cubicBezTo>
                  <a:pt x="76" y="439204"/>
                  <a:pt x="0" y="457847"/>
                  <a:pt x="0" y="471601"/>
                </a:cubicBezTo>
                <a:lnTo>
                  <a:pt x="0" y="102873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2696" y="3086680"/>
            <a:ext cx="116814" cy="66675"/>
          </a:xfrm>
          <a:custGeom>
            <a:avLst/>
            <a:gdLst>
              <a:gd name="connsiteX0" fmla="*/ 0 w 116814"/>
              <a:gd name="connsiteY0" fmla="*/ 24193 h 66675"/>
              <a:gd name="connsiteX1" fmla="*/ 42481 w 116814"/>
              <a:gd name="connsiteY1" fmla="*/ 66675 h 66675"/>
              <a:gd name="connsiteX2" fmla="*/ 74345 w 116814"/>
              <a:gd name="connsiteY2" fmla="*/ 66675 h 66675"/>
              <a:gd name="connsiteX3" fmla="*/ 116814 w 116814"/>
              <a:gd name="connsiteY3" fmla="*/ 24193 h 66675"/>
              <a:gd name="connsiteX4" fmla="*/ 0 w 116814"/>
              <a:gd name="connsiteY4" fmla="*/ 24193 h 6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14" h="66675">
                <a:moveTo>
                  <a:pt x="0" y="24193"/>
                </a:moveTo>
                <a:lnTo>
                  <a:pt x="42481" y="66675"/>
                </a:lnTo>
                <a:cubicBezTo>
                  <a:pt x="51269" y="57886"/>
                  <a:pt x="65557" y="57886"/>
                  <a:pt x="74345" y="66675"/>
                </a:cubicBezTo>
                <a:lnTo>
                  <a:pt x="116814" y="24193"/>
                </a:lnTo>
                <a:cubicBezTo>
                  <a:pt x="84556" y="-8064"/>
                  <a:pt x="32258" y="-8064"/>
                  <a:pt x="0" y="2419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94661" y="2768805"/>
            <a:ext cx="112217" cy="121234"/>
          </a:xfrm>
          <a:custGeom>
            <a:avLst/>
            <a:gdLst>
              <a:gd name="connsiteX0" fmla="*/ 112217 w 112217"/>
              <a:gd name="connsiteY0" fmla="*/ 79070 h 121234"/>
              <a:gd name="connsiteX1" fmla="*/ 60515 w 112217"/>
              <a:gd name="connsiteY1" fmla="*/ 40131 h 121234"/>
              <a:gd name="connsiteX2" fmla="*/ 7226 w 112217"/>
              <a:gd name="connsiteY2" fmla="*/ 0 h 121234"/>
              <a:gd name="connsiteX3" fmla="*/ 0 w 112217"/>
              <a:gd name="connsiteY3" fmla="*/ 45351 h 121234"/>
              <a:gd name="connsiteX4" fmla="*/ 73748 w 112217"/>
              <a:gd name="connsiteY4" fmla="*/ 121234 h 121234"/>
              <a:gd name="connsiteX5" fmla="*/ 112217 w 112217"/>
              <a:gd name="connsiteY5" fmla="*/ 79070 h 121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2217" h="121234">
                <a:moveTo>
                  <a:pt x="112217" y="79070"/>
                </a:moveTo>
                <a:lnTo>
                  <a:pt x="60515" y="40131"/>
                </a:lnTo>
                <a:lnTo>
                  <a:pt x="7226" y="0"/>
                </a:lnTo>
                <a:cubicBezTo>
                  <a:pt x="3098" y="14503"/>
                  <a:pt x="609" y="29679"/>
                  <a:pt x="0" y="45351"/>
                </a:cubicBezTo>
                <a:lnTo>
                  <a:pt x="73748" y="121234"/>
                </a:lnTo>
                <a:cubicBezTo>
                  <a:pt x="89420" y="110146"/>
                  <a:pt x="102577" y="95745"/>
                  <a:pt x="112217" y="7907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7516" y="2826769"/>
            <a:ext cx="850468" cy="1013777"/>
          </a:xfrm>
          <a:custGeom>
            <a:avLst/>
            <a:gdLst>
              <a:gd name="connsiteX0" fmla="*/ 786028 w 850468"/>
              <a:gd name="connsiteY0" fmla="*/ 200456 h 1013777"/>
              <a:gd name="connsiteX1" fmla="*/ 505282 w 850468"/>
              <a:gd name="connsiteY1" fmla="*/ 7670 h 1013777"/>
              <a:gd name="connsiteX2" fmla="*/ 432282 w 850468"/>
              <a:gd name="connsiteY2" fmla="*/ 177 h 1013777"/>
              <a:gd name="connsiteX3" fmla="*/ 429323 w 850468"/>
              <a:gd name="connsiteY3" fmla="*/ 114 h 1013777"/>
              <a:gd name="connsiteX4" fmla="*/ 424929 w 850468"/>
              <a:gd name="connsiteY4" fmla="*/ 0 h 1013777"/>
              <a:gd name="connsiteX5" fmla="*/ 372071 w 850468"/>
              <a:gd name="connsiteY5" fmla="*/ 3378 h 1013777"/>
              <a:gd name="connsiteX6" fmla="*/ 337578 w 850468"/>
              <a:gd name="connsiteY6" fmla="*/ 9004 h 1013777"/>
              <a:gd name="connsiteX7" fmla="*/ 278447 w 850468"/>
              <a:gd name="connsiteY7" fmla="*/ 25882 h 1013777"/>
              <a:gd name="connsiteX8" fmla="*/ 287223 w 850468"/>
              <a:gd name="connsiteY8" fmla="*/ 42189 h 1013777"/>
              <a:gd name="connsiteX9" fmla="*/ 307365 w 850468"/>
              <a:gd name="connsiteY9" fmla="*/ 79578 h 1013777"/>
              <a:gd name="connsiteX10" fmla="*/ 323837 w 850468"/>
              <a:gd name="connsiteY10" fmla="*/ 110197 h 1013777"/>
              <a:gd name="connsiteX11" fmla="*/ 304482 w 850468"/>
              <a:gd name="connsiteY11" fmla="*/ 130390 h 1013777"/>
              <a:gd name="connsiteX12" fmla="*/ 288467 w 850468"/>
              <a:gd name="connsiteY12" fmla="*/ 118325 h 1013777"/>
              <a:gd name="connsiteX13" fmla="*/ 262115 w 850468"/>
              <a:gd name="connsiteY13" fmla="*/ 98488 h 1013777"/>
              <a:gd name="connsiteX14" fmla="*/ 209295 w 850468"/>
              <a:gd name="connsiteY14" fmla="*/ 58711 h 1013777"/>
              <a:gd name="connsiteX15" fmla="*/ 207645 w 850468"/>
              <a:gd name="connsiteY15" fmla="*/ 57467 h 1013777"/>
              <a:gd name="connsiteX16" fmla="*/ 163144 w 850468"/>
              <a:gd name="connsiteY16" fmla="*/ 106743 h 1013777"/>
              <a:gd name="connsiteX17" fmla="*/ 196227 w 850468"/>
              <a:gd name="connsiteY17" fmla="*/ 140779 h 1013777"/>
              <a:gd name="connsiteX18" fmla="*/ 241795 w 850468"/>
              <a:gd name="connsiteY18" fmla="*/ 187680 h 1013777"/>
              <a:gd name="connsiteX19" fmla="*/ 245732 w 850468"/>
              <a:gd name="connsiteY19" fmla="*/ 191731 h 1013777"/>
              <a:gd name="connsiteX20" fmla="*/ 204139 w 850468"/>
              <a:gd name="connsiteY20" fmla="*/ 235127 h 1013777"/>
              <a:gd name="connsiteX21" fmla="*/ 61963 w 850468"/>
              <a:gd name="connsiteY21" fmla="*/ 383514 h 1013777"/>
              <a:gd name="connsiteX22" fmla="*/ 0 w 850468"/>
              <a:gd name="connsiteY22" fmla="*/ 448170 h 1013777"/>
              <a:gd name="connsiteX23" fmla="*/ 558 w 850468"/>
              <a:gd name="connsiteY23" fmla="*/ 455459 h 1013777"/>
              <a:gd name="connsiteX24" fmla="*/ 10883 w 850468"/>
              <a:gd name="connsiteY24" fmla="*/ 523646 h 1013777"/>
              <a:gd name="connsiteX25" fmla="*/ 30022 w 850468"/>
              <a:gd name="connsiteY25" fmla="*/ 584034 h 1013777"/>
              <a:gd name="connsiteX26" fmla="*/ 37426 w 850468"/>
              <a:gd name="connsiteY26" fmla="*/ 601344 h 1013777"/>
              <a:gd name="connsiteX27" fmla="*/ 41275 w 850468"/>
              <a:gd name="connsiteY27" fmla="*/ 609485 h 1013777"/>
              <a:gd name="connsiteX28" fmla="*/ 107035 w 850468"/>
              <a:gd name="connsiteY28" fmla="*/ 648309 h 1013777"/>
              <a:gd name="connsiteX29" fmla="*/ 152171 w 850468"/>
              <a:gd name="connsiteY29" fmla="*/ 633132 h 1013777"/>
              <a:gd name="connsiteX30" fmla="*/ 152082 w 850468"/>
              <a:gd name="connsiteY30" fmla="*/ 633297 h 1013777"/>
              <a:gd name="connsiteX31" fmla="*/ 152895 w 850468"/>
              <a:gd name="connsiteY31" fmla="*/ 632586 h 1013777"/>
              <a:gd name="connsiteX32" fmla="*/ 160337 w 850468"/>
              <a:gd name="connsiteY32" fmla="*/ 626097 h 1013777"/>
              <a:gd name="connsiteX33" fmla="*/ 334822 w 850468"/>
              <a:gd name="connsiteY33" fmla="*/ 563206 h 1013777"/>
              <a:gd name="connsiteX34" fmla="*/ 363296 w 850468"/>
              <a:gd name="connsiteY34" fmla="*/ 564692 h 1013777"/>
              <a:gd name="connsiteX35" fmla="*/ 381812 w 850468"/>
              <a:gd name="connsiteY35" fmla="*/ 567346 h 1013777"/>
              <a:gd name="connsiteX36" fmla="*/ 399897 w 850468"/>
              <a:gd name="connsiteY36" fmla="*/ 568210 h 1013777"/>
              <a:gd name="connsiteX37" fmla="*/ 494068 w 850468"/>
              <a:gd name="connsiteY37" fmla="*/ 543623 h 1013777"/>
              <a:gd name="connsiteX38" fmla="*/ 552589 w 850468"/>
              <a:gd name="connsiteY38" fmla="*/ 493026 h 1013777"/>
              <a:gd name="connsiteX39" fmla="*/ 584619 w 850468"/>
              <a:gd name="connsiteY39" fmla="*/ 430517 h 1013777"/>
              <a:gd name="connsiteX40" fmla="*/ 592645 w 850468"/>
              <a:gd name="connsiteY40" fmla="*/ 375475 h 1013777"/>
              <a:gd name="connsiteX41" fmla="*/ 584619 w 850468"/>
              <a:gd name="connsiteY41" fmla="*/ 320420 h 1013777"/>
              <a:gd name="connsiteX42" fmla="*/ 552589 w 850468"/>
              <a:gd name="connsiteY42" fmla="*/ 257911 h 1013777"/>
              <a:gd name="connsiteX43" fmla="*/ 520560 w 850468"/>
              <a:gd name="connsiteY43" fmla="*/ 320420 h 1013777"/>
              <a:gd name="connsiteX44" fmla="*/ 532561 w 850468"/>
              <a:gd name="connsiteY44" fmla="*/ 375475 h 1013777"/>
              <a:gd name="connsiteX45" fmla="*/ 520560 w 850468"/>
              <a:gd name="connsiteY45" fmla="*/ 430517 h 1013777"/>
              <a:gd name="connsiteX46" fmla="*/ 399897 w 850468"/>
              <a:gd name="connsiteY46" fmla="*/ 508139 h 1013777"/>
              <a:gd name="connsiteX47" fmla="*/ 389623 w 850468"/>
              <a:gd name="connsiteY47" fmla="*/ 507695 h 1013777"/>
              <a:gd name="connsiteX48" fmla="*/ 372846 w 850468"/>
              <a:gd name="connsiteY48" fmla="*/ 505358 h 1013777"/>
              <a:gd name="connsiteX49" fmla="*/ 334822 w 850468"/>
              <a:gd name="connsiteY49" fmla="*/ 503135 h 1013777"/>
              <a:gd name="connsiteX50" fmla="*/ 262889 w 850468"/>
              <a:gd name="connsiteY50" fmla="*/ 511009 h 1013777"/>
              <a:gd name="connsiteX51" fmla="*/ 175983 w 850468"/>
              <a:gd name="connsiteY51" fmla="*/ 543496 h 1013777"/>
              <a:gd name="connsiteX52" fmla="*/ 117729 w 850468"/>
              <a:gd name="connsiteY52" fmla="*/ 583730 h 1013777"/>
              <a:gd name="connsiteX53" fmla="*/ 117043 w 850468"/>
              <a:gd name="connsiteY53" fmla="*/ 584339 h 1013777"/>
              <a:gd name="connsiteX54" fmla="*/ 107035 w 850468"/>
              <a:gd name="connsiteY54" fmla="*/ 588238 h 1013777"/>
              <a:gd name="connsiteX55" fmla="*/ 94653 w 850468"/>
              <a:gd name="connsiteY55" fmla="*/ 581698 h 1013777"/>
              <a:gd name="connsiteX56" fmla="*/ 92798 w 850468"/>
              <a:gd name="connsiteY56" fmla="*/ 577773 h 1013777"/>
              <a:gd name="connsiteX57" fmla="*/ 82486 w 850468"/>
              <a:gd name="connsiteY57" fmla="*/ 553097 h 1013777"/>
              <a:gd name="connsiteX58" fmla="*/ 69088 w 850468"/>
              <a:gd name="connsiteY58" fmla="*/ 508495 h 1013777"/>
              <a:gd name="connsiteX59" fmla="*/ 62280 w 850468"/>
              <a:gd name="connsiteY59" fmla="*/ 470026 h 1013777"/>
              <a:gd name="connsiteX60" fmla="*/ 220586 w 850468"/>
              <a:gd name="connsiteY60" fmla="*/ 304800 h 1013777"/>
              <a:gd name="connsiteX61" fmla="*/ 246037 w 850468"/>
              <a:gd name="connsiteY61" fmla="*/ 278244 h 1013777"/>
              <a:gd name="connsiteX62" fmla="*/ 287616 w 850468"/>
              <a:gd name="connsiteY62" fmla="*/ 234835 h 1013777"/>
              <a:gd name="connsiteX63" fmla="*/ 321640 w 850468"/>
              <a:gd name="connsiteY63" fmla="*/ 199339 h 1013777"/>
              <a:gd name="connsiteX64" fmla="*/ 352818 w 850468"/>
              <a:gd name="connsiteY64" fmla="*/ 166801 h 1013777"/>
              <a:gd name="connsiteX65" fmla="*/ 353771 w 850468"/>
              <a:gd name="connsiteY65" fmla="*/ 165798 h 1013777"/>
              <a:gd name="connsiteX66" fmla="*/ 394677 w 850468"/>
              <a:gd name="connsiteY66" fmla="*/ 123113 h 1013777"/>
              <a:gd name="connsiteX67" fmla="*/ 397459 w 850468"/>
              <a:gd name="connsiteY67" fmla="*/ 120205 h 1013777"/>
              <a:gd name="connsiteX68" fmla="*/ 392963 w 850468"/>
              <a:gd name="connsiteY68" fmla="*/ 111848 h 1013777"/>
              <a:gd name="connsiteX69" fmla="*/ 367525 w 850468"/>
              <a:gd name="connsiteY69" fmla="*/ 64617 h 1013777"/>
              <a:gd name="connsiteX70" fmla="*/ 421068 w 850468"/>
              <a:gd name="connsiteY70" fmla="*/ 60172 h 1013777"/>
              <a:gd name="connsiteX71" fmla="*/ 424929 w 850468"/>
              <a:gd name="connsiteY71" fmla="*/ 60070 h 1013777"/>
              <a:gd name="connsiteX72" fmla="*/ 453872 w 850468"/>
              <a:gd name="connsiteY72" fmla="*/ 61315 h 1013777"/>
              <a:gd name="connsiteX73" fmla="*/ 697928 w 850468"/>
              <a:gd name="connsiteY73" fmla="*/ 182918 h 1013777"/>
              <a:gd name="connsiteX74" fmla="*/ 744664 w 850468"/>
              <a:gd name="connsiteY74" fmla="*/ 248767 h 1013777"/>
              <a:gd name="connsiteX75" fmla="*/ 790397 w 850468"/>
              <a:gd name="connsiteY75" fmla="*/ 425538 h 1013777"/>
              <a:gd name="connsiteX76" fmla="*/ 786257 w 850468"/>
              <a:gd name="connsiteY76" fmla="*/ 480453 h 1013777"/>
              <a:gd name="connsiteX77" fmla="*/ 767372 w 850468"/>
              <a:gd name="connsiteY77" fmla="*/ 553097 h 1013777"/>
              <a:gd name="connsiteX78" fmla="*/ 761758 w 850468"/>
              <a:gd name="connsiteY78" fmla="*/ 559777 h 1013777"/>
              <a:gd name="connsiteX79" fmla="*/ 640562 w 850468"/>
              <a:gd name="connsiteY79" fmla="*/ 704227 h 1013777"/>
              <a:gd name="connsiteX80" fmla="*/ 610273 w 850468"/>
              <a:gd name="connsiteY80" fmla="*/ 740320 h 1013777"/>
              <a:gd name="connsiteX81" fmla="*/ 596036 w 850468"/>
              <a:gd name="connsiteY81" fmla="*/ 757300 h 1013777"/>
              <a:gd name="connsiteX82" fmla="*/ 527939 w 850468"/>
              <a:gd name="connsiteY82" fmla="*/ 838441 h 1013777"/>
              <a:gd name="connsiteX83" fmla="*/ 511759 w 850468"/>
              <a:gd name="connsiteY83" fmla="*/ 857719 h 1013777"/>
              <a:gd name="connsiteX84" fmla="*/ 483361 w 850468"/>
              <a:gd name="connsiteY84" fmla="*/ 891565 h 1013777"/>
              <a:gd name="connsiteX85" fmla="*/ 466318 w 850468"/>
              <a:gd name="connsiteY85" fmla="*/ 911885 h 1013777"/>
              <a:gd name="connsiteX86" fmla="*/ 438467 w 850468"/>
              <a:gd name="connsiteY86" fmla="*/ 945070 h 1013777"/>
              <a:gd name="connsiteX87" fmla="*/ 433527 w 850468"/>
              <a:gd name="connsiteY87" fmla="*/ 950963 h 1013777"/>
              <a:gd name="connsiteX88" fmla="*/ 424929 w 850468"/>
              <a:gd name="connsiteY88" fmla="*/ 953706 h 1013777"/>
              <a:gd name="connsiteX89" fmla="*/ 416344 w 850468"/>
              <a:gd name="connsiteY89" fmla="*/ 950963 h 1013777"/>
              <a:gd name="connsiteX90" fmla="*/ 411391 w 850468"/>
              <a:gd name="connsiteY90" fmla="*/ 945070 h 1013777"/>
              <a:gd name="connsiteX91" fmla="*/ 366496 w 850468"/>
              <a:gd name="connsiteY91" fmla="*/ 891565 h 1013777"/>
              <a:gd name="connsiteX92" fmla="*/ 321919 w 850468"/>
              <a:gd name="connsiteY92" fmla="*/ 838441 h 1013777"/>
              <a:gd name="connsiteX93" fmla="*/ 278053 w 850468"/>
              <a:gd name="connsiteY93" fmla="*/ 786168 h 1013777"/>
              <a:gd name="connsiteX94" fmla="*/ 239585 w 850468"/>
              <a:gd name="connsiteY94" fmla="*/ 740320 h 1013777"/>
              <a:gd name="connsiteX95" fmla="*/ 235407 w 850468"/>
              <a:gd name="connsiteY95" fmla="*/ 735329 h 1013777"/>
              <a:gd name="connsiteX96" fmla="*/ 232778 w 850468"/>
              <a:gd name="connsiteY96" fmla="*/ 736218 h 1013777"/>
              <a:gd name="connsiteX97" fmla="*/ 180327 w 850468"/>
              <a:gd name="connsiteY97" fmla="*/ 763168 h 1013777"/>
              <a:gd name="connsiteX98" fmla="*/ 200215 w 850468"/>
              <a:gd name="connsiteY98" fmla="*/ 786853 h 1013777"/>
              <a:gd name="connsiteX99" fmla="*/ 219201 w 850468"/>
              <a:gd name="connsiteY99" fmla="*/ 809498 h 1013777"/>
              <a:gd name="connsiteX100" fmla="*/ 362204 w 850468"/>
              <a:gd name="connsiteY100" fmla="*/ 979906 h 1013777"/>
              <a:gd name="connsiteX101" fmla="*/ 424929 w 850468"/>
              <a:gd name="connsiteY101" fmla="*/ 1013777 h 1013777"/>
              <a:gd name="connsiteX102" fmla="*/ 458673 w 850468"/>
              <a:gd name="connsiteY102" fmla="*/ 1005700 h 1013777"/>
              <a:gd name="connsiteX103" fmla="*/ 487654 w 850468"/>
              <a:gd name="connsiteY103" fmla="*/ 979906 h 1013777"/>
              <a:gd name="connsiteX104" fmla="*/ 529424 w 850468"/>
              <a:gd name="connsiteY104" fmla="*/ 930135 h 1013777"/>
              <a:gd name="connsiteX105" fmla="*/ 607644 w 850468"/>
              <a:gd name="connsiteY105" fmla="*/ 836929 h 1013777"/>
              <a:gd name="connsiteX106" fmla="*/ 649655 w 850468"/>
              <a:gd name="connsiteY106" fmla="*/ 786853 h 1013777"/>
              <a:gd name="connsiteX107" fmla="*/ 661619 w 850468"/>
              <a:gd name="connsiteY107" fmla="*/ 772591 h 1013777"/>
              <a:gd name="connsiteX108" fmla="*/ 819848 w 850468"/>
              <a:gd name="connsiteY108" fmla="*/ 584034 h 1013777"/>
              <a:gd name="connsiteX109" fmla="*/ 841755 w 850468"/>
              <a:gd name="connsiteY109" fmla="*/ 511568 h 1013777"/>
              <a:gd name="connsiteX110" fmla="*/ 849299 w 850468"/>
              <a:gd name="connsiteY110" fmla="*/ 455459 h 1013777"/>
              <a:gd name="connsiteX111" fmla="*/ 850468 w 850468"/>
              <a:gd name="connsiteY111" fmla="*/ 425538 h 1013777"/>
              <a:gd name="connsiteX112" fmla="*/ 786028 w 850468"/>
              <a:gd name="connsiteY112" fmla="*/ 200456 h 1013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</a:cxnLst>
            <a:rect l="l" t="t" r="r" b="b"/>
            <a:pathLst>
              <a:path w="850468" h="1013777">
                <a:moveTo>
                  <a:pt x="786028" y="200456"/>
                </a:moveTo>
                <a:cubicBezTo>
                  <a:pt x="724407" y="101815"/>
                  <a:pt x="623557" y="30289"/>
                  <a:pt x="505282" y="7670"/>
                </a:cubicBezTo>
                <a:cubicBezTo>
                  <a:pt x="481583" y="3149"/>
                  <a:pt x="457200" y="609"/>
                  <a:pt x="432282" y="177"/>
                </a:cubicBezTo>
                <a:cubicBezTo>
                  <a:pt x="431292" y="165"/>
                  <a:pt x="430314" y="114"/>
                  <a:pt x="429323" y="114"/>
                </a:cubicBezTo>
                <a:cubicBezTo>
                  <a:pt x="427850" y="88"/>
                  <a:pt x="426402" y="0"/>
                  <a:pt x="424929" y="0"/>
                </a:cubicBezTo>
                <a:cubicBezTo>
                  <a:pt x="407022" y="0"/>
                  <a:pt x="389407" y="1231"/>
                  <a:pt x="372071" y="3378"/>
                </a:cubicBezTo>
                <a:cubicBezTo>
                  <a:pt x="360426" y="4825"/>
                  <a:pt x="348919" y="6642"/>
                  <a:pt x="337578" y="9004"/>
                </a:cubicBezTo>
                <a:cubicBezTo>
                  <a:pt x="317309" y="13233"/>
                  <a:pt x="297548" y="18884"/>
                  <a:pt x="278447" y="25882"/>
                </a:cubicBezTo>
                <a:lnTo>
                  <a:pt x="287223" y="42189"/>
                </a:lnTo>
                <a:lnTo>
                  <a:pt x="307365" y="79578"/>
                </a:lnTo>
                <a:lnTo>
                  <a:pt x="323837" y="110197"/>
                </a:lnTo>
                <a:lnTo>
                  <a:pt x="304482" y="130390"/>
                </a:lnTo>
                <a:lnTo>
                  <a:pt x="288467" y="118325"/>
                </a:lnTo>
                <a:lnTo>
                  <a:pt x="262115" y="98488"/>
                </a:lnTo>
                <a:lnTo>
                  <a:pt x="209295" y="58711"/>
                </a:lnTo>
                <a:lnTo>
                  <a:pt x="207645" y="57467"/>
                </a:lnTo>
                <a:cubicBezTo>
                  <a:pt x="195745" y="76352"/>
                  <a:pt x="180657" y="93027"/>
                  <a:pt x="163144" y="106743"/>
                </a:cubicBezTo>
                <a:lnTo>
                  <a:pt x="196227" y="140779"/>
                </a:lnTo>
                <a:lnTo>
                  <a:pt x="241795" y="187680"/>
                </a:lnTo>
                <a:lnTo>
                  <a:pt x="245732" y="191731"/>
                </a:lnTo>
                <a:lnTo>
                  <a:pt x="204139" y="235127"/>
                </a:lnTo>
                <a:lnTo>
                  <a:pt x="61963" y="383514"/>
                </a:lnTo>
                <a:lnTo>
                  <a:pt x="0" y="448170"/>
                </a:lnTo>
                <a:cubicBezTo>
                  <a:pt x="139" y="450621"/>
                  <a:pt x="393" y="453034"/>
                  <a:pt x="558" y="455459"/>
                </a:cubicBezTo>
                <a:cubicBezTo>
                  <a:pt x="2171" y="478764"/>
                  <a:pt x="5664" y="501535"/>
                  <a:pt x="10883" y="523646"/>
                </a:cubicBezTo>
                <a:cubicBezTo>
                  <a:pt x="15798" y="544410"/>
                  <a:pt x="22199" y="564578"/>
                  <a:pt x="30022" y="584034"/>
                </a:cubicBezTo>
                <a:cubicBezTo>
                  <a:pt x="32359" y="589876"/>
                  <a:pt x="34848" y="595629"/>
                  <a:pt x="37426" y="601344"/>
                </a:cubicBezTo>
                <a:cubicBezTo>
                  <a:pt x="38671" y="604075"/>
                  <a:pt x="39992" y="606780"/>
                  <a:pt x="41275" y="609485"/>
                </a:cubicBezTo>
                <a:cubicBezTo>
                  <a:pt x="54076" y="632625"/>
                  <a:pt x="78714" y="648309"/>
                  <a:pt x="107035" y="648309"/>
                </a:cubicBezTo>
                <a:cubicBezTo>
                  <a:pt x="124002" y="648309"/>
                  <a:pt x="139598" y="642619"/>
                  <a:pt x="152171" y="633132"/>
                </a:cubicBezTo>
                <a:lnTo>
                  <a:pt x="152082" y="633297"/>
                </a:lnTo>
                <a:cubicBezTo>
                  <a:pt x="152349" y="633056"/>
                  <a:pt x="152628" y="632828"/>
                  <a:pt x="152895" y="632586"/>
                </a:cubicBezTo>
                <a:cubicBezTo>
                  <a:pt x="155511" y="630567"/>
                  <a:pt x="158013" y="628433"/>
                  <a:pt x="160337" y="626097"/>
                </a:cubicBezTo>
                <a:cubicBezTo>
                  <a:pt x="207721" y="586181"/>
                  <a:pt x="267970" y="563206"/>
                  <a:pt x="334822" y="563206"/>
                </a:cubicBezTo>
                <a:cubicBezTo>
                  <a:pt x="344436" y="563206"/>
                  <a:pt x="353936" y="563727"/>
                  <a:pt x="363296" y="564692"/>
                </a:cubicBezTo>
                <a:cubicBezTo>
                  <a:pt x="369366" y="565861"/>
                  <a:pt x="375551" y="566762"/>
                  <a:pt x="381812" y="567346"/>
                </a:cubicBezTo>
                <a:cubicBezTo>
                  <a:pt x="387769" y="567893"/>
                  <a:pt x="393801" y="568210"/>
                  <a:pt x="399897" y="568210"/>
                </a:cubicBezTo>
                <a:cubicBezTo>
                  <a:pt x="434111" y="568210"/>
                  <a:pt x="466204" y="559257"/>
                  <a:pt x="494068" y="543623"/>
                </a:cubicBezTo>
                <a:cubicBezTo>
                  <a:pt x="516839" y="530860"/>
                  <a:pt x="536740" y="513587"/>
                  <a:pt x="552589" y="493026"/>
                </a:cubicBezTo>
                <a:cubicBezTo>
                  <a:pt x="566839" y="474560"/>
                  <a:pt x="577799" y="453427"/>
                  <a:pt x="584619" y="430517"/>
                </a:cubicBezTo>
                <a:cubicBezTo>
                  <a:pt x="589813" y="413067"/>
                  <a:pt x="592645" y="394601"/>
                  <a:pt x="592645" y="375475"/>
                </a:cubicBezTo>
                <a:cubicBezTo>
                  <a:pt x="592645" y="356336"/>
                  <a:pt x="589813" y="337870"/>
                  <a:pt x="584619" y="320420"/>
                </a:cubicBezTo>
                <a:cubicBezTo>
                  <a:pt x="577799" y="297510"/>
                  <a:pt x="566839" y="276390"/>
                  <a:pt x="552589" y="257911"/>
                </a:cubicBezTo>
                <a:cubicBezTo>
                  <a:pt x="538352" y="276390"/>
                  <a:pt x="527380" y="297510"/>
                  <a:pt x="520560" y="320420"/>
                </a:cubicBezTo>
                <a:cubicBezTo>
                  <a:pt x="528243" y="337210"/>
                  <a:pt x="532561" y="355841"/>
                  <a:pt x="532561" y="375475"/>
                </a:cubicBezTo>
                <a:cubicBezTo>
                  <a:pt x="532561" y="395097"/>
                  <a:pt x="528243" y="413727"/>
                  <a:pt x="520560" y="430517"/>
                </a:cubicBezTo>
                <a:cubicBezTo>
                  <a:pt x="499605" y="476262"/>
                  <a:pt x="453428" y="508139"/>
                  <a:pt x="399897" y="508139"/>
                </a:cubicBezTo>
                <a:cubicBezTo>
                  <a:pt x="396443" y="508139"/>
                  <a:pt x="393026" y="507961"/>
                  <a:pt x="389623" y="507695"/>
                </a:cubicBezTo>
                <a:cubicBezTo>
                  <a:pt x="384086" y="506780"/>
                  <a:pt x="378485" y="506006"/>
                  <a:pt x="372846" y="505358"/>
                </a:cubicBezTo>
                <a:cubicBezTo>
                  <a:pt x="360362" y="503936"/>
                  <a:pt x="347687" y="503135"/>
                  <a:pt x="334822" y="503135"/>
                </a:cubicBezTo>
                <a:cubicBezTo>
                  <a:pt x="310108" y="503135"/>
                  <a:pt x="286067" y="505904"/>
                  <a:pt x="262889" y="511009"/>
                </a:cubicBezTo>
                <a:cubicBezTo>
                  <a:pt x="232105" y="517791"/>
                  <a:pt x="202933" y="528853"/>
                  <a:pt x="175983" y="543496"/>
                </a:cubicBezTo>
                <a:cubicBezTo>
                  <a:pt x="155117" y="554837"/>
                  <a:pt x="135597" y="568350"/>
                  <a:pt x="117729" y="583730"/>
                </a:cubicBezTo>
                <a:cubicBezTo>
                  <a:pt x="117500" y="583933"/>
                  <a:pt x="117271" y="584136"/>
                  <a:pt x="117043" y="584339"/>
                </a:cubicBezTo>
                <a:cubicBezTo>
                  <a:pt x="114376" y="586739"/>
                  <a:pt x="110883" y="588238"/>
                  <a:pt x="107035" y="588238"/>
                </a:cubicBezTo>
                <a:cubicBezTo>
                  <a:pt x="101892" y="588238"/>
                  <a:pt x="97358" y="585634"/>
                  <a:pt x="94653" y="581698"/>
                </a:cubicBezTo>
                <a:cubicBezTo>
                  <a:pt x="94030" y="580389"/>
                  <a:pt x="93395" y="579081"/>
                  <a:pt x="92798" y="577773"/>
                </a:cubicBezTo>
                <a:cubicBezTo>
                  <a:pt x="89077" y="569696"/>
                  <a:pt x="85623" y="561479"/>
                  <a:pt x="82486" y="553097"/>
                </a:cubicBezTo>
                <a:cubicBezTo>
                  <a:pt x="77088" y="538644"/>
                  <a:pt x="72631" y="523748"/>
                  <a:pt x="69088" y="508495"/>
                </a:cubicBezTo>
                <a:cubicBezTo>
                  <a:pt x="66166" y="495896"/>
                  <a:pt x="63868" y="483069"/>
                  <a:pt x="62280" y="470026"/>
                </a:cubicBezTo>
                <a:lnTo>
                  <a:pt x="220586" y="304800"/>
                </a:lnTo>
                <a:lnTo>
                  <a:pt x="246037" y="278244"/>
                </a:lnTo>
                <a:lnTo>
                  <a:pt x="287616" y="234835"/>
                </a:lnTo>
                <a:lnTo>
                  <a:pt x="321640" y="199339"/>
                </a:lnTo>
                <a:lnTo>
                  <a:pt x="352818" y="166801"/>
                </a:lnTo>
                <a:lnTo>
                  <a:pt x="353771" y="165798"/>
                </a:lnTo>
                <a:lnTo>
                  <a:pt x="394677" y="123113"/>
                </a:lnTo>
                <a:lnTo>
                  <a:pt x="397459" y="120205"/>
                </a:lnTo>
                <a:lnTo>
                  <a:pt x="392963" y="111848"/>
                </a:lnTo>
                <a:lnTo>
                  <a:pt x="367525" y="64617"/>
                </a:lnTo>
                <a:cubicBezTo>
                  <a:pt x="385000" y="61848"/>
                  <a:pt x="402882" y="60362"/>
                  <a:pt x="421068" y="60172"/>
                </a:cubicBezTo>
                <a:cubicBezTo>
                  <a:pt x="422363" y="60159"/>
                  <a:pt x="423633" y="60070"/>
                  <a:pt x="424929" y="60070"/>
                </a:cubicBezTo>
                <a:cubicBezTo>
                  <a:pt x="434682" y="60070"/>
                  <a:pt x="444309" y="60566"/>
                  <a:pt x="453872" y="61315"/>
                </a:cubicBezTo>
                <a:cubicBezTo>
                  <a:pt x="550672" y="68948"/>
                  <a:pt x="636955" y="114388"/>
                  <a:pt x="697928" y="182918"/>
                </a:cubicBezTo>
                <a:cubicBezTo>
                  <a:pt x="715810" y="203009"/>
                  <a:pt x="731520" y="225081"/>
                  <a:pt x="744664" y="248767"/>
                </a:cubicBezTo>
                <a:cubicBezTo>
                  <a:pt x="773760" y="301193"/>
                  <a:pt x="790397" y="361441"/>
                  <a:pt x="790397" y="425538"/>
                </a:cubicBezTo>
                <a:cubicBezTo>
                  <a:pt x="790397" y="444195"/>
                  <a:pt x="788962" y="462533"/>
                  <a:pt x="786257" y="480453"/>
                </a:cubicBezTo>
                <a:cubicBezTo>
                  <a:pt x="782447" y="505599"/>
                  <a:pt x="776046" y="529894"/>
                  <a:pt x="767372" y="553097"/>
                </a:cubicBezTo>
                <a:lnTo>
                  <a:pt x="761758" y="559777"/>
                </a:lnTo>
                <a:lnTo>
                  <a:pt x="640562" y="704227"/>
                </a:lnTo>
                <a:lnTo>
                  <a:pt x="610273" y="740320"/>
                </a:lnTo>
                <a:lnTo>
                  <a:pt x="596036" y="757300"/>
                </a:lnTo>
                <a:lnTo>
                  <a:pt x="527939" y="838441"/>
                </a:lnTo>
                <a:lnTo>
                  <a:pt x="511759" y="857719"/>
                </a:lnTo>
                <a:lnTo>
                  <a:pt x="483361" y="891565"/>
                </a:lnTo>
                <a:lnTo>
                  <a:pt x="466318" y="911885"/>
                </a:lnTo>
                <a:lnTo>
                  <a:pt x="438467" y="945070"/>
                </a:lnTo>
                <a:lnTo>
                  <a:pt x="433527" y="950963"/>
                </a:lnTo>
                <a:cubicBezTo>
                  <a:pt x="431088" y="952677"/>
                  <a:pt x="428129" y="953706"/>
                  <a:pt x="424929" y="953706"/>
                </a:cubicBezTo>
                <a:cubicBezTo>
                  <a:pt x="421728" y="953706"/>
                  <a:pt x="418782" y="952677"/>
                  <a:pt x="416344" y="950963"/>
                </a:cubicBezTo>
                <a:lnTo>
                  <a:pt x="411391" y="945070"/>
                </a:lnTo>
                <a:lnTo>
                  <a:pt x="366496" y="891565"/>
                </a:lnTo>
                <a:lnTo>
                  <a:pt x="321919" y="838441"/>
                </a:lnTo>
                <a:lnTo>
                  <a:pt x="278053" y="786168"/>
                </a:lnTo>
                <a:lnTo>
                  <a:pt x="239585" y="740320"/>
                </a:lnTo>
                <a:lnTo>
                  <a:pt x="235407" y="735329"/>
                </a:lnTo>
                <a:cubicBezTo>
                  <a:pt x="234530" y="735634"/>
                  <a:pt x="233641" y="735914"/>
                  <a:pt x="232778" y="736218"/>
                </a:cubicBezTo>
                <a:cubicBezTo>
                  <a:pt x="213995" y="742873"/>
                  <a:pt x="196405" y="751992"/>
                  <a:pt x="180327" y="763168"/>
                </a:cubicBezTo>
                <a:lnTo>
                  <a:pt x="200215" y="786853"/>
                </a:lnTo>
                <a:lnTo>
                  <a:pt x="219201" y="809498"/>
                </a:lnTo>
                <a:lnTo>
                  <a:pt x="362204" y="979906"/>
                </a:lnTo>
                <a:cubicBezTo>
                  <a:pt x="375627" y="1000289"/>
                  <a:pt x="398691" y="1013777"/>
                  <a:pt x="424929" y="1013777"/>
                </a:cubicBezTo>
                <a:cubicBezTo>
                  <a:pt x="437070" y="1013777"/>
                  <a:pt x="448513" y="1010831"/>
                  <a:pt x="458673" y="1005700"/>
                </a:cubicBezTo>
                <a:cubicBezTo>
                  <a:pt x="470446" y="999769"/>
                  <a:pt x="480453" y="990854"/>
                  <a:pt x="487654" y="979906"/>
                </a:cubicBezTo>
                <a:lnTo>
                  <a:pt x="529424" y="930135"/>
                </a:lnTo>
                <a:lnTo>
                  <a:pt x="607644" y="836929"/>
                </a:lnTo>
                <a:lnTo>
                  <a:pt x="649655" y="786853"/>
                </a:lnTo>
                <a:lnTo>
                  <a:pt x="661619" y="772591"/>
                </a:lnTo>
                <a:lnTo>
                  <a:pt x="819848" y="584034"/>
                </a:lnTo>
                <a:cubicBezTo>
                  <a:pt x="829170" y="560806"/>
                  <a:pt x="836612" y="536613"/>
                  <a:pt x="841755" y="511568"/>
                </a:cubicBezTo>
                <a:cubicBezTo>
                  <a:pt x="845515" y="493280"/>
                  <a:pt x="847979" y="474522"/>
                  <a:pt x="849299" y="455459"/>
                </a:cubicBezTo>
                <a:cubicBezTo>
                  <a:pt x="849998" y="445566"/>
                  <a:pt x="850468" y="435610"/>
                  <a:pt x="850468" y="425538"/>
                </a:cubicBezTo>
                <a:cubicBezTo>
                  <a:pt x="850468" y="342861"/>
                  <a:pt x="826820" y="265760"/>
                  <a:pt x="786028" y="20045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730500"/>
            <a:ext cx="1295400" cy="1282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730500"/>
            <a:ext cx="1295400" cy="128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038600" y="4191000"/>
            <a:ext cx="102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兽（尊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贵）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94500" y="4191000"/>
            <a:ext cx="863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定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位（精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准）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0200"/>
            <a:ext cx="17653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73100" algn="l"/>
              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  <a:p>
            <a:pPr>
              <a:lnSpc>
                <a:spcPts val="2000"/>
              </a:lnSpc>
              <a:tabLst>
                <a:tab pos="673100" algn="l"/>
              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4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创意来源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13002" y="2798469"/>
            <a:ext cx="236842" cy="135185"/>
          </a:xfrm>
          <a:custGeom>
            <a:avLst/>
            <a:gdLst>
              <a:gd name="connsiteX0" fmla="*/ 0 w 236842"/>
              <a:gd name="connsiteY0" fmla="*/ 49053 h 135185"/>
              <a:gd name="connsiteX1" fmla="*/ 86118 w 236842"/>
              <a:gd name="connsiteY1" fmla="*/ 135185 h 135185"/>
              <a:gd name="connsiteX2" fmla="*/ 150710 w 236842"/>
              <a:gd name="connsiteY2" fmla="*/ 135185 h 135185"/>
              <a:gd name="connsiteX3" fmla="*/ 236842 w 236842"/>
              <a:gd name="connsiteY3" fmla="*/ 49053 h 135185"/>
              <a:gd name="connsiteX4" fmla="*/ 0 w 236842"/>
              <a:gd name="connsiteY4" fmla="*/ 49053 h 135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6842" h="135185">
                <a:moveTo>
                  <a:pt x="0" y="49053"/>
                </a:moveTo>
                <a:lnTo>
                  <a:pt x="86118" y="135185"/>
                </a:lnTo>
                <a:cubicBezTo>
                  <a:pt x="103937" y="117367"/>
                  <a:pt x="132905" y="117367"/>
                  <a:pt x="150710" y="135185"/>
                </a:cubicBezTo>
                <a:lnTo>
                  <a:pt x="236842" y="49053"/>
                </a:lnTo>
                <a:cubicBezTo>
                  <a:pt x="171437" y="-16351"/>
                  <a:pt x="65392" y="-16351"/>
                  <a:pt x="0" y="4905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0100" y="2153996"/>
            <a:ext cx="227533" cy="245783"/>
          </a:xfrm>
          <a:custGeom>
            <a:avLst/>
            <a:gdLst>
              <a:gd name="connsiteX0" fmla="*/ 227533 w 227533"/>
              <a:gd name="connsiteY0" fmla="*/ 160299 h 245783"/>
              <a:gd name="connsiteX1" fmla="*/ 122694 w 227533"/>
              <a:gd name="connsiteY1" fmla="*/ 81356 h 245783"/>
              <a:gd name="connsiteX2" fmla="*/ 14668 w 227533"/>
              <a:gd name="connsiteY2" fmla="*/ 0 h 245783"/>
              <a:gd name="connsiteX3" fmla="*/ 0 w 227533"/>
              <a:gd name="connsiteY3" fmla="*/ 91922 h 245783"/>
              <a:gd name="connsiteX4" fmla="*/ 149516 w 227533"/>
              <a:gd name="connsiteY4" fmla="*/ 245783 h 245783"/>
              <a:gd name="connsiteX5" fmla="*/ 227533 w 227533"/>
              <a:gd name="connsiteY5" fmla="*/ 160299 h 2457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7533" h="245783">
                <a:moveTo>
                  <a:pt x="227533" y="160299"/>
                </a:moveTo>
                <a:lnTo>
                  <a:pt x="122694" y="81356"/>
                </a:lnTo>
                <a:lnTo>
                  <a:pt x="14668" y="0"/>
                </a:lnTo>
                <a:cubicBezTo>
                  <a:pt x="6286" y="29375"/>
                  <a:pt x="1244" y="60159"/>
                  <a:pt x="0" y="91922"/>
                </a:cubicBezTo>
                <a:lnTo>
                  <a:pt x="149516" y="245783"/>
                </a:lnTo>
                <a:cubicBezTo>
                  <a:pt x="181292" y="223291"/>
                  <a:pt x="207974" y="194119"/>
                  <a:pt x="227533" y="16029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14531" y="2271494"/>
            <a:ext cx="1724317" cy="2055444"/>
          </a:xfrm>
          <a:custGeom>
            <a:avLst/>
            <a:gdLst>
              <a:gd name="connsiteX0" fmla="*/ 1593672 w 1724317"/>
              <a:gd name="connsiteY0" fmla="*/ 406437 h 2055444"/>
              <a:gd name="connsiteX1" fmla="*/ 1024445 w 1724317"/>
              <a:gd name="connsiteY1" fmla="*/ 15570 h 2055444"/>
              <a:gd name="connsiteX2" fmla="*/ 876439 w 1724317"/>
              <a:gd name="connsiteY2" fmla="*/ 368 h 2055444"/>
              <a:gd name="connsiteX3" fmla="*/ 870445 w 1724317"/>
              <a:gd name="connsiteY3" fmla="*/ 228 h 2055444"/>
              <a:gd name="connsiteX4" fmla="*/ 861542 w 1724317"/>
              <a:gd name="connsiteY4" fmla="*/ 0 h 2055444"/>
              <a:gd name="connsiteX5" fmla="*/ 754354 w 1724317"/>
              <a:gd name="connsiteY5" fmla="*/ 6857 h 2055444"/>
              <a:gd name="connsiteX6" fmla="*/ 684441 w 1724317"/>
              <a:gd name="connsiteY6" fmla="*/ 18262 h 2055444"/>
              <a:gd name="connsiteX7" fmla="*/ 564527 w 1724317"/>
              <a:gd name="connsiteY7" fmla="*/ 52489 h 2055444"/>
              <a:gd name="connsiteX8" fmla="*/ 582320 w 1724317"/>
              <a:gd name="connsiteY8" fmla="*/ 85534 h 2055444"/>
              <a:gd name="connsiteX9" fmla="*/ 623151 w 1724317"/>
              <a:gd name="connsiteY9" fmla="*/ 161366 h 2055444"/>
              <a:gd name="connsiteX10" fmla="*/ 656577 w 1724317"/>
              <a:gd name="connsiteY10" fmla="*/ 223431 h 2055444"/>
              <a:gd name="connsiteX11" fmla="*/ 617334 w 1724317"/>
              <a:gd name="connsiteY11" fmla="*/ 264388 h 2055444"/>
              <a:gd name="connsiteX12" fmla="*/ 584834 w 1724317"/>
              <a:gd name="connsiteY12" fmla="*/ 239915 h 2055444"/>
              <a:gd name="connsiteX13" fmla="*/ 531405 w 1724317"/>
              <a:gd name="connsiteY13" fmla="*/ 199681 h 2055444"/>
              <a:gd name="connsiteX14" fmla="*/ 424345 w 1724317"/>
              <a:gd name="connsiteY14" fmla="*/ 119049 h 2055444"/>
              <a:gd name="connsiteX15" fmla="*/ 420966 w 1724317"/>
              <a:gd name="connsiteY15" fmla="*/ 116509 h 2055444"/>
              <a:gd name="connsiteX16" fmla="*/ 330758 w 1724317"/>
              <a:gd name="connsiteY16" fmla="*/ 216433 h 2055444"/>
              <a:gd name="connsiteX17" fmla="*/ 397827 w 1724317"/>
              <a:gd name="connsiteY17" fmla="*/ 285445 h 2055444"/>
              <a:gd name="connsiteX18" fmla="*/ 490232 w 1724317"/>
              <a:gd name="connsiteY18" fmla="*/ 380530 h 2055444"/>
              <a:gd name="connsiteX19" fmla="*/ 498195 w 1724317"/>
              <a:gd name="connsiteY19" fmla="*/ 388721 h 2055444"/>
              <a:gd name="connsiteX20" fmla="*/ 413880 w 1724317"/>
              <a:gd name="connsiteY20" fmla="*/ 476732 h 2055444"/>
              <a:gd name="connsiteX21" fmla="*/ 125603 w 1724317"/>
              <a:gd name="connsiteY21" fmla="*/ 777595 h 2055444"/>
              <a:gd name="connsiteX22" fmla="*/ 0 w 1724317"/>
              <a:gd name="connsiteY22" fmla="*/ 908685 h 2055444"/>
              <a:gd name="connsiteX23" fmla="*/ 1117 w 1724317"/>
              <a:gd name="connsiteY23" fmla="*/ 923455 h 2055444"/>
              <a:gd name="connsiteX24" fmla="*/ 22059 w 1724317"/>
              <a:gd name="connsiteY24" fmla="*/ 1061707 h 2055444"/>
              <a:gd name="connsiteX25" fmla="*/ 60858 w 1724317"/>
              <a:gd name="connsiteY25" fmla="*/ 1184135 h 2055444"/>
              <a:gd name="connsiteX26" fmla="*/ 75869 w 1724317"/>
              <a:gd name="connsiteY26" fmla="*/ 1219238 h 2055444"/>
              <a:gd name="connsiteX27" fmla="*/ 83692 w 1724317"/>
              <a:gd name="connsiteY27" fmla="*/ 1235735 h 2055444"/>
              <a:gd name="connsiteX28" fmla="*/ 216992 w 1724317"/>
              <a:gd name="connsiteY28" fmla="*/ 1314475 h 2055444"/>
              <a:gd name="connsiteX29" fmla="*/ 308508 w 1724317"/>
              <a:gd name="connsiteY29" fmla="*/ 1283690 h 2055444"/>
              <a:gd name="connsiteX30" fmla="*/ 308343 w 1724317"/>
              <a:gd name="connsiteY30" fmla="*/ 1284020 h 2055444"/>
              <a:gd name="connsiteX31" fmla="*/ 309994 w 1724317"/>
              <a:gd name="connsiteY31" fmla="*/ 1282573 h 2055444"/>
              <a:gd name="connsiteX32" fmla="*/ 325069 w 1724317"/>
              <a:gd name="connsiteY32" fmla="*/ 1269415 h 2055444"/>
              <a:gd name="connsiteX33" fmla="*/ 678827 w 1724317"/>
              <a:gd name="connsiteY33" fmla="*/ 1141907 h 2055444"/>
              <a:gd name="connsiteX34" fmla="*/ 736562 w 1724317"/>
              <a:gd name="connsiteY34" fmla="*/ 1144930 h 2055444"/>
              <a:gd name="connsiteX35" fmla="*/ 774115 w 1724317"/>
              <a:gd name="connsiteY35" fmla="*/ 1150289 h 2055444"/>
              <a:gd name="connsiteX36" fmla="*/ 810780 w 1724317"/>
              <a:gd name="connsiteY36" fmla="*/ 1152055 h 2055444"/>
              <a:gd name="connsiteX37" fmla="*/ 1001699 w 1724317"/>
              <a:gd name="connsiteY37" fmla="*/ 1102220 h 2055444"/>
              <a:gd name="connsiteX38" fmla="*/ 1120368 w 1724317"/>
              <a:gd name="connsiteY38" fmla="*/ 999629 h 2055444"/>
              <a:gd name="connsiteX39" fmla="*/ 1185316 w 1724317"/>
              <a:gd name="connsiteY39" fmla="*/ 872870 h 2055444"/>
              <a:gd name="connsiteX40" fmla="*/ 1201572 w 1724317"/>
              <a:gd name="connsiteY40" fmla="*/ 761276 h 2055444"/>
              <a:gd name="connsiteX41" fmla="*/ 1185316 w 1724317"/>
              <a:gd name="connsiteY41" fmla="*/ 649668 h 2055444"/>
              <a:gd name="connsiteX42" fmla="*/ 1120368 w 1724317"/>
              <a:gd name="connsiteY42" fmla="*/ 522922 h 2055444"/>
              <a:gd name="connsiteX43" fmla="*/ 1055420 w 1724317"/>
              <a:gd name="connsiteY43" fmla="*/ 649668 h 2055444"/>
              <a:gd name="connsiteX44" fmla="*/ 1079766 w 1724317"/>
              <a:gd name="connsiteY44" fmla="*/ 761276 h 2055444"/>
              <a:gd name="connsiteX45" fmla="*/ 1055420 w 1724317"/>
              <a:gd name="connsiteY45" fmla="*/ 872870 h 2055444"/>
              <a:gd name="connsiteX46" fmla="*/ 810780 w 1724317"/>
              <a:gd name="connsiteY46" fmla="*/ 1030262 h 2055444"/>
              <a:gd name="connsiteX47" fmla="*/ 789952 w 1724317"/>
              <a:gd name="connsiteY47" fmla="*/ 1029373 h 2055444"/>
              <a:gd name="connsiteX48" fmla="*/ 755942 w 1724317"/>
              <a:gd name="connsiteY48" fmla="*/ 1024623 h 2055444"/>
              <a:gd name="connsiteX49" fmla="*/ 678827 w 1724317"/>
              <a:gd name="connsiteY49" fmla="*/ 1020101 h 2055444"/>
              <a:gd name="connsiteX50" fmla="*/ 532993 w 1724317"/>
              <a:gd name="connsiteY50" fmla="*/ 1036078 h 2055444"/>
              <a:gd name="connsiteX51" fmla="*/ 356793 w 1724317"/>
              <a:gd name="connsiteY51" fmla="*/ 1101953 h 2055444"/>
              <a:gd name="connsiteX52" fmla="*/ 238683 w 1724317"/>
              <a:gd name="connsiteY52" fmla="*/ 1183525 h 2055444"/>
              <a:gd name="connsiteX53" fmla="*/ 237274 w 1724317"/>
              <a:gd name="connsiteY53" fmla="*/ 1184744 h 2055444"/>
              <a:gd name="connsiteX54" fmla="*/ 216992 w 1724317"/>
              <a:gd name="connsiteY54" fmla="*/ 1192669 h 2055444"/>
              <a:gd name="connsiteX55" fmla="*/ 191884 w 1724317"/>
              <a:gd name="connsiteY55" fmla="*/ 1179385 h 2055444"/>
              <a:gd name="connsiteX56" fmla="*/ 188112 w 1724317"/>
              <a:gd name="connsiteY56" fmla="*/ 1171448 h 2055444"/>
              <a:gd name="connsiteX57" fmla="*/ 167233 w 1724317"/>
              <a:gd name="connsiteY57" fmla="*/ 1121410 h 2055444"/>
              <a:gd name="connsiteX58" fmla="*/ 140068 w 1724317"/>
              <a:gd name="connsiteY58" fmla="*/ 1030973 h 2055444"/>
              <a:gd name="connsiteX59" fmla="*/ 126250 w 1724317"/>
              <a:gd name="connsiteY59" fmla="*/ 952982 h 2055444"/>
              <a:gd name="connsiteX60" fmla="*/ 447230 w 1724317"/>
              <a:gd name="connsiteY60" fmla="*/ 617994 h 2055444"/>
              <a:gd name="connsiteX61" fmla="*/ 498818 w 1724317"/>
              <a:gd name="connsiteY61" fmla="*/ 564133 h 2055444"/>
              <a:gd name="connsiteX62" fmla="*/ 583145 w 1724317"/>
              <a:gd name="connsiteY62" fmla="*/ 476135 h 2055444"/>
              <a:gd name="connsiteX63" fmla="*/ 652094 w 1724317"/>
              <a:gd name="connsiteY63" fmla="*/ 404164 h 2055444"/>
              <a:gd name="connsiteX64" fmla="*/ 715327 w 1724317"/>
              <a:gd name="connsiteY64" fmla="*/ 338175 h 2055444"/>
              <a:gd name="connsiteX65" fmla="*/ 717270 w 1724317"/>
              <a:gd name="connsiteY65" fmla="*/ 336143 h 2055444"/>
              <a:gd name="connsiteX66" fmla="*/ 800188 w 1724317"/>
              <a:gd name="connsiteY66" fmla="*/ 249605 h 2055444"/>
              <a:gd name="connsiteX67" fmla="*/ 805840 w 1724317"/>
              <a:gd name="connsiteY67" fmla="*/ 243713 h 2055444"/>
              <a:gd name="connsiteX68" fmla="*/ 796721 w 1724317"/>
              <a:gd name="connsiteY68" fmla="*/ 226783 h 2055444"/>
              <a:gd name="connsiteX69" fmla="*/ 745147 w 1724317"/>
              <a:gd name="connsiteY69" fmla="*/ 131013 h 2055444"/>
              <a:gd name="connsiteX70" fmla="*/ 853706 w 1724317"/>
              <a:gd name="connsiteY70" fmla="*/ 121996 h 2055444"/>
              <a:gd name="connsiteX71" fmla="*/ 861542 w 1724317"/>
              <a:gd name="connsiteY71" fmla="*/ 121792 h 2055444"/>
              <a:gd name="connsiteX72" fmla="*/ 920216 w 1724317"/>
              <a:gd name="connsiteY72" fmla="*/ 124345 h 2055444"/>
              <a:gd name="connsiteX73" fmla="*/ 1415034 w 1724317"/>
              <a:gd name="connsiteY73" fmla="*/ 370865 h 2055444"/>
              <a:gd name="connsiteX74" fmla="*/ 1509788 w 1724317"/>
              <a:gd name="connsiteY74" fmla="*/ 504380 h 2055444"/>
              <a:gd name="connsiteX75" fmla="*/ 1602511 w 1724317"/>
              <a:gd name="connsiteY75" fmla="*/ 862774 h 2055444"/>
              <a:gd name="connsiteX76" fmla="*/ 1594129 w 1724317"/>
              <a:gd name="connsiteY76" fmla="*/ 974128 h 2055444"/>
              <a:gd name="connsiteX77" fmla="*/ 1555838 w 1724317"/>
              <a:gd name="connsiteY77" fmla="*/ 1121410 h 2055444"/>
              <a:gd name="connsiteX78" fmla="*/ 1544472 w 1724317"/>
              <a:gd name="connsiteY78" fmla="*/ 1134973 h 2055444"/>
              <a:gd name="connsiteX79" fmla="*/ 1298727 w 1724317"/>
              <a:gd name="connsiteY79" fmla="*/ 1427822 h 2055444"/>
              <a:gd name="connsiteX80" fmla="*/ 1237310 w 1724317"/>
              <a:gd name="connsiteY80" fmla="*/ 1501025 h 2055444"/>
              <a:gd name="connsiteX81" fmla="*/ 1208430 w 1724317"/>
              <a:gd name="connsiteY81" fmla="*/ 1535442 h 2055444"/>
              <a:gd name="connsiteX82" fmla="*/ 1070393 w 1724317"/>
              <a:gd name="connsiteY82" fmla="*/ 1699958 h 2055444"/>
              <a:gd name="connsiteX83" fmla="*/ 1037590 w 1724317"/>
              <a:gd name="connsiteY83" fmla="*/ 1739049 h 2055444"/>
              <a:gd name="connsiteX84" fmla="*/ 980020 w 1724317"/>
              <a:gd name="connsiteY84" fmla="*/ 1807666 h 2055444"/>
              <a:gd name="connsiteX85" fmla="*/ 945438 w 1724317"/>
              <a:gd name="connsiteY85" fmla="*/ 1848853 h 2055444"/>
              <a:gd name="connsiteX86" fmla="*/ 888987 w 1724317"/>
              <a:gd name="connsiteY86" fmla="*/ 1916150 h 2055444"/>
              <a:gd name="connsiteX87" fmla="*/ 878954 w 1724317"/>
              <a:gd name="connsiteY87" fmla="*/ 1928088 h 2055444"/>
              <a:gd name="connsiteX88" fmla="*/ 861542 w 1724317"/>
              <a:gd name="connsiteY88" fmla="*/ 1933638 h 2055444"/>
              <a:gd name="connsiteX89" fmla="*/ 844105 w 1724317"/>
              <a:gd name="connsiteY89" fmla="*/ 1928088 h 2055444"/>
              <a:gd name="connsiteX90" fmla="*/ 834085 w 1724317"/>
              <a:gd name="connsiteY90" fmla="*/ 1916150 h 2055444"/>
              <a:gd name="connsiteX91" fmla="*/ 743051 w 1724317"/>
              <a:gd name="connsiteY91" fmla="*/ 1807666 h 2055444"/>
              <a:gd name="connsiteX92" fmla="*/ 652678 w 1724317"/>
              <a:gd name="connsiteY92" fmla="*/ 1699958 h 2055444"/>
              <a:gd name="connsiteX93" fmla="*/ 563740 w 1724317"/>
              <a:gd name="connsiteY93" fmla="*/ 1593964 h 2055444"/>
              <a:gd name="connsiteX94" fmla="*/ 485749 w 1724317"/>
              <a:gd name="connsiteY94" fmla="*/ 1501025 h 2055444"/>
              <a:gd name="connsiteX95" fmla="*/ 477253 w 1724317"/>
              <a:gd name="connsiteY95" fmla="*/ 1490890 h 2055444"/>
              <a:gd name="connsiteX96" fmla="*/ 471944 w 1724317"/>
              <a:gd name="connsiteY96" fmla="*/ 1492694 h 2055444"/>
              <a:gd name="connsiteX97" fmla="*/ 365594 w 1724317"/>
              <a:gd name="connsiteY97" fmla="*/ 1547316 h 2055444"/>
              <a:gd name="connsiteX98" fmla="*/ 405917 w 1724317"/>
              <a:gd name="connsiteY98" fmla="*/ 1595374 h 2055444"/>
              <a:gd name="connsiteX99" fmla="*/ 444423 w 1724317"/>
              <a:gd name="connsiteY99" fmla="*/ 1641258 h 2055444"/>
              <a:gd name="connsiteX100" fmla="*/ 734352 w 1724317"/>
              <a:gd name="connsiteY100" fmla="*/ 1986775 h 2055444"/>
              <a:gd name="connsiteX101" fmla="*/ 861542 w 1724317"/>
              <a:gd name="connsiteY101" fmla="*/ 2055444 h 2055444"/>
              <a:gd name="connsiteX102" fmla="*/ 929931 w 1724317"/>
              <a:gd name="connsiteY102" fmla="*/ 2039086 h 2055444"/>
              <a:gd name="connsiteX103" fmla="*/ 988720 w 1724317"/>
              <a:gd name="connsiteY103" fmla="*/ 1986775 h 2055444"/>
              <a:gd name="connsiteX104" fmla="*/ 1073391 w 1724317"/>
              <a:gd name="connsiteY104" fmla="*/ 1885861 h 2055444"/>
              <a:gd name="connsiteX105" fmla="*/ 1231988 w 1724317"/>
              <a:gd name="connsiteY105" fmla="*/ 1696872 h 2055444"/>
              <a:gd name="connsiteX106" fmla="*/ 1317155 w 1724317"/>
              <a:gd name="connsiteY106" fmla="*/ 1595374 h 2055444"/>
              <a:gd name="connsiteX107" fmla="*/ 1341437 w 1724317"/>
              <a:gd name="connsiteY107" fmla="*/ 1566443 h 2055444"/>
              <a:gd name="connsiteX108" fmla="*/ 1662214 w 1724317"/>
              <a:gd name="connsiteY108" fmla="*/ 1184135 h 2055444"/>
              <a:gd name="connsiteX109" fmla="*/ 1706651 w 1724317"/>
              <a:gd name="connsiteY109" fmla="*/ 1037208 h 2055444"/>
              <a:gd name="connsiteX110" fmla="*/ 1721954 w 1724317"/>
              <a:gd name="connsiteY110" fmla="*/ 923455 h 2055444"/>
              <a:gd name="connsiteX111" fmla="*/ 1724317 w 1724317"/>
              <a:gd name="connsiteY111" fmla="*/ 862774 h 2055444"/>
              <a:gd name="connsiteX112" fmla="*/ 1593672 w 1724317"/>
              <a:gd name="connsiteY112" fmla="*/ 406437 h 2055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</a:cxnLst>
            <a:rect l="l" t="t" r="r" b="b"/>
            <a:pathLst>
              <a:path w="1724317" h="2055444">
                <a:moveTo>
                  <a:pt x="1593672" y="406437"/>
                </a:moveTo>
                <a:cubicBezTo>
                  <a:pt x="1468742" y="206438"/>
                  <a:pt x="1264259" y="61417"/>
                  <a:pt x="1024445" y="15570"/>
                </a:cubicBezTo>
                <a:cubicBezTo>
                  <a:pt x="976401" y="6387"/>
                  <a:pt x="926960" y="1231"/>
                  <a:pt x="876439" y="368"/>
                </a:cubicBezTo>
                <a:cubicBezTo>
                  <a:pt x="874445" y="342"/>
                  <a:pt x="872451" y="241"/>
                  <a:pt x="870445" y="228"/>
                </a:cubicBezTo>
                <a:cubicBezTo>
                  <a:pt x="867461" y="190"/>
                  <a:pt x="864527" y="0"/>
                  <a:pt x="861542" y="0"/>
                </a:cubicBezTo>
                <a:cubicBezTo>
                  <a:pt x="825207" y="0"/>
                  <a:pt x="789495" y="2501"/>
                  <a:pt x="754354" y="6857"/>
                </a:cubicBezTo>
                <a:cubicBezTo>
                  <a:pt x="730758" y="9791"/>
                  <a:pt x="707402" y="13474"/>
                  <a:pt x="684441" y="18262"/>
                </a:cubicBezTo>
                <a:cubicBezTo>
                  <a:pt x="643331" y="26847"/>
                  <a:pt x="603275" y="38290"/>
                  <a:pt x="564527" y="52489"/>
                </a:cubicBezTo>
                <a:lnTo>
                  <a:pt x="582320" y="85534"/>
                </a:lnTo>
                <a:lnTo>
                  <a:pt x="623151" y="161366"/>
                </a:lnTo>
                <a:lnTo>
                  <a:pt x="656577" y="223431"/>
                </a:lnTo>
                <a:lnTo>
                  <a:pt x="617334" y="264388"/>
                </a:lnTo>
                <a:lnTo>
                  <a:pt x="584834" y="239915"/>
                </a:lnTo>
                <a:lnTo>
                  <a:pt x="531405" y="199681"/>
                </a:lnTo>
                <a:lnTo>
                  <a:pt x="424345" y="119049"/>
                </a:lnTo>
                <a:lnTo>
                  <a:pt x="420966" y="116509"/>
                </a:lnTo>
                <a:cubicBezTo>
                  <a:pt x="396849" y="154825"/>
                  <a:pt x="366267" y="188620"/>
                  <a:pt x="330758" y="216433"/>
                </a:cubicBezTo>
                <a:lnTo>
                  <a:pt x="397827" y="285445"/>
                </a:lnTo>
                <a:lnTo>
                  <a:pt x="490232" y="380530"/>
                </a:lnTo>
                <a:lnTo>
                  <a:pt x="498195" y="388721"/>
                </a:lnTo>
                <a:lnTo>
                  <a:pt x="413880" y="476732"/>
                </a:lnTo>
                <a:lnTo>
                  <a:pt x="125603" y="777595"/>
                </a:lnTo>
                <a:lnTo>
                  <a:pt x="0" y="908685"/>
                </a:lnTo>
                <a:cubicBezTo>
                  <a:pt x="253" y="913650"/>
                  <a:pt x="774" y="918527"/>
                  <a:pt x="1117" y="923455"/>
                </a:cubicBezTo>
                <a:cubicBezTo>
                  <a:pt x="4394" y="970699"/>
                  <a:pt x="11480" y="1016863"/>
                  <a:pt x="22059" y="1061707"/>
                </a:cubicBezTo>
                <a:cubicBezTo>
                  <a:pt x="32003" y="1103807"/>
                  <a:pt x="45008" y="1144689"/>
                  <a:pt x="60858" y="1184135"/>
                </a:cubicBezTo>
                <a:cubicBezTo>
                  <a:pt x="65608" y="1195971"/>
                  <a:pt x="70637" y="1207655"/>
                  <a:pt x="75869" y="1219238"/>
                </a:cubicBezTo>
                <a:cubicBezTo>
                  <a:pt x="78397" y="1224787"/>
                  <a:pt x="81051" y="1230249"/>
                  <a:pt x="83692" y="1235735"/>
                </a:cubicBezTo>
                <a:cubicBezTo>
                  <a:pt x="109626" y="1282661"/>
                  <a:pt x="159575" y="1314475"/>
                  <a:pt x="216992" y="1314475"/>
                </a:cubicBezTo>
                <a:cubicBezTo>
                  <a:pt x="251396" y="1314475"/>
                  <a:pt x="283019" y="1302918"/>
                  <a:pt x="308508" y="1283690"/>
                </a:cubicBezTo>
                <a:lnTo>
                  <a:pt x="308343" y="1284020"/>
                </a:lnTo>
                <a:cubicBezTo>
                  <a:pt x="308876" y="1283525"/>
                  <a:pt x="309448" y="1283068"/>
                  <a:pt x="309994" y="1282573"/>
                </a:cubicBezTo>
                <a:cubicBezTo>
                  <a:pt x="315277" y="1278483"/>
                  <a:pt x="320370" y="1274153"/>
                  <a:pt x="325069" y="1269415"/>
                </a:cubicBezTo>
                <a:cubicBezTo>
                  <a:pt x="421132" y="1188478"/>
                  <a:pt x="543293" y="1141907"/>
                  <a:pt x="678827" y="1141907"/>
                </a:cubicBezTo>
                <a:cubicBezTo>
                  <a:pt x="698322" y="1141907"/>
                  <a:pt x="717587" y="1142961"/>
                  <a:pt x="736562" y="1144930"/>
                </a:cubicBezTo>
                <a:cubicBezTo>
                  <a:pt x="748881" y="1147305"/>
                  <a:pt x="761415" y="1149108"/>
                  <a:pt x="774115" y="1150289"/>
                </a:cubicBezTo>
                <a:cubicBezTo>
                  <a:pt x="786193" y="1151420"/>
                  <a:pt x="798410" y="1152055"/>
                  <a:pt x="810780" y="1152055"/>
                </a:cubicBezTo>
                <a:cubicBezTo>
                  <a:pt x="880135" y="1152055"/>
                  <a:pt x="945222" y="1133919"/>
                  <a:pt x="1001699" y="1102220"/>
                </a:cubicBezTo>
                <a:cubicBezTo>
                  <a:pt x="1047864" y="1076312"/>
                  <a:pt x="1088225" y="1041311"/>
                  <a:pt x="1120368" y="999629"/>
                </a:cubicBezTo>
                <a:cubicBezTo>
                  <a:pt x="1149248" y="962164"/>
                  <a:pt x="1171486" y="919340"/>
                  <a:pt x="1185316" y="872870"/>
                </a:cubicBezTo>
                <a:cubicBezTo>
                  <a:pt x="1195844" y="837501"/>
                  <a:pt x="1201572" y="800061"/>
                  <a:pt x="1201572" y="761276"/>
                </a:cubicBezTo>
                <a:cubicBezTo>
                  <a:pt x="1201572" y="722477"/>
                  <a:pt x="1195844" y="685038"/>
                  <a:pt x="1185316" y="649668"/>
                </a:cubicBezTo>
                <a:cubicBezTo>
                  <a:pt x="1171486" y="603199"/>
                  <a:pt x="1149248" y="560387"/>
                  <a:pt x="1120368" y="522922"/>
                </a:cubicBezTo>
                <a:cubicBezTo>
                  <a:pt x="1091488" y="560387"/>
                  <a:pt x="1069251" y="603199"/>
                  <a:pt x="1055420" y="649668"/>
                </a:cubicBezTo>
                <a:cubicBezTo>
                  <a:pt x="1071016" y="683704"/>
                  <a:pt x="1079766" y="721474"/>
                  <a:pt x="1079766" y="761276"/>
                </a:cubicBezTo>
                <a:cubicBezTo>
                  <a:pt x="1079766" y="801077"/>
                  <a:pt x="1071016" y="838847"/>
                  <a:pt x="1055420" y="872870"/>
                </a:cubicBezTo>
                <a:cubicBezTo>
                  <a:pt x="1012939" y="965631"/>
                  <a:pt x="919289" y="1030262"/>
                  <a:pt x="810780" y="1030262"/>
                </a:cubicBezTo>
                <a:cubicBezTo>
                  <a:pt x="803770" y="1030262"/>
                  <a:pt x="796836" y="1029906"/>
                  <a:pt x="789952" y="1029373"/>
                </a:cubicBezTo>
                <a:cubicBezTo>
                  <a:pt x="778700" y="1027506"/>
                  <a:pt x="767372" y="1025918"/>
                  <a:pt x="755942" y="1024623"/>
                </a:cubicBezTo>
                <a:cubicBezTo>
                  <a:pt x="730618" y="1021740"/>
                  <a:pt x="704926" y="1020101"/>
                  <a:pt x="678827" y="1020101"/>
                </a:cubicBezTo>
                <a:cubicBezTo>
                  <a:pt x="628738" y="1020101"/>
                  <a:pt x="579983" y="1025728"/>
                  <a:pt x="532993" y="1036078"/>
                </a:cubicBezTo>
                <a:cubicBezTo>
                  <a:pt x="470573" y="1049832"/>
                  <a:pt x="411429" y="1072261"/>
                  <a:pt x="356793" y="1101953"/>
                </a:cubicBezTo>
                <a:cubicBezTo>
                  <a:pt x="314477" y="1124953"/>
                  <a:pt x="274904" y="1152334"/>
                  <a:pt x="238683" y="1183525"/>
                </a:cubicBezTo>
                <a:cubicBezTo>
                  <a:pt x="238213" y="1183932"/>
                  <a:pt x="237744" y="1184338"/>
                  <a:pt x="237274" y="1184744"/>
                </a:cubicBezTo>
                <a:cubicBezTo>
                  <a:pt x="231876" y="1189608"/>
                  <a:pt x="224815" y="1192669"/>
                  <a:pt x="216992" y="1192669"/>
                </a:cubicBezTo>
                <a:cubicBezTo>
                  <a:pt x="206565" y="1192669"/>
                  <a:pt x="197370" y="1187399"/>
                  <a:pt x="191884" y="1179385"/>
                </a:cubicBezTo>
                <a:cubicBezTo>
                  <a:pt x="190614" y="1176743"/>
                  <a:pt x="189344" y="1174102"/>
                  <a:pt x="188112" y="1171448"/>
                </a:cubicBezTo>
                <a:cubicBezTo>
                  <a:pt x="180581" y="1155064"/>
                  <a:pt x="173583" y="1138402"/>
                  <a:pt x="167233" y="1121410"/>
                </a:cubicBezTo>
                <a:cubicBezTo>
                  <a:pt x="156273" y="1092111"/>
                  <a:pt x="147230" y="1061897"/>
                  <a:pt x="140068" y="1030973"/>
                </a:cubicBezTo>
                <a:cubicBezTo>
                  <a:pt x="134137" y="1005446"/>
                  <a:pt x="129476" y="979436"/>
                  <a:pt x="126250" y="952982"/>
                </a:cubicBezTo>
                <a:lnTo>
                  <a:pt x="447230" y="617994"/>
                </a:lnTo>
                <a:lnTo>
                  <a:pt x="498818" y="564133"/>
                </a:lnTo>
                <a:lnTo>
                  <a:pt x="583145" y="476135"/>
                </a:lnTo>
                <a:lnTo>
                  <a:pt x="652094" y="404164"/>
                </a:lnTo>
                <a:lnTo>
                  <a:pt x="715327" y="338175"/>
                </a:lnTo>
                <a:lnTo>
                  <a:pt x="717270" y="336143"/>
                </a:lnTo>
                <a:lnTo>
                  <a:pt x="800188" y="249605"/>
                </a:lnTo>
                <a:lnTo>
                  <a:pt x="805840" y="243713"/>
                </a:lnTo>
                <a:lnTo>
                  <a:pt x="796721" y="226783"/>
                </a:lnTo>
                <a:lnTo>
                  <a:pt x="745147" y="131013"/>
                </a:lnTo>
                <a:cubicBezTo>
                  <a:pt x="780580" y="125399"/>
                  <a:pt x="816826" y="122377"/>
                  <a:pt x="853706" y="121996"/>
                </a:cubicBezTo>
                <a:cubicBezTo>
                  <a:pt x="856322" y="121970"/>
                  <a:pt x="858913" y="121792"/>
                  <a:pt x="861542" y="121792"/>
                </a:cubicBezTo>
                <a:cubicBezTo>
                  <a:pt x="881303" y="121792"/>
                  <a:pt x="900823" y="122808"/>
                  <a:pt x="920216" y="124345"/>
                </a:cubicBezTo>
                <a:cubicBezTo>
                  <a:pt x="1116469" y="139801"/>
                  <a:pt x="1291412" y="231927"/>
                  <a:pt x="1415034" y="370865"/>
                </a:cubicBezTo>
                <a:cubicBezTo>
                  <a:pt x="1451279" y="411619"/>
                  <a:pt x="1483131" y="456361"/>
                  <a:pt x="1509788" y="504380"/>
                </a:cubicBezTo>
                <a:cubicBezTo>
                  <a:pt x="1568780" y="610666"/>
                  <a:pt x="1602511" y="732840"/>
                  <a:pt x="1602511" y="862774"/>
                </a:cubicBezTo>
                <a:cubicBezTo>
                  <a:pt x="1602511" y="900620"/>
                  <a:pt x="1599628" y="937793"/>
                  <a:pt x="1594129" y="974128"/>
                </a:cubicBezTo>
                <a:cubicBezTo>
                  <a:pt x="1586420" y="1025105"/>
                  <a:pt x="1573428" y="1074369"/>
                  <a:pt x="1555838" y="1121410"/>
                </a:cubicBezTo>
                <a:lnTo>
                  <a:pt x="1544472" y="1134973"/>
                </a:lnTo>
                <a:lnTo>
                  <a:pt x="1298727" y="1427822"/>
                </a:lnTo>
                <a:lnTo>
                  <a:pt x="1237310" y="1501025"/>
                </a:lnTo>
                <a:lnTo>
                  <a:pt x="1208430" y="1535442"/>
                </a:lnTo>
                <a:lnTo>
                  <a:pt x="1070393" y="1699958"/>
                </a:lnTo>
                <a:lnTo>
                  <a:pt x="1037590" y="1739049"/>
                </a:lnTo>
                <a:lnTo>
                  <a:pt x="980020" y="1807666"/>
                </a:lnTo>
                <a:lnTo>
                  <a:pt x="945438" y="1848853"/>
                </a:lnTo>
                <a:lnTo>
                  <a:pt x="888987" y="1916150"/>
                </a:lnTo>
                <a:lnTo>
                  <a:pt x="878954" y="1928088"/>
                </a:lnTo>
                <a:cubicBezTo>
                  <a:pt x="874014" y="1931568"/>
                  <a:pt x="868019" y="1933638"/>
                  <a:pt x="861542" y="1933638"/>
                </a:cubicBezTo>
                <a:cubicBezTo>
                  <a:pt x="855052" y="1933638"/>
                  <a:pt x="849058" y="1931568"/>
                  <a:pt x="844105" y="1928088"/>
                </a:cubicBezTo>
                <a:lnTo>
                  <a:pt x="834085" y="1916150"/>
                </a:lnTo>
                <a:lnTo>
                  <a:pt x="743051" y="1807666"/>
                </a:lnTo>
                <a:lnTo>
                  <a:pt x="652678" y="1699958"/>
                </a:lnTo>
                <a:lnTo>
                  <a:pt x="563740" y="1593964"/>
                </a:lnTo>
                <a:lnTo>
                  <a:pt x="485749" y="1501025"/>
                </a:lnTo>
                <a:lnTo>
                  <a:pt x="477253" y="1490890"/>
                </a:lnTo>
                <a:cubicBezTo>
                  <a:pt x="475488" y="1491500"/>
                  <a:pt x="473697" y="1492072"/>
                  <a:pt x="471944" y="1492694"/>
                </a:cubicBezTo>
                <a:cubicBezTo>
                  <a:pt x="433882" y="1506207"/>
                  <a:pt x="398183" y="1524673"/>
                  <a:pt x="365594" y="1547316"/>
                </a:cubicBezTo>
                <a:lnTo>
                  <a:pt x="405917" y="1595374"/>
                </a:lnTo>
                <a:lnTo>
                  <a:pt x="444423" y="1641258"/>
                </a:lnTo>
                <a:lnTo>
                  <a:pt x="734352" y="1986775"/>
                </a:lnTo>
                <a:cubicBezTo>
                  <a:pt x="761568" y="2028113"/>
                  <a:pt x="808329" y="2055444"/>
                  <a:pt x="861542" y="2055444"/>
                </a:cubicBezTo>
                <a:cubicBezTo>
                  <a:pt x="886168" y="2055444"/>
                  <a:pt x="909345" y="2049462"/>
                  <a:pt x="929931" y="2039086"/>
                </a:cubicBezTo>
                <a:cubicBezTo>
                  <a:pt x="953808" y="2027034"/>
                  <a:pt x="974102" y="2008987"/>
                  <a:pt x="988720" y="1986775"/>
                </a:cubicBezTo>
                <a:lnTo>
                  <a:pt x="1073391" y="1885861"/>
                </a:lnTo>
                <a:lnTo>
                  <a:pt x="1231988" y="1696872"/>
                </a:lnTo>
                <a:lnTo>
                  <a:pt x="1317155" y="1595374"/>
                </a:lnTo>
                <a:lnTo>
                  <a:pt x="1341437" y="1566443"/>
                </a:lnTo>
                <a:lnTo>
                  <a:pt x="1662214" y="1184135"/>
                </a:lnTo>
                <a:cubicBezTo>
                  <a:pt x="1681149" y="1137043"/>
                  <a:pt x="1696224" y="1087996"/>
                  <a:pt x="1706651" y="1037208"/>
                </a:cubicBezTo>
                <a:cubicBezTo>
                  <a:pt x="1714271" y="1000124"/>
                  <a:pt x="1719275" y="962101"/>
                  <a:pt x="1721954" y="923455"/>
                </a:cubicBezTo>
                <a:cubicBezTo>
                  <a:pt x="1723351" y="903389"/>
                  <a:pt x="1724317" y="883208"/>
                  <a:pt x="1724317" y="862774"/>
                </a:cubicBezTo>
                <a:cubicBezTo>
                  <a:pt x="1724317" y="695172"/>
                  <a:pt x="1676374" y="538835"/>
                  <a:pt x="1593672" y="40643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6932" y="2265139"/>
            <a:ext cx="1738274" cy="1738261"/>
          </a:xfrm>
          <a:custGeom>
            <a:avLst/>
            <a:gdLst>
              <a:gd name="connsiteX0" fmla="*/ 869137 w 1738274"/>
              <a:gd name="connsiteY0" fmla="*/ 6350 h 1738261"/>
              <a:gd name="connsiteX1" fmla="*/ 6350 w 1738274"/>
              <a:gd name="connsiteY1" fmla="*/ 869137 h 1738261"/>
              <a:gd name="connsiteX2" fmla="*/ 869137 w 1738274"/>
              <a:gd name="connsiteY2" fmla="*/ 1731911 h 1738261"/>
              <a:gd name="connsiteX3" fmla="*/ 1731924 w 1738274"/>
              <a:gd name="connsiteY3" fmla="*/ 869137 h 1738261"/>
              <a:gd name="connsiteX4" fmla="*/ 869137 w 1738274"/>
              <a:gd name="connsiteY4" fmla="*/ 6350 h 1738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8274" h="1738261">
                <a:moveTo>
                  <a:pt x="869137" y="6350"/>
                </a:moveTo>
                <a:cubicBezTo>
                  <a:pt x="392633" y="6350"/>
                  <a:pt x="6350" y="392633"/>
                  <a:pt x="6350" y="869137"/>
                </a:cubicBezTo>
                <a:cubicBezTo>
                  <a:pt x="6350" y="1345640"/>
                  <a:pt x="392633" y="1731911"/>
                  <a:pt x="869137" y="1731911"/>
                </a:cubicBezTo>
                <a:cubicBezTo>
                  <a:pt x="1345641" y="1731911"/>
                  <a:pt x="1731924" y="1345640"/>
                  <a:pt x="1731924" y="869137"/>
                </a:cubicBezTo>
                <a:cubicBezTo>
                  <a:pt x="1731924" y="392633"/>
                  <a:pt x="1345641" y="6350"/>
                  <a:pt x="8691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8737" y="2386944"/>
            <a:ext cx="1494663" cy="1494650"/>
          </a:xfrm>
          <a:custGeom>
            <a:avLst/>
            <a:gdLst>
              <a:gd name="connsiteX0" fmla="*/ 747331 w 1494663"/>
              <a:gd name="connsiteY0" fmla="*/ 6350 h 1494650"/>
              <a:gd name="connsiteX1" fmla="*/ 1488312 w 1494663"/>
              <a:gd name="connsiteY1" fmla="*/ 747331 h 1494650"/>
              <a:gd name="connsiteX2" fmla="*/ 747331 w 1494663"/>
              <a:gd name="connsiteY2" fmla="*/ 1488300 h 1494650"/>
              <a:gd name="connsiteX3" fmla="*/ 6350 w 1494663"/>
              <a:gd name="connsiteY3" fmla="*/ 747331 h 1494650"/>
              <a:gd name="connsiteX4" fmla="*/ 747331 w 1494663"/>
              <a:gd name="connsiteY4" fmla="*/ 6350 h 1494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4663" h="1494650">
                <a:moveTo>
                  <a:pt x="747331" y="6350"/>
                </a:moveTo>
                <a:cubicBezTo>
                  <a:pt x="1155903" y="6350"/>
                  <a:pt x="1488312" y="338747"/>
                  <a:pt x="1488312" y="747331"/>
                </a:cubicBezTo>
                <a:cubicBezTo>
                  <a:pt x="1488312" y="1155903"/>
                  <a:pt x="1155903" y="1488300"/>
                  <a:pt x="747331" y="1488300"/>
                </a:cubicBezTo>
                <a:cubicBezTo>
                  <a:pt x="338746" y="1488300"/>
                  <a:pt x="6350" y="1155903"/>
                  <a:pt x="6350" y="747331"/>
                </a:cubicBezTo>
                <a:cubicBezTo>
                  <a:pt x="6350" y="338747"/>
                  <a:pt x="338746" y="6350"/>
                  <a:pt x="747331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8176" y="2635628"/>
            <a:ext cx="794283" cy="794283"/>
          </a:xfrm>
          <a:custGeom>
            <a:avLst/>
            <a:gdLst>
              <a:gd name="connsiteX0" fmla="*/ 397141 w 794283"/>
              <a:gd name="connsiteY0" fmla="*/ 6350 h 794283"/>
              <a:gd name="connsiteX1" fmla="*/ 6350 w 794283"/>
              <a:gd name="connsiteY1" fmla="*/ 397141 h 794283"/>
              <a:gd name="connsiteX2" fmla="*/ 397141 w 794283"/>
              <a:gd name="connsiteY2" fmla="*/ 787933 h 794283"/>
              <a:gd name="connsiteX3" fmla="*/ 787933 w 794283"/>
              <a:gd name="connsiteY3" fmla="*/ 397141 h 794283"/>
              <a:gd name="connsiteX4" fmla="*/ 397141 w 794283"/>
              <a:gd name="connsiteY4" fmla="*/ 6350 h 7942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4283" h="794283">
                <a:moveTo>
                  <a:pt x="397141" y="6350"/>
                </a:moveTo>
                <a:cubicBezTo>
                  <a:pt x="181318" y="6350"/>
                  <a:pt x="6350" y="181305"/>
                  <a:pt x="6350" y="397141"/>
                </a:cubicBezTo>
                <a:cubicBezTo>
                  <a:pt x="6350" y="612965"/>
                  <a:pt x="181318" y="787933"/>
                  <a:pt x="397141" y="787933"/>
                </a:cubicBezTo>
                <a:cubicBezTo>
                  <a:pt x="612965" y="787933"/>
                  <a:pt x="787933" y="612965"/>
                  <a:pt x="787933" y="397141"/>
                </a:cubicBezTo>
                <a:cubicBezTo>
                  <a:pt x="787933" y="181305"/>
                  <a:pt x="612965" y="6350"/>
                  <a:pt x="39714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49969" y="2757434"/>
            <a:ext cx="550684" cy="550672"/>
          </a:xfrm>
          <a:custGeom>
            <a:avLst/>
            <a:gdLst>
              <a:gd name="connsiteX0" fmla="*/ 275348 w 550684"/>
              <a:gd name="connsiteY0" fmla="*/ 6350 h 550672"/>
              <a:gd name="connsiteX1" fmla="*/ 544334 w 550684"/>
              <a:gd name="connsiteY1" fmla="*/ 275335 h 550672"/>
              <a:gd name="connsiteX2" fmla="*/ 275348 w 550684"/>
              <a:gd name="connsiteY2" fmla="*/ 544322 h 550672"/>
              <a:gd name="connsiteX3" fmla="*/ 6350 w 550684"/>
              <a:gd name="connsiteY3" fmla="*/ 275335 h 550672"/>
              <a:gd name="connsiteX4" fmla="*/ 275348 w 550684"/>
              <a:gd name="connsiteY4" fmla="*/ 6350 h 550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684" h="550672">
                <a:moveTo>
                  <a:pt x="275348" y="6350"/>
                </a:moveTo>
                <a:cubicBezTo>
                  <a:pt x="423672" y="6350"/>
                  <a:pt x="544334" y="127012"/>
                  <a:pt x="544334" y="275335"/>
                </a:cubicBezTo>
                <a:cubicBezTo>
                  <a:pt x="544334" y="423646"/>
                  <a:pt x="423672" y="544322"/>
                  <a:pt x="275348" y="544322"/>
                </a:cubicBezTo>
                <a:cubicBezTo>
                  <a:pt x="127025" y="544322"/>
                  <a:pt x="6350" y="423646"/>
                  <a:pt x="6350" y="275335"/>
                </a:cubicBezTo>
                <a:cubicBezTo>
                  <a:pt x="6350" y="127012"/>
                  <a:pt x="127025" y="6350"/>
                  <a:pt x="275348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7338" y="2635628"/>
            <a:ext cx="794283" cy="794283"/>
          </a:xfrm>
          <a:custGeom>
            <a:avLst/>
            <a:gdLst>
              <a:gd name="connsiteX0" fmla="*/ 397141 w 794283"/>
              <a:gd name="connsiteY0" fmla="*/ 6350 h 794283"/>
              <a:gd name="connsiteX1" fmla="*/ 6350 w 794283"/>
              <a:gd name="connsiteY1" fmla="*/ 397141 h 794283"/>
              <a:gd name="connsiteX2" fmla="*/ 397141 w 794283"/>
              <a:gd name="connsiteY2" fmla="*/ 787933 h 794283"/>
              <a:gd name="connsiteX3" fmla="*/ 787933 w 794283"/>
              <a:gd name="connsiteY3" fmla="*/ 397141 h 794283"/>
              <a:gd name="connsiteX4" fmla="*/ 397141 w 794283"/>
              <a:gd name="connsiteY4" fmla="*/ 6350 h 7942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4283" h="794283">
                <a:moveTo>
                  <a:pt x="397141" y="6350"/>
                </a:moveTo>
                <a:cubicBezTo>
                  <a:pt x="181318" y="6350"/>
                  <a:pt x="6350" y="181305"/>
                  <a:pt x="6350" y="397141"/>
                </a:cubicBezTo>
                <a:cubicBezTo>
                  <a:pt x="6350" y="612965"/>
                  <a:pt x="181318" y="787933"/>
                  <a:pt x="397141" y="787933"/>
                </a:cubicBezTo>
                <a:cubicBezTo>
                  <a:pt x="612978" y="787933"/>
                  <a:pt x="787933" y="612965"/>
                  <a:pt x="787933" y="397141"/>
                </a:cubicBezTo>
                <a:cubicBezTo>
                  <a:pt x="787933" y="181305"/>
                  <a:pt x="612978" y="6350"/>
                  <a:pt x="39714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6199" y="2156979"/>
            <a:ext cx="296913" cy="540524"/>
          </a:xfrm>
          <a:custGeom>
            <a:avLst/>
            <a:gdLst>
              <a:gd name="connsiteX0" fmla="*/ 290563 w 296913"/>
              <a:gd name="connsiteY0" fmla="*/ 534174 h 540524"/>
              <a:gd name="connsiteX1" fmla="*/ 6350 w 296913"/>
              <a:gd name="connsiteY1" fmla="*/ 6350 h 5405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6913" h="540524">
                <a:moveTo>
                  <a:pt x="290563" y="53417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3455" y="2099232"/>
            <a:ext cx="296913" cy="540524"/>
          </a:xfrm>
          <a:custGeom>
            <a:avLst/>
            <a:gdLst>
              <a:gd name="connsiteX0" fmla="*/ 6350 w 296913"/>
              <a:gd name="connsiteY0" fmla="*/ 6350 h 540524"/>
              <a:gd name="connsiteX1" fmla="*/ 290563 w 296913"/>
              <a:gd name="connsiteY1" fmla="*/ 534174 h 5405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6913" h="540524">
                <a:moveTo>
                  <a:pt x="6350" y="6350"/>
                </a:moveTo>
                <a:lnTo>
                  <a:pt x="290563" y="534174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3575" y="2256519"/>
            <a:ext cx="1174915" cy="1225664"/>
          </a:xfrm>
          <a:custGeom>
            <a:avLst/>
            <a:gdLst>
              <a:gd name="connsiteX0" fmla="*/ 1168565 w 1174915"/>
              <a:gd name="connsiteY0" fmla="*/ 6350 h 1225664"/>
              <a:gd name="connsiteX1" fmla="*/ 6350 w 1174915"/>
              <a:gd name="connsiteY1" fmla="*/ 1219314 h 1225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915" h="1225664">
                <a:moveTo>
                  <a:pt x="1168565" y="6350"/>
                </a:moveTo>
                <a:lnTo>
                  <a:pt x="6350" y="1219314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5634" y="2172261"/>
            <a:ext cx="1174915" cy="1225664"/>
          </a:xfrm>
          <a:custGeom>
            <a:avLst/>
            <a:gdLst>
              <a:gd name="connsiteX0" fmla="*/ 6350 w 1174915"/>
              <a:gd name="connsiteY0" fmla="*/ 1219314 h 1225664"/>
              <a:gd name="connsiteX1" fmla="*/ 1168565 w 1174915"/>
              <a:gd name="connsiteY1" fmla="*/ 6350 h 1225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915" h="1225664">
                <a:moveTo>
                  <a:pt x="6350" y="1219314"/>
                </a:moveTo>
                <a:lnTo>
                  <a:pt x="1168565" y="6350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12014" y="3285251"/>
            <a:ext cx="1362684" cy="1362697"/>
          </a:xfrm>
          <a:custGeom>
            <a:avLst/>
            <a:gdLst>
              <a:gd name="connsiteX0" fmla="*/ 681342 w 1362684"/>
              <a:gd name="connsiteY0" fmla="*/ 6350 h 1362697"/>
              <a:gd name="connsiteX1" fmla="*/ 6350 w 1362684"/>
              <a:gd name="connsiteY1" fmla="*/ 681342 h 1362697"/>
              <a:gd name="connsiteX2" fmla="*/ 681342 w 1362684"/>
              <a:gd name="connsiteY2" fmla="*/ 1356347 h 1362697"/>
              <a:gd name="connsiteX3" fmla="*/ 1356334 w 1362684"/>
              <a:gd name="connsiteY3" fmla="*/ 681342 h 1362697"/>
              <a:gd name="connsiteX4" fmla="*/ 681342 w 1362684"/>
              <a:gd name="connsiteY4" fmla="*/ 6350 h 1362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2684" h="1362697">
                <a:moveTo>
                  <a:pt x="681342" y="6350"/>
                </a:moveTo>
                <a:cubicBezTo>
                  <a:pt x="308546" y="6350"/>
                  <a:pt x="6350" y="308559"/>
                  <a:pt x="6350" y="681342"/>
                </a:cubicBezTo>
                <a:cubicBezTo>
                  <a:pt x="6350" y="1054137"/>
                  <a:pt x="308546" y="1356347"/>
                  <a:pt x="681342" y="1356347"/>
                </a:cubicBezTo>
                <a:cubicBezTo>
                  <a:pt x="1054138" y="1356347"/>
                  <a:pt x="1356334" y="1054137"/>
                  <a:pt x="1356334" y="681342"/>
                </a:cubicBezTo>
                <a:cubicBezTo>
                  <a:pt x="1356334" y="308559"/>
                  <a:pt x="1054138" y="6350"/>
                  <a:pt x="68134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3807" y="3407056"/>
            <a:ext cx="1119098" cy="1119085"/>
          </a:xfrm>
          <a:custGeom>
            <a:avLst/>
            <a:gdLst>
              <a:gd name="connsiteX0" fmla="*/ 559549 w 1119098"/>
              <a:gd name="connsiteY0" fmla="*/ 6350 h 1119085"/>
              <a:gd name="connsiteX1" fmla="*/ 1112748 w 1119098"/>
              <a:gd name="connsiteY1" fmla="*/ 559536 h 1119085"/>
              <a:gd name="connsiteX2" fmla="*/ 559549 w 1119098"/>
              <a:gd name="connsiteY2" fmla="*/ 1112735 h 1119085"/>
              <a:gd name="connsiteX3" fmla="*/ 6350 w 1119098"/>
              <a:gd name="connsiteY3" fmla="*/ 559536 h 1119085"/>
              <a:gd name="connsiteX4" fmla="*/ 559549 w 1119098"/>
              <a:gd name="connsiteY4" fmla="*/ 6350 h 11190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9098" h="1119085">
                <a:moveTo>
                  <a:pt x="559549" y="6350"/>
                </a:moveTo>
                <a:cubicBezTo>
                  <a:pt x="864590" y="6350"/>
                  <a:pt x="1112748" y="254508"/>
                  <a:pt x="1112748" y="559536"/>
                </a:cubicBezTo>
                <a:cubicBezTo>
                  <a:pt x="1112748" y="864578"/>
                  <a:pt x="864590" y="1112735"/>
                  <a:pt x="559549" y="1112735"/>
                </a:cubicBezTo>
                <a:cubicBezTo>
                  <a:pt x="254507" y="1112735"/>
                  <a:pt x="6350" y="864578"/>
                  <a:pt x="6350" y="559536"/>
                </a:cubicBezTo>
                <a:cubicBezTo>
                  <a:pt x="6350" y="254508"/>
                  <a:pt x="254507" y="6350"/>
                  <a:pt x="559549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7458" y="4016077"/>
            <a:ext cx="317208" cy="317208"/>
          </a:xfrm>
          <a:custGeom>
            <a:avLst/>
            <a:gdLst>
              <a:gd name="connsiteX0" fmla="*/ 158610 w 317208"/>
              <a:gd name="connsiteY0" fmla="*/ 6350 h 317208"/>
              <a:gd name="connsiteX1" fmla="*/ 6350 w 317208"/>
              <a:gd name="connsiteY1" fmla="*/ 158610 h 317208"/>
              <a:gd name="connsiteX2" fmla="*/ 158610 w 317208"/>
              <a:gd name="connsiteY2" fmla="*/ 310858 h 317208"/>
              <a:gd name="connsiteX3" fmla="*/ 310857 w 317208"/>
              <a:gd name="connsiteY3" fmla="*/ 158610 h 317208"/>
              <a:gd name="connsiteX4" fmla="*/ 158610 w 317208"/>
              <a:gd name="connsiteY4" fmla="*/ 6350 h 317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208" h="317208">
                <a:moveTo>
                  <a:pt x="158610" y="6350"/>
                </a:moveTo>
                <a:cubicBezTo>
                  <a:pt x="74523" y="6350"/>
                  <a:pt x="6350" y="74523"/>
                  <a:pt x="6350" y="158610"/>
                </a:cubicBezTo>
                <a:cubicBezTo>
                  <a:pt x="6350" y="242697"/>
                  <a:pt x="74523" y="310858"/>
                  <a:pt x="158610" y="310858"/>
                </a:cubicBezTo>
                <a:cubicBezTo>
                  <a:pt x="242696" y="310858"/>
                  <a:pt x="310857" y="242697"/>
                  <a:pt x="310857" y="158610"/>
                </a:cubicBezTo>
                <a:cubicBezTo>
                  <a:pt x="310857" y="74523"/>
                  <a:pt x="242696" y="6350"/>
                  <a:pt x="15861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39277" y="4137883"/>
            <a:ext cx="73583" cy="73596"/>
          </a:xfrm>
          <a:custGeom>
            <a:avLst/>
            <a:gdLst>
              <a:gd name="connsiteX0" fmla="*/ 36791 w 73583"/>
              <a:gd name="connsiteY0" fmla="*/ 6350 h 73596"/>
              <a:gd name="connsiteX1" fmla="*/ 67233 w 73583"/>
              <a:gd name="connsiteY1" fmla="*/ 36804 h 73596"/>
              <a:gd name="connsiteX2" fmla="*/ 36791 w 73583"/>
              <a:gd name="connsiteY2" fmla="*/ 67246 h 73596"/>
              <a:gd name="connsiteX3" fmla="*/ 6350 w 73583"/>
              <a:gd name="connsiteY3" fmla="*/ 36804 h 73596"/>
              <a:gd name="connsiteX4" fmla="*/ 36791 w 73583"/>
              <a:gd name="connsiteY4" fmla="*/ 6350 h 7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583" h="73596">
                <a:moveTo>
                  <a:pt x="36791" y="6350"/>
                </a:moveTo>
                <a:cubicBezTo>
                  <a:pt x="53581" y="6350"/>
                  <a:pt x="67233" y="20015"/>
                  <a:pt x="67233" y="36804"/>
                </a:cubicBezTo>
                <a:cubicBezTo>
                  <a:pt x="67233" y="53594"/>
                  <a:pt x="53581" y="67246"/>
                  <a:pt x="36791" y="67246"/>
                </a:cubicBezTo>
                <a:cubicBezTo>
                  <a:pt x="20002" y="67246"/>
                  <a:pt x="6350" y="53594"/>
                  <a:pt x="6350" y="36804"/>
                </a:cubicBezTo>
                <a:cubicBezTo>
                  <a:pt x="6350" y="20015"/>
                  <a:pt x="20002" y="6350"/>
                  <a:pt x="36791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0700" y="2975755"/>
            <a:ext cx="1199451" cy="1426324"/>
          </a:xfrm>
          <a:custGeom>
            <a:avLst/>
            <a:gdLst>
              <a:gd name="connsiteX0" fmla="*/ 6350 w 1199451"/>
              <a:gd name="connsiteY0" fmla="*/ 6350 h 1426324"/>
              <a:gd name="connsiteX1" fmla="*/ 1193101 w 1199451"/>
              <a:gd name="connsiteY1" fmla="*/ 1419974 h 142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99451" h="1426324">
                <a:moveTo>
                  <a:pt x="6350" y="6350"/>
                </a:moveTo>
                <a:lnTo>
                  <a:pt x="1193101" y="1419974"/>
                </a:lnTo>
              </a:path>
            </a:pathLst>
          </a:custGeom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7388" y="3054052"/>
            <a:ext cx="1199451" cy="1426324"/>
          </a:xfrm>
          <a:custGeom>
            <a:avLst/>
            <a:gdLst>
              <a:gd name="connsiteX0" fmla="*/ 1193101 w 1199451"/>
              <a:gd name="connsiteY0" fmla="*/ 1419974 h 1426324"/>
              <a:gd name="connsiteX1" fmla="*/ 6350 w 1199451"/>
              <a:gd name="connsiteY1" fmla="*/ 6350 h 142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99451" h="1426324">
                <a:moveTo>
                  <a:pt x="1193101" y="141997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1969" y="2975757"/>
            <a:ext cx="1199451" cy="1426324"/>
          </a:xfrm>
          <a:custGeom>
            <a:avLst/>
            <a:gdLst>
              <a:gd name="connsiteX0" fmla="*/ 6350 w 1199451"/>
              <a:gd name="connsiteY0" fmla="*/ 1419974 h 1426324"/>
              <a:gd name="connsiteX1" fmla="*/ 1193101 w 1199451"/>
              <a:gd name="connsiteY1" fmla="*/ 6350 h 142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99451" h="1426324">
                <a:moveTo>
                  <a:pt x="6350" y="1419974"/>
                </a:moveTo>
                <a:lnTo>
                  <a:pt x="1193101" y="6350"/>
                </a:lnTo>
              </a:path>
            </a:pathLst>
          </a:custGeom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5288" y="3054052"/>
            <a:ext cx="1199451" cy="1426324"/>
          </a:xfrm>
          <a:custGeom>
            <a:avLst/>
            <a:gdLst>
              <a:gd name="connsiteX0" fmla="*/ 1193101 w 1199451"/>
              <a:gd name="connsiteY0" fmla="*/ 6350 h 1426324"/>
              <a:gd name="connsiteX1" fmla="*/ 6350 w 1199451"/>
              <a:gd name="connsiteY1" fmla="*/ 1419974 h 142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99451" h="1426324">
                <a:moveTo>
                  <a:pt x="1193101" y="6350"/>
                </a:moveTo>
                <a:lnTo>
                  <a:pt x="6350" y="1419974"/>
                </a:lnTo>
              </a:path>
            </a:pathLst>
          </a:custGeom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9495" y="3731865"/>
            <a:ext cx="916076" cy="916089"/>
          </a:xfrm>
          <a:custGeom>
            <a:avLst/>
            <a:gdLst>
              <a:gd name="connsiteX0" fmla="*/ 458038 w 916076"/>
              <a:gd name="connsiteY0" fmla="*/ 6350 h 916089"/>
              <a:gd name="connsiteX1" fmla="*/ 6350 w 916076"/>
              <a:gd name="connsiteY1" fmla="*/ 458038 h 916089"/>
              <a:gd name="connsiteX2" fmla="*/ 458038 w 916076"/>
              <a:gd name="connsiteY2" fmla="*/ 909739 h 916089"/>
              <a:gd name="connsiteX3" fmla="*/ 909726 w 916076"/>
              <a:gd name="connsiteY3" fmla="*/ 458038 h 916089"/>
              <a:gd name="connsiteX4" fmla="*/ 458038 w 916076"/>
              <a:gd name="connsiteY4" fmla="*/ 6350 h 916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6076" h="916089">
                <a:moveTo>
                  <a:pt x="458038" y="6350"/>
                </a:moveTo>
                <a:cubicBezTo>
                  <a:pt x="208572" y="6350"/>
                  <a:pt x="6350" y="208584"/>
                  <a:pt x="6350" y="458038"/>
                </a:cubicBezTo>
                <a:cubicBezTo>
                  <a:pt x="6350" y="707504"/>
                  <a:pt x="208572" y="909739"/>
                  <a:pt x="458038" y="909739"/>
                </a:cubicBezTo>
                <a:cubicBezTo>
                  <a:pt x="707504" y="909739"/>
                  <a:pt x="909726" y="707504"/>
                  <a:pt x="909726" y="458038"/>
                </a:cubicBezTo>
                <a:cubicBezTo>
                  <a:pt x="909726" y="208584"/>
                  <a:pt x="707504" y="6350"/>
                  <a:pt x="4580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3359" y="1864202"/>
            <a:ext cx="794283" cy="794283"/>
          </a:xfrm>
          <a:custGeom>
            <a:avLst/>
            <a:gdLst>
              <a:gd name="connsiteX0" fmla="*/ 397141 w 794283"/>
              <a:gd name="connsiteY0" fmla="*/ 6350 h 794283"/>
              <a:gd name="connsiteX1" fmla="*/ 6350 w 794283"/>
              <a:gd name="connsiteY1" fmla="*/ 397141 h 794283"/>
              <a:gd name="connsiteX2" fmla="*/ 397141 w 794283"/>
              <a:gd name="connsiteY2" fmla="*/ 787933 h 794283"/>
              <a:gd name="connsiteX3" fmla="*/ 787933 w 794283"/>
              <a:gd name="connsiteY3" fmla="*/ 397141 h 794283"/>
              <a:gd name="connsiteX4" fmla="*/ 397141 w 794283"/>
              <a:gd name="connsiteY4" fmla="*/ 6350 h 7942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4283" h="794283">
                <a:moveTo>
                  <a:pt x="397141" y="6350"/>
                </a:moveTo>
                <a:cubicBezTo>
                  <a:pt x="181318" y="6350"/>
                  <a:pt x="6350" y="181305"/>
                  <a:pt x="6350" y="397141"/>
                </a:cubicBezTo>
                <a:cubicBezTo>
                  <a:pt x="6350" y="612965"/>
                  <a:pt x="181318" y="787933"/>
                  <a:pt x="397141" y="787933"/>
                </a:cubicBezTo>
                <a:cubicBezTo>
                  <a:pt x="612965" y="787933"/>
                  <a:pt x="787933" y="612965"/>
                  <a:pt x="787933" y="397141"/>
                </a:cubicBezTo>
                <a:cubicBezTo>
                  <a:pt x="787933" y="181305"/>
                  <a:pt x="612965" y="6350"/>
                  <a:pt x="39714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164" y="1986008"/>
            <a:ext cx="550671" cy="550671"/>
          </a:xfrm>
          <a:custGeom>
            <a:avLst/>
            <a:gdLst>
              <a:gd name="connsiteX0" fmla="*/ 275335 w 550671"/>
              <a:gd name="connsiteY0" fmla="*/ 6350 h 550671"/>
              <a:gd name="connsiteX1" fmla="*/ 544322 w 550671"/>
              <a:gd name="connsiteY1" fmla="*/ 275335 h 550671"/>
              <a:gd name="connsiteX2" fmla="*/ 275335 w 550671"/>
              <a:gd name="connsiteY2" fmla="*/ 544322 h 550671"/>
              <a:gd name="connsiteX3" fmla="*/ 6350 w 550671"/>
              <a:gd name="connsiteY3" fmla="*/ 275335 h 550671"/>
              <a:gd name="connsiteX4" fmla="*/ 275335 w 550671"/>
              <a:gd name="connsiteY4" fmla="*/ 6350 h 550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671" h="550671">
                <a:moveTo>
                  <a:pt x="275335" y="6350"/>
                </a:moveTo>
                <a:cubicBezTo>
                  <a:pt x="423659" y="6350"/>
                  <a:pt x="544322" y="127012"/>
                  <a:pt x="544322" y="275335"/>
                </a:cubicBezTo>
                <a:cubicBezTo>
                  <a:pt x="544322" y="423646"/>
                  <a:pt x="423659" y="544322"/>
                  <a:pt x="275335" y="544322"/>
                </a:cubicBezTo>
                <a:cubicBezTo>
                  <a:pt x="127012" y="544322"/>
                  <a:pt x="6350" y="423646"/>
                  <a:pt x="6350" y="275335"/>
                </a:cubicBezTo>
                <a:cubicBezTo>
                  <a:pt x="6350" y="127012"/>
                  <a:pt x="127012" y="6350"/>
                  <a:pt x="275335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7277" y="2048892"/>
            <a:ext cx="762076" cy="577037"/>
          </a:xfrm>
          <a:custGeom>
            <a:avLst/>
            <a:gdLst>
              <a:gd name="connsiteX0" fmla="*/ 755726 w 762076"/>
              <a:gd name="connsiteY0" fmla="*/ 570687 h 577037"/>
              <a:gd name="connsiteX1" fmla="*/ 6350 w 762076"/>
              <a:gd name="connsiteY1" fmla="*/ 6350 h 577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76" h="577037">
                <a:moveTo>
                  <a:pt x="755726" y="57068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4177" y="2085665"/>
            <a:ext cx="713066" cy="733374"/>
          </a:xfrm>
          <a:custGeom>
            <a:avLst/>
            <a:gdLst>
              <a:gd name="connsiteX0" fmla="*/ 6350 w 713066"/>
              <a:gd name="connsiteY0" fmla="*/ 6350 h 733374"/>
              <a:gd name="connsiteX1" fmla="*/ 706716 w 713066"/>
              <a:gd name="connsiteY1" fmla="*/ 727024 h 733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3066" h="733374">
                <a:moveTo>
                  <a:pt x="6350" y="6350"/>
                </a:moveTo>
                <a:lnTo>
                  <a:pt x="706716" y="727024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07501" y="1782998"/>
            <a:ext cx="794283" cy="794283"/>
          </a:xfrm>
          <a:custGeom>
            <a:avLst/>
            <a:gdLst>
              <a:gd name="connsiteX0" fmla="*/ 397141 w 794283"/>
              <a:gd name="connsiteY0" fmla="*/ 6350 h 794283"/>
              <a:gd name="connsiteX1" fmla="*/ 6350 w 794283"/>
              <a:gd name="connsiteY1" fmla="*/ 397141 h 794283"/>
              <a:gd name="connsiteX2" fmla="*/ 397141 w 794283"/>
              <a:gd name="connsiteY2" fmla="*/ 787933 h 794283"/>
              <a:gd name="connsiteX3" fmla="*/ 787933 w 794283"/>
              <a:gd name="connsiteY3" fmla="*/ 397141 h 794283"/>
              <a:gd name="connsiteX4" fmla="*/ 397141 w 794283"/>
              <a:gd name="connsiteY4" fmla="*/ 6350 h 7942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4283" h="794283">
                <a:moveTo>
                  <a:pt x="397141" y="6350"/>
                </a:moveTo>
                <a:cubicBezTo>
                  <a:pt x="181318" y="6350"/>
                  <a:pt x="6350" y="181305"/>
                  <a:pt x="6350" y="397141"/>
                </a:cubicBezTo>
                <a:cubicBezTo>
                  <a:pt x="6350" y="612965"/>
                  <a:pt x="181318" y="787933"/>
                  <a:pt x="397141" y="787933"/>
                </a:cubicBezTo>
                <a:cubicBezTo>
                  <a:pt x="612965" y="787933"/>
                  <a:pt x="787933" y="612965"/>
                  <a:pt x="787933" y="397141"/>
                </a:cubicBezTo>
                <a:cubicBezTo>
                  <a:pt x="787933" y="181305"/>
                  <a:pt x="612965" y="6350"/>
                  <a:pt x="39714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9294" y="1904804"/>
            <a:ext cx="550684" cy="550672"/>
          </a:xfrm>
          <a:custGeom>
            <a:avLst/>
            <a:gdLst>
              <a:gd name="connsiteX0" fmla="*/ 275348 w 550684"/>
              <a:gd name="connsiteY0" fmla="*/ 6350 h 550672"/>
              <a:gd name="connsiteX1" fmla="*/ 544334 w 550684"/>
              <a:gd name="connsiteY1" fmla="*/ 275335 h 550672"/>
              <a:gd name="connsiteX2" fmla="*/ 275348 w 550684"/>
              <a:gd name="connsiteY2" fmla="*/ 544322 h 550672"/>
              <a:gd name="connsiteX3" fmla="*/ 6350 w 550684"/>
              <a:gd name="connsiteY3" fmla="*/ 275335 h 550672"/>
              <a:gd name="connsiteX4" fmla="*/ 275348 w 550684"/>
              <a:gd name="connsiteY4" fmla="*/ 6350 h 550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684" h="550672">
                <a:moveTo>
                  <a:pt x="275348" y="6350"/>
                </a:moveTo>
                <a:cubicBezTo>
                  <a:pt x="423672" y="6350"/>
                  <a:pt x="544334" y="127012"/>
                  <a:pt x="544334" y="275335"/>
                </a:cubicBezTo>
                <a:cubicBezTo>
                  <a:pt x="544334" y="423646"/>
                  <a:pt x="423672" y="544322"/>
                  <a:pt x="275348" y="544322"/>
                </a:cubicBezTo>
                <a:cubicBezTo>
                  <a:pt x="127025" y="544322"/>
                  <a:pt x="6350" y="423646"/>
                  <a:pt x="6350" y="275335"/>
                </a:cubicBezTo>
                <a:cubicBezTo>
                  <a:pt x="6350" y="127012"/>
                  <a:pt x="127025" y="6350"/>
                  <a:pt x="275348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2753" y="3234500"/>
            <a:ext cx="347675" cy="347662"/>
          </a:xfrm>
          <a:custGeom>
            <a:avLst/>
            <a:gdLst>
              <a:gd name="connsiteX0" fmla="*/ 173837 w 347675"/>
              <a:gd name="connsiteY0" fmla="*/ 6350 h 347662"/>
              <a:gd name="connsiteX1" fmla="*/ 6350 w 347675"/>
              <a:gd name="connsiteY1" fmla="*/ 173837 h 347662"/>
              <a:gd name="connsiteX2" fmla="*/ 173837 w 347675"/>
              <a:gd name="connsiteY2" fmla="*/ 341312 h 347662"/>
              <a:gd name="connsiteX3" fmla="*/ 341325 w 347675"/>
              <a:gd name="connsiteY3" fmla="*/ 173837 h 347662"/>
              <a:gd name="connsiteX4" fmla="*/ 173837 w 347675"/>
              <a:gd name="connsiteY4" fmla="*/ 6350 h 347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675" h="347662">
                <a:moveTo>
                  <a:pt x="173837" y="6350"/>
                </a:moveTo>
                <a:cubicBezTo>
                  <a:pt x="81343" y="6350"/>
                  <a:pt x="6350" y="81330"/>
                  <a:pt x="6350" y="173837"/>
                </a:cubicBezTo>
                <a:cubicBezTo>
                  <a:pt x="6350" y="266331"/>
                  <a:pt x="81343" y="341312"/>
                  <a:pt x="173837" y="341312"/>
                </a:cubicBezTo>
                <a:cubicBezTo>
                  <a:pt x="266331" y="341312"/>
                  <a:pt x="341325" y="266331"/>
                  <a:pt x="341325" y="173837"/>
                </a:cubicBezTo>
                <a:cubicBezTo>
                  <a:pt x="341325" y="81330"/>
                  <a:pt x="266331" y="6350"/>
                  <a:pt x="1738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84559" y="3356306"/>
            <a:ext cx="104063" cy="104051"/>
          </a:xfrm>
          <a:custGeom>
            <a:avLst/>
            <a:gdLst>
              <a:gd name="connsiteX0" fmla="*/ 52032 w 104063"/>
              <a:gd name="connsiteY0" fmla="*/ 6350 h 104051"/>
              <a:gd name="connsiteX1" fmla="*/ 97713 w 104063"/>
              <a:gd name="connsiteY1" fmla="*/ 52032 h 104051"/>
              <a:gd name="connsiteX2" fmla="*/ 52032 w 104063"/>
              <a:gd name="connsiteY2" fmla="*/ 97701 h 104051"/>
              <a:gd name="connsiteX3" fmla="*/ 6350 w 104063"/>
              <a:gd name="connsiteY3" fmla="*/ 52032 h 104051"/>
              <a:gd name="connsiteX4" fmla="*/ 52032 w 104063"/>
              <a:gd name="connsiteY4" fmla="*/ 6350 h 104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063" h="104051">
                <a:moveTo>
                  <a:pt x="52032" y="6350"/>
                </a:moveTo>
                <a:cubicBezTo>
                  <a:pt x="77215" y="6350"/>
                  <a:pt x="97713" y="26835"/>
                  <a:pt x="97713" y="52032"/>
                </a:cubicBezTo>
                <a:cubicBezTo>
                  <a:pt x="97713" y="77203"/>
                  <a:pt x="77215" y="97701"/>
                  <a:pt x="52032" y="97701"/>
                </a:cubicBezTo>
                <a:cubicBezTo>
                  <a:pt x="26847" y="97701"/>
                  <a:pt x="6350" y="77203"/>
                  <a:pt x="6350" y="52032"/>
                </a:cubicBezTo>
                <a:cubicBezTo>
                  <a:pt x="6350" y="26835"/>
                  <a:pt x="26847" y="6350"/>
                  <a:pt x="52032" y="6350"/>
                </a:cubicBez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8645" y="2792317"/>
            <a:ext cx="347653" cy="347662"/>
          </a:xfrm>
          <a:custGeom>
            <a:avLst/>
            <a:gdLst>
              <a:gd name="connsiteX0" fmla="*/ 292258 w 347653"/>
              <a:gd name="connsiteY0" fmla="*/ 55403 h 347662"/>
              <a:gd name="connsiteX1" fmla="*/ 55403 w 347653"/>
              <a:gd name="connsiteY1" fmla="*/ 55403 h 347662"/>
              <a:gd name="connsiteX2" fmla="*/ 55403 w 347653"/>
              <a:gd name="connsiteY2" fmla="*/ 292258 h 347662"/>
              <a:gd name="connsiteX3" fmla="*/ 292258 w 347653"/>
              <a:gd name="connsiteY3" fmla="*/ 292258 h 347662"/>
              <a:gd name="connsiteX4" fmla="*/ 292258 w 347653"/>
              <a:gd name="connsiteY4" fmla="*/ 55403 h 347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653" h="347662">
                <a:moveTo>
                  <a:pt x="292258" y="55403"/>
                </a:moveTo>
                <a:cubicBezTo>
                  <a:pt x="226853" y="-10001"/>
                  <a:pt x="120808" y="-10001"/>
                  <a:pt x="55403" y="55403"/>
                </a:cubicBezTo>
                <a:cubicBezTo>
                  <a:pt x="-10001" y="120808"/>
                  <a:pt x="-10001" y="226853"/>
                  <a:pt x="55403" y="292258"/>
                </a:cubicBezTo>
                <a:cubicBezTo>
                  <a:pt x="120808" y="357663"/>
                  <a:pt x="226853" y="357663"/>
                  <a:pt x="292258" y="292258"/>
                </a:cubicBezTo>
                <a:cubicBezTo>
                  <a:pt x="357651" y="226853"/>
                  <a:pt x="357651" y="120808"/>
                  <a:pt x="292258" y="5540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0466" y="2914138"/>
            <a:ext cx="104009" cy="104019"/>
          </a:xfrm>
          <a:custGeom>
            <a:avLst/>
            <a:gdLst>
              <a:gd name="connsiteX0" fmla="*/ 84305 w 104009"/>
              <a:gd name="connsiteY0" fmla="*/ 19713 h 104019"/>
              <a:gd name="connsiteX1" fmla="*/ 84305 w 104009"/>
              <a:gd name="connsiteY1" fmla="*/ 84305 h 104019"/>
              <a:gd name="connsiteX2" fmla="*/ 19713 w 104009"/>
              <a:gd name="connsiteY2" fmla="*/ 84305 h 104019"/>
              <a:gd name="connsiteX3" fmla="*/ 19713 w 104009"/>
              <a:gd name="connsiteY3" fmla="*/ 19713 h 104019"/>
              <a:gd name="connsiteX4" fmla="*/ 84305 w 104009"/>
              <a:gd name="connsiteY4" fmla="*/ 19713 h 1040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009" h="104019">
                <a:moveTo>
                  <a:pt x="84305" y="19713"/>
                </a:moveTo>
                <a:cubicBezTo>
                  <a:pt x="102111" y="37519"/>
                  <a:pt x="102111" y="66500"/>
                  <a:pt x="84305" y="84305"/>
                </a:cubicBezTo>
                <a:cubicBezTo>
                  <a:pt x="66487" y="102123"/>
                  <a:pt x="37519" y="102123"/>
                  <a:pt x="19713" y="84305"/>
                </a:cubicBezTo>
                <a:cubicBezTo>
                  <a:pt x="1895" y="66500"/>
                  <a:pt x="1895" y="37519"/>
                  <a:pt x="19713" y="19713"/>
                </a:cubicBezTo>
                <a:cubicBezTo>
                  <a:pt x="37519" y="1895"/>
                  <a:pt x="66487" y="1895"/>
                  <a:pt x="84305" y="19713"/>
                </a:cubicBezTo>
              </a:path>
            </a:pathLst>
          </a:custGeom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7289" y="2460971"/>
            <a:ext cx="1003186" cy="511530"/>
          </a:xfrm>
          <a:custGeom>
            <a:avLst/>
            <a:gdLst>
              <a:gd name="connsiteX0" fmla="*/ 6350 w 1003186"/>
              <a:gd name="connsiteY0" fmla="*/ 6350 h 511530"/>
              <a:gd name="connsiteX1" fmla="*/ 505180 w 1003186"/>
              <a:gd name="connsiteY1" fmla="*/ 505180 h 511530"/>
              <a:gd name="connsiteX2" fmla="*/ 996835 w 1003186"/>
              <a:gd name="connsiteY2" fmla="*/ 13525 h 511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03186" h="511530">
                <a:moveTo>
                  <a:pt x="6350" y="6350"/>
                </a:moveTo>
                <a:lnTo>
                  <a:pt x="505180" y="505180"/>
                </a:lnTo>
                <a:lnTo>
                  <a:pt x="996835" y="13525"/>
                </a:lnTo>
              </a:path>
            </a:pathLst>
          </a:custGeom>
          <a:ln w="12700">
            <a:solidFill>
              <a:srgbClr val="5a5a5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4900" y="1714500"/>
            <a:ext cx="3073400" cy="306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1625600"/>
            <a:ext cx="1092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制图规范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0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71600" y="3048000"/>
            <a:ext cx="7620000" cy="381000"/>
          </a:xfrm>
          <a:custGeom>
            <a:avLst/>
            <a:gdLst>
              <a:gd name="connsiteX0" fmla="*/ 7429500 w 7620000"/>
              <a:gd name="connsiteY0" fmla="*/ 381000 h 381000"/>
              <a:gd name="connsiteX1" fmla="*/ 190500 w 7620000"/>
              <a:gd name="connsiteY1" fmla="*/ 381000 h 381000"/>
              <a:gd name="connsiteX2" fmla="*/ 0 w 7620000"/>
              <a:gd name="connsiteY2" fmla="*/ 190500 h 381000"/>
              <a:gd name="connsiteX3" fmla="*/ 190500 w 7620000"/>
              <a:gd name="connsiteY3" fmla="*/ 0 h 381000"/>
              <a:gd name="connsiteX4" fmla="*/ 7429500 w 7620000"/>
              <a:gd name="connsiteY4" fmla="*/ 0 h 381000"/>
              <a:gd name="connsiteX5" fmla="*/ 7620000 w 7620000"/>
              <a:gd name="connsiteY5" fmla="*/ 190500 h 381000"/>
              <a:gd name="connsiteX6" fmla="*/ 7429500 w 7620000"/>
              <a:gd name="connsiteY6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000" h="381000">
                <a:moveTo>
                  <a:pt x="7429500" y="381000"/>
                </a:moveTo>
                <a:lnTo>
                  <a:pt x="190500" y="381000"/>
                </a:lnTo>
                <a:cubicBezTo>
                  <a:pt x="85293" y="381000"/>
                  <a:pt x="0" y="295706"/>
                  <a:pt x="0" y="190500"/>
                </a:cubicBezTo>
                <a:cubicBezTo>
                  <a:pt x="0" y="85293"/>
                  <a:pt x="85293" y="0"/>
                  <a:pt x="190500" y="0"/>
                </a:cubicBezTo>
                <a:lnTo>
                  <a:pt x="7429500" y="0"/>
                </a:lnTo>
                <a:cubicBezTo>
                  <a:pt x="7534706" y="0"/>
                  <a:pt x="7620000" y="85293"/>
                  <a:pt x="7620000" y="190500"/>
                </a:cubicBezTo>
                <a:cubicBezTo>
                  <a:pt x="7620000" y="295706"/>
                  <a:pt x="7534706" y="381000"/>
                  <a:pt x="7429500" y="381000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3924300"/>
            <a:ext cx="698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#3184C7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0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625600"/>
            <a:ext cx="1092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颜色规范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3670300"/>
            <a:ext cx="1358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R:49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G:129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181c27"/>
                </a:solidFill>
                <a:latin typeface="MS Shell Dlg" pitchFamily="18" charset="0"/>
                <a:cs typeface="MS Shell Dlg" pitchFamily="18" charset="0"/>
              </a:rPr>
              <a:t>B:199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2873" y="3120012"/>
            <a:ext cx="96901" cy="55311"/>
          </a:xfrm>
          <a:custGeom>
            <a:avLst/>
            <a:gdLst>
              <a:gd name="connsiteX0" fmla="*/ 0 w 96901"/>
              <a:gd name="connsiteY0" fmla="*/ 20069 h 55311"/>
              <a:gd name="connsiteX1" fmla="*/ 35229 w 96901"/>
              <a:gd name="connsiteY1" fmla="*/ 55311 h 55311"/>
              <a:gd name="connsiteX2" fmla="*/ 61658 w 96901"/>
              <a:gd name="connsiteY2" fmla="*/ 55311 h 55311"/>
              <a:gd name="connsiteX3" fmla="*/ 96901 w 96901"/>
              <a:gd name="connsiteY3" fmla="*/ 20069 h 55311"/>
              <a:gd name="connsiteX4" fmla="*/ 0 w 96901"/>
              <a:gd name="connsiteY4" fmla="*/ 20069 h 55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901" h="55311">
                <a:moveTo>
                  <a:pt x="0" y="20069"/>
                </a:moveTo>
                <a:lnTo>
                  <a:pt x="35229" y="55311"/>
                </a:lnTo>
                <a:cubicBezTo>
                  <a:pt x="42532" y="48021"/>
                  <a:pt x="54381" y="48021"/>
                  <a:pt x="61658" y="55311"/>
                </a:cubicBezTo>
                <a:lnTo>
                  <a:pt x="96901" y="20069"/>
                </a:lnTo>
                <a:cubicBezTo>
                  <a:pt x="70142" y="-6689"/>
                  <a:pt x="26758" y="-6689"/>
                  <a:pt x="0" y="20069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7132" y="2856346"/>
            <a:ext cx="93078" cy="100545"/>
          </a:xfrm>
          <a:custGeom>
            <a:avLst/>
            <a:gdLst>
              <a:gd name="connsiteX0" fmla="*/ 93078 w 93078"/>
              <a:gd name="connsiteY0" fmla="*/ 65582 h 100545"/>
              <a:gd name="connsiteX1" fmla="*/ 50190 w 93078"/>
              <a:gd name="connsiteY1" fmla="*/ 33286 h 100545"/>
              <a:gd name="connsiteX2" fmla="*/ 6006 w 93078"/>
              <a:gd name="connsiteY2" fmla="*/ 0 h 100545"/>
              <a:gd name="connsiteX3" fmla="*/ 0 w 93078"/>
              <a:gd name="connsiteY3" fmla="*/ 37604 h 100545"/>
              <a:gd name="connsiteX4" fmla="*/ 61162 w 93078"/>
              <a:gd name="connsiteY4" fmla="*/ 100545 h 100545"/>
              <a:gd name="connsiteX5" fmla="*/ 93078 w 93078"/>
              <a:gd name="connsiteY5" fmla="*/ 65582 h 100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3078" h="100545">
                <a:moveTo>
                  <a:pt x="93078" y="65582"/>
                </a:moveTo>
                <a:lnTo>
                  <a:pt x="50190" y="33286"/>
                </a:lnTo>
                <a:lnTo>
                  <a:pt x="6006" y="0"/>
                </a:lnTo>
                <a:cubicBezTo>
                  <a:pt x="2565" y="12014"/>
                  <a:pt x="507" y="24612"/>
                  <a:pt x="0" y="37604"/>
                </a:cubicBezTo>
                <a:lnTo>
                  <a:pt x="61162" y="100545"/>
                </a:lnTo>
                <a:cubicBezTo>
                  <a:pt x="74167" y="91351"/>
                  <a:pt x="85076" y="79413"/>
                  <a:pt x="93078" y="6558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8025" y="2904421"/>
            <a:ext cx="705459" cy="840930"/>
          </a:xfrm>
          <a:custGeom>
            <a:avLst/>
            <a:gdLst>
              <a:gd name="connsiteX0" fmla="*/ 652005 w 705459"/>
              <a:gd name="connsiteY0" fmla="*/ 166281 h 840930"/>
              <a:gd name="connsiteX1" fmla="*/ 419125 w 705459"/>
              <a:gd name="connsiteY1" fmla="*/ 6362 h 840930"/>
              <a:gd name="connsiteX2" fmla="*/ 358584 w 705459"/>
              <a:gd name="connsiteY2" fmla="*/ 152 h 840930"/>
              <a:gd name="connsiteX3" fmla="*/ 356120 w 705459"/>
              <a:gd name="connsiteY3" fmla="*/ 88 h 840930"/>
              <a:gd name="connsiteX4" fmla="*/ 352476 w 705459"/>
              <a:gd name="connsiteY4" fmla="*/ 0 h 840930"/>
              <a:gd name="connsiteX5" fmla="*/ 308635 w 705459"/>
              <a:gd name="connsiteY5" fmla="*/ 2806 h 840930"/>
              <a:gd name="connsiteX6" fmla="*/ 280022 w 705459"/>
              <a:gd name="connsiteY6" fmla="*/ 7467 h 840930"/>
              <a:gd name="connsiteX7" fmla="*/ 230975 w 705459"/>
              <a:gd name="connsiteY7" fmla="*/ 21475 h 840930"/>
              <a:gd name="connsiteX8" fmla="*/ 238252 w 705459"/>
              <a:gd name="connsiteY8" fmla="*/ 35001 h 840930"/>
              <a:gd name="connsiteX9" fmla="*/ 254952 w 705459"/>
              <a:gd name="connsiteY9" fmla="*/ 66014 h 840930"/>
              <a:gd name="connsiteX10" fmla="*/ 268630 w 705459"/>
              <a:gd name="connsiteY10" fmla="*/ 91401 h 840930"/>
              <a:gd name="connsiteX11" fmla="*/ 252577 w 705459"/>
              <a:gd name="connsiteY11" fmla="*/ 108165 h 840930"/>
              <a:gd name="connsiteX12" fmla="*/ 239280 w 705459"/>
              <a:gd name="connsiteY12" fmla="*/ 98158 h 840930"/>
              <a:gd name="connsiteX13" fmla="*/ 217411 w 705459"/>
              <a:gd name="connsiteY13" fmla="*/ 81686 h 840930"/>
              <a:gd name="connsiteX14" fmla="*/ 173609 w 705459"/>
              <a:gd name="connsiteY14" fmla="*/ 48704 h 840930"/>
              <a:gd name="connsiteX15" fmla="*/ 172237 w 705459"/>
              <a:gd name="connsiteY15" fmla="*/ 47663 h 840930"/>
              <a:gd name="connsiteX16" fmla="*/ 135318 w 705459"/>
              <a:gd name="connsiteY16" fmla="*/ 88544 h 840930"/>
              <a:gd name="connsiteX17" fmla="*/ 162763 w 705459"/>
              <a:gd name="connsiteY17" fmla="*/ 116776 h 840930"/>
              <a:gd name="connsiteX18" fmla="*/ 200571 w 705459"/>
              <a:gd name="connsiteY18" fmla="*/ 155676 h 840930"/>
              <a:gd name="connsiteX19" fmla="*/ 203834 w 705459"/>
              <a:gd name="connsiteY19" fmla="*/ 159029 h 840930"/>
              <a:gd name="connsiteX20" fmla="*/ 169329 w 705459"/>
              <a:gd name="connsiteY20" fmla="*/ 195034 h 840930"/>
              <a:gd name="connsiteX21" fmla="*/ 51396 w 705459"/>
              <a:gd name="connsiteY21" fmla="*/ 318122 h 840930"/>
              <a:gd name="connsiteX22" fmla="*/ 0 w 705459"/>
              <a:gd name="connsiteY22" fmla="*/ 371767 h 840930"/>
              <a:gd name="connsiteX23" fmla="*/ 457 w 705459"/>
              <a:gd name="connsiteY23" fmla="*/ 377799 h 840930"/>
              <a:gd name="connsiteX24" fmla="*/ 9029 w 705459"/>
              <a:gd name="connsiteY24" fmla="*/ 434365 h 840930"/>
              <a:gd name="connsiteX25" fmla="*/ 24904 w 705459"/>
              <a:gd name="connsiteY25" fmla="*/ 484454 h 840930"/>
              <a:gd name="connsiteX26" fmla="*/ 31038 w 705459"/>
              <a:gd name="connsiteY26" fmla="*/ 498817 h 840930"/>
              <a:gd name="connsiteX27" fmla="*/ 34239 w 705459"/>
              <a:gd name="connsiteY27" fmla="*/ 505561 h 840930"/>
              <a:gd name="connsiteX28" fmla="*/ 88772 w 705459"/>
              <a:gd name="connsiteY28" fmla="*/ 537768 h 840930"/>
              <a:gd name="connsiteX29" fmla="*/ 126225 w 705459"/>
              <a:gd name="connsiteY29" fmla="*/ 525183 h 840930"/>
              <a:gd name="connsiteX30" fmla="*/ 126161 w 705459"/>
              <a:gd name="connsiteY30" fmla="*/ 525322 h 840930"/>
              <a:gd name="connsiteX31" fmla="*/ 126822 w 705459"/>
              <a:gd name="connsiteY31" fmla="*/ 524725 h 840930"/>
              <a:gd name="connsiteX32" fmla="*/ 132994 w 705459"/>
              <a:gd name="connsiteY32" fmla="*/ 519340 h 840930"/>
              <a:gd name="connsiteX33" fmla="*/ 277723 w 705459"/>
              <a:gd name="connsiteY33" fmla="*/ 467169 h 840930"/>
              <a:gd name="connsiteX34" fmla="*/ 301358 w 705459"/>
              <a:gd name="connsiteY34" fmla="*/ 468414 h 840930"/>
              <a:gd name="connsiteX35" fmla="*/ 316712 w 705459"/>
              <a:gd name="connsiteY35" fmla="*/ 470611 h 840930"/>
              <a:gd name="connsiteX36" fmla="*/ 331711 w 705459"/>
              <a:gd name="connsiteY36" fmla="*/ 471334 h 840930"/>
              <a:gd name="connsiteX37" fmla="*/ 409829 w 705459"/>
              <a:gd name="connsiteY37" fmla="*/ 450938 h 840930"/>
              <a:gd name="connsiteX38" fmla="*/ 458368 w 705459"/>
              <a:gd name="connsiteY38" fmla="*/ 408965 h 840930"/>
              <a:gd name="connsiteX39" fmla="*/ 484949 w 705459"/>
              <a:gd name="connsiteY39" fmla="*/ 357111 h 840930"/>
              <a:gd name="connsiteX40" fmla="*/ 491591 w 705459"/>
              <a:gd name="connsiteY40" fmla="*/ 311454 h 840930"/>
              <a:gd name="connsiteX41" fmla="*/ 484949 w 705459"/>
              <a:gd name="connsiteY41" fmla="*/ 265785 h 840930"/>
              <a:gd name="connsiteX42" fmla="*/ 458368 w 705459"/>
              <a:gd name="connsiteY42" fmla="*/ 213931 h 840930"/>
              <a:gd name="connsiteX43" fmla="*/ 431800 w 705459"/>
              <a:gd name="connsiteY43" fmla="*/ 265785 h 840930"/>
              <a:gd name="connsiteX44" fmla="*/ 441756 w 705459"/>
              <a:gd name="connsiteY44" fmla="*/ 311454 h 840930"/>
              <a:gd name="connsiteX45" fmla="*/ 431800 w 705459"/>
              <a:gd name="connsiteY45" fmla="*/ 357111 h 840930"/>
              <a:gd name="connsiteX46" fmla="*/ 331711 w 705459"/>
              <a:gd name="connsiteY46" fmla="*/ 421500 h 840930"/>
              <a:gd name="connsiteX47" fmla="*/ 323189 w 705459"/>
              <a:gd name="connsiteY47" fmla="*/ 421132 h 840930"/>
              <a:gd name="connsiteX48" fmla="*/ 309283 w 705459"/>
              <a:gd name="connsiteY48" fmla="*/ 419188 h 840930"/>
              <a:gd name="connsiteX49" fmla="*/ 277723 w 705459"/>
              <a:gd name="connsiteY49" fmla="*/ 417347 h 840930"/>
              <a:gd name="connsiteX50" fmla="*/ 218071 w 705459"/>
              <a:gd name="connsiteY50" fmla="*/ 423875 h 840930"/>
              <a:gd name="connsiteX51" fmla="*/ 145973 w 705459"/>
              <a:gd name="connsiteY51" fmla="*/ 450824 h 840930"/>
              <a:gd name="connsiteX52" fmla="*/ 97663 w 705459"/>
              <a:gd name="connsiteY52" fmla="*/ 484200 h 840930"/>
              <a:gd name="connsiteX53" fmla="*/ 97078 w 705459"/>
              <a:gd name="connsiteY53" fmla="*/ 484708 h 840930"/>
              <a:gd name="connsiteX54" fmla="*/ 88772 w 705459"/>
              <a:gd name="connsiteY54" fmla="*/ 487946 h 840930"/>
              <a:gd name="connsiteX55" fmla="*/ 78511 w 705459"/>
              <a:gd name="connsiteY55" fmla="*/ 482511 h 840930"/>
              <a:gd name="connsiteX56" fmla="*/ 76974 w 705459"/>
              <a:gd name="connsiteY56" fmla="*/ 479260 h 840930"/>
              <a:gd name="connsiteX57" fmla="*/ 68427 w 705459"/>
              <a:gd name="connsiteY57" fmla="*/ 458787 h 840930"/>
              <a:gd name="connsiteX58" fmla="*/ 57315 w 705459"/>
              <a:gd name="connsiteY58" fmla="*/ 421792 h 840930"/>
              <a:gd name="connsiteX59" fmla="*/ 51663 w 705459"/>
              <a:gd name="connsiteY59" fmla="*/ 389877 h 840930"/>
              <a:gd name="connsiteX60" fmla="*/ 182969 w 705459"/>
              <a:gd name="connsiteY60" fmla="*/ 252831 h 840930"/>
              <a:gd name="connsiteX61" fmla="*/ 204075 w 705459"/>
              <a:gd name="connsiteY61" fmla="*/ 230797 h 840930"/>
              <a:gd name="connsiteX62" fmla="*/ 238582 w 705459"/>
              <a:gd name="connsiteY62" fmla="*/ 194792 h 840930"/>
              <a:gd name="connsiteX63" fmla="*/ 266789 w 705459"/>
              <a:gd name="connsiteY63" fmla="*/ 165354 h 840930"/>
              <a:gd name="connsiteX64" fmla="*/ 292658 w 705459"/>
              <a:gd name="connsiteY64" fmla="*/ 138353 h 840930"/>
              <a:gd name="connsiteX65" fmla="*/ 293458 w 705459"/>
              <a:gd name="connsiteY65" fmla="*/ 137515 h 840930"/>
              <a:gd name="connsiteX66" fmla="*/ 327367 w 705459"/>
              <a:gd name="connsiteY66" fmla="*/ 102120 h 840930"/>
              <a:gd name="connsiteX67" fmla="*/ 329692 w 705459"/>
              <a:gd name="connsiteY67" fmla="*/ 99707 h 840930"/>
              <a:gd name="connsiteX68" fmla="*/ 325958 w 705459"/>
              <a:gd name="connsiteY68" fmla="*/ 92773 h 840930"/>
              <a:gd name="connsiteX69" fmla="*/ 304863 w 705459"/>
              <a:gd name="connsiteY69" fmla="*/ 53594 h 840930"/>
              <a:gd name="connsiteX70" fmla="*/ 349275 w 705459"/>
              <a:gd name="connsiteY70" fmla="*/ 49911 h 840930"/>
              <a:gd name="connsiteX71" fmla="*/ 352476 w 705459"/>
              <a:gd name="connsiteY71" fmla="*/ 49834 h 840930"/>
              <a:gd name="connsiteX72" fmla="*/ 376491 w 705459"/>
              <a:gd name="connsiteY72" fmla="*/ 50863 h 840930"/>
              <a:gd name="connsiteX73" fmla="*/ 578916 w 705459"/>
              <a:gd name="connsiteY73" fmla="*/ 151726 h 840930"/>
              <a:gd name="connsiteX74" fmla="*/ 617690 w 705459"/>
              <a:gd name="connsiteY74" fmla="*/ 206349 h 840930"/>
              <a:gd name="connsiteX75" fmla="*/ 655625 w 705459"/>
              <a:gd name="connsiteY75" fmla="*/ 352983 h 840930"/>
              <a:gd name="connsiteX76" fmla="*/ 652195 w 705459"/>
              <a:gd name="connsiteY76" fmla="*/ 398538 h 840930"/>
              <a:gd name="connsiteX77" fmla="*/ 636536 w 705459"/>
              <a:gd name="connsiteY77" fmla="*/ 458787 h 840930"/>
              <a:gd name="connsiteX78" fmla="*/ 631876 w 705459"/>
              <a:gd name="connsiteY78" fmla="*/ 464337 h 840930"/>
              <a:gd name="connsiteX79" fmla="*/ 531342 w 705459"/>
              <a:gd name="connsiteY79" fmla="*/ 584149 h 840930"/>
              <a:gd name="connsiteX80" fmla="*/ 506221 w 705459"/>
              <a:gd name="connsiteY80" fmla="*/ 614096 h 840930"/>
              <a:gd name="connsiteX81" fmla="*/ 494398 w 705459"/>
              <a:gd name="connsiteY81" fmla="*/ 628180 h 840930"/>
              <a:gd name="connsiteX82" fmla="*/ 437933 w 705459"/>
              <a:gd name="connsiteY82" fmla="*/ 695490 h 840930"/>
              <a:gd name="connsiteX83" fmla="*/ 424510 w 705459"/>
              <a:gd name="connsiteY83" fmla="*/ 711479 h 840930"/>
              <a:gd name="connsiteX84" fmla="*/ 400939 w 705459"/>
              <a:gd name="connsiteY84" fmla="*/ 739546 h 840930"/>
              <a:gd name="connsiteX85" fmla="*/ 386803 w 705459"/>
              <a:gd name="connsiteY85" fmla="*/ 756399 h 840930"/>
              <a:gd name="connsiteX86" fmla="*/ 363702 w 705459"/>
              <a:gd name="connsiteY86" fmla="*/ 783932 h 840930"/>
              <a:gd name="connsiteX87" fmla="*/ 359612 w 705459"/>
              <a:gd name="connsiteY87" fmla="*/ 788822 h 840930"/>
              <a:gd name="connsiteX88" fmla="*/ 352476 w 705459"/>
              <a:gd name="connsiteY88" fmla="*/ 791095 h 840930"/>
              <a:gd name="connsiteX89" fmla="*/ 345351 w 705459"/>
              <a:gd name="connsiteY89" fmla="*/ 788822 h 840930"/>
              <a:gd name="connsiteX90" fmla="*/ 341248 w 705459"/>
              <a:gd name="connsiteY90" fmla="*/ 783932 h 840930"/>
              <a:gd name="connsiteX91" fmla="*/ 304012 w 705459"/>
              <a:gd name="connsiteY91" fmla="*/ 739546 h 840930"/>
              <a:gd name="connsiteX92" fmla="*/ 267042 w 705459"/>
              <a:gd name="connsiteY92" fmla="*/ 695490 h 840930"/>
              <a:gd name="connsiteX93" fmla="*/ 230644 w 705459"/>
              <a:gd name="connsiteY93" fmla="*/ 652119 h 840930"/>
              <a:gd name="connsiteX94" fmla="*/ 198742 w 705459"/>
              <a:gd name="connsiteY94" fmla="*/ 614096 h 840930"/>
              <a:gd name="connsiteX95" fmla="*/ 195262 w 705459"/>
              <a:gd name="connsiteY95" fmla="*/ 609955 h 840930"/>
              <a:gd name="connsiteX96" fmla="*/ 193078 w 705459"/>
              <a:gd name="connsiteY96" fmla="*/ 610692 h 840930"/>
              <a:gd name="connsiteX97" fmla="*/ 149568 w 705459"/>
              <a:gd name="connsiteY97" fmla="*/ 633031 h 840930"/>
              <a:gd name="connsiteX98" fmla="*/ 166065 w 705459"/>
              <a:gd name="connsiteY98" fmla="*/ 652690 h 840930"/>
              <a:gd name="connsiteX99" fmla="*/ 181838 w 705459"/>
              <a:gd name="connsiteY99" fmla="*/ 671474 h 840930"/>
              <a:gd name="connsiteX100" fmla="*/ 300431 w 705459"/>
              <a:gd name="connsiteY100" fmla="*/ 812838 h 840930"/>
              <a:gd name="connsiteX101" fmla="*/ 352476 w 705459"/>
              <a:gd name="connsiteY101" fmla="*/ 840930 h 840930"/>
              <a:gd name="connsiteX102" fmla="*/ 380453 w 705459"/>
              <a:gd name="connsiteY102" fmla="*/ 834224 h 840930"/>
              <a:gd name="connsiteX103" fmla="*/ 404520 w 705459"/>
              <a:gd name="connsiteY103" fmla="*/ 812838 h 840930"/>
              <a:gd name="connsiteX104" fmla="*/ 439153 w 705459"/>
              <a:gd name="connsiteY104" fmla="*/ 771550 h 840930"/>
              <a:gd name="connsiteX105" fmla="*/ 504037 w 705459"/>
              <a:gd name="connsiteY105" fmla="*/ 694220 h 840930"/>
              <a:gd name="connsiteX106" fmla="*/ 538886 w 705459"/>
              <a:gd name="connsiteY106" fmla="*/ 652690 h 840930"/>
              <a:gd name="connsiteX107" fmla="*/ 548817 w 705459"/>
              <a:gd name="connsiteY107" fmla="*/ 640867 h 840930"/>
              <a:gd name="connsiteX108" fmla="*/ 680059 w 705459"/>
              <a:gd name="connsiteY108" fmla="*/ 484454 h 840930"/>
              <a:gd name="connsiteX109" fmla="*/ 698245 w 705459"/>
              <a:gd name="connsiteY109" fmla="*/ 424345 h 840930"/>
              <a:gd name="connsiteX110" fmla="*/ 704494 w 705459"/>
              <a:gd name="connsiteY110" fmla="*/ 377799 h 840930"/>
              <a:gd name="connsiteX111" fmla="*/ 705459 w 705459"/>
              <a:gd name="connsiteY111" fmla="*/ 352983 h 840930"/>
              <a:gd name="connsiteX112" fmla="*/ 652005 w 705459"/>
              <a:gd name="connsiteY112" fmla="*/ 166281 h 840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</a:cxnLst>
            <a:rect l="l" t="t" r="r" b="b"/>
            <a:pathLst>
              <a:path w="705459" h="840930">
                <a:moveTo>
                  <a:pt x="652005" y="166281"/>
                </a:moveTo>
                <a:cubicBezTo>
                  <a:pt x="600900" y="84455"/>
                  <a:pt x="517245" y="25120"/>
                  <a:pt x="419125" y="6362"/>
                </a:cubicBezTo>
                <a:cubicBezTo>
                  <a:pt x="399465" y="2603"/>
                  <a:pt x="379234" y="495"/>
                  <a:pt x="358584" y="152"/>
                </a:cubicBezTo>
                <a:cubicBezTo>
                  <a:pt x="357758" y="127"/>
                  <a:pt x="356946" y="101"/>
                  <a:pt x="356120" y="88"/>
                </a:cubicBezTo>
                <a:cubicBezTo>
                  <a:pt x="354901" y="76"/>
                  <a:pt x="353707" y="0"/>
                  <a:pt x="352476" y="0"/>
                </a:cubicBezTo>
                <a:cubicBezTo>
                  <a:pt x="337616" y="0"/>
                  <a:pt x="323012" y="1016"/>
                  <a:pt x="308635" y="2806"/>
                </a:cubicBezTo>
                <a:cubicBezTo>
                  <a:pt x="298970" y="4000"/>
                  <a:pt x="289420" y="5511"/>
                  <a:pt x="280022" y="7467"/>
                </a:cubicBezTo>
                <a:cubicBezTo>
                  <a:pt x="263207" y="10972"/>
                  <a:pt x="246812" y="15659"/>
                  <a:pt x="230975" y="21475"/>
                </a:cubicBezTo>
                <a:lnTo>
                  <a:pt x="238252" y="35001"/>
                </a:lnTo>
                <a:lnTo>
                  <a:pt x="254952" y="66014"/>
                </a:lnTo>
                <a:lnTo>
                  <a:pt x="268630" y="91401"/>
                </a:lnTo>
                <a:lnTo>
                  <a:pt x="252577" y="108165"/>
                </a:lnTo>
                <a:lnTo>
                  <a:pt x="239280" y="98158"/>
                </a:lnTo>
                <a:lnTo>
                  <a:pt x="217411" y="81686"/>
                </a:lnTo>
                <a:lnTo>
                  <a:pt x="173609" y="48704"/>
                </a:lnTo>
                <a:lnTo>
                  <a:pt x="172237" y="47663"/>
                </a:lnTo>
                <a:cubicBezTo>
                  <a:pt x="162356" y="63334"/>
                  <a:pt x="149859" y="77165"/>
                  <a:pt x="135318" y="88544"/>
                </a:cubicBezTo>
                <a:lnTo>
                  <a:pt x="162763" y="116776"/>
                </a:lnTo>
                <a:lnTo>
                  <a:pt x="200571" y="155676"/>
                </a:lnTo>
                <a:lnTo>
                  <a:pt x="203834" y="159029"/>
                </a:lnTo>
                <a:lnTo>
                  <a:pt x="169329" y="195034"/>
                </a:lnTo>
                <a:lnTo>
                  <a:pt x="51396" y="318122"/>
                </a:lnTo>
                <a:lnTo>
                  <a:pt x="0" y="371767"/>
                </a:lnTo>
                <a:cubicBezTo>
                  <a:pt x="114" y="373786"/>
                  <a:pt x="330" y="375793"/>
                  <a:pt x="457" y="377799"/>
                </a:cubicBezTo>
                <a:cubicBezTo>
                  <a:pt x="1803" y="397129"/>
                  <a:pt x="4698" y="416026"/>
                  <a:pt x="9029" y="434365"/>
                </a:cubicBezTo>
                <a:cubicBezTo>
                  <a:pt x="13093" y="451586"/>
                  <a:pt x="18415" y="468312"/>
                  <a:pt x="24904" y="484454"/>
                </a:cubicBezTo>
                <a:cubicBezTo>
                  <a:pt x="26835" y="489292"/>
                  <a:pt x="28905" y="494080"/>
                  <a:pt x="31038" y="498817"/>
                </a:cubicBezTo>
                <a:cubicBezTo>
                  <a:pt x="32080" y="501078"/>
                  <a:pt x="33159" y="503313"/>
                  <a:pt x="34239" y="505561"/>
                </a:cubicBezTo>
                <a:cubicBezTo>
                  <a:pt x="44843" y="524763"/>
                  <a:pt x="65290" y="537768"/>
                  <a:pt x="88772" y="537768"/>
                </a:cubicBezTo>
                <a:cubicBezTo>
                  <a:pt x="102857" y="537768"/>
                  <a:pt x="115785" y="533044"/>
                  <a:pt x="126225" y="525183"/>
                </a:cubicBezTo>
                <a:lnTo>
                  <a:pt x="126161" y="525322"/>
                </a:lnTo>
                <a:cubicBezTo>
                  <a:pt x="126365" y="525106"/>
                  <a:pt x="126606" y="524929"/>
                  <a:pt x="126822" y="524725"/>
                </a:cubicBezTo>
                <a:cubicBezTo>
                  <a:pt x="128994" y="523049"/>
                  <a:pt x="131064" y="521284"/>
                  <a:pt x="132994" y="519340"/>
                </a:cubicBezTo>
                <a:cubicBezTo>
                  <a:pt x="172300" y="486232"/>
                  <a:pt x="222275" y="467169"/>
                  <a:pt x="277723" y="467169"/>
                </a:cubicBezTo>
                <a:cubicBezTo>
                  <a:pt x="285698" y="467169"/>
                  <a:pt x="293573" y="467601"/>
                  <a:pt x="301358" y="468414"/>
                </a:cubicBezTo>
                <a:cubicBezTo>
                  <a:pt x="306387" y="469379"/>
                  <a:pt x="311505" y="470116"/>
                  <a:pt x="316712" y="470611"/>
                </a:cubicBezTo>
                <a:cubicBezTo>
                  <a:pt x="321653" y="471068"/>
                  <a:pt x="326656" y="471334"/>
                  <a:pt x="331711" y="471334"/>
                </a:cubicBezTo>
                <a:cubicBezTo>
                  <a:pt x="360095" y="471334"/>
                  <a:pt x="386715" y="463905"/>
                  <a:pt x="409829" y="450938"/>
                </a:cubicBezTo>
                <a:cubicBezTo>
                  <a:pt x="428714" y="440347"/>
                  <a:pt x="445223" y="426021"/>
                  <a:pt x="458368" y="408965"/>
                </a:cubicBezTo>
                <a:cubicBezTo>
                  <a:pt x="470192" y="393636"/>
                  <a:pt x="479285" y="376123"/>
                  <a:pt x="484949" y="357111"/>
                </a:cubicBezTo>
                <a:cubicBezTo>
                  <a:pt x="489254" y="342633"/>
                  <a:pt x="491591" y="327317"/>
                  <a:pt x="491591" y="311454"/>
                </a:cubicBezTo>
                <a:cubicBezTo>
                  <a:pt x="491591" y="295579"/>
                  <a:pt x="489254" y="280263"/>
                  <a:pt x="484949" y="265785"/>
                </a:cubicBezTo>
                <a:cubicBezTo>
                  <a:pt x="479285" y="246773"/>
                  <a:pt x="470192" y="229260"/>
                  <a:pt x="458368" y="213931"/>
                </a:cubicBezTo>
                <a:cubicBezTo>
                  <a:pt x="446557" y="229260"/>
                  <a:pt x="437451" y="246773"/>
                  <a:pt x="431800" y="265785"/>
                </a:cubicBezTo>
                <a:cubicBezTo>
                  <a:pt x="438175" y="279717"/>
                  <a:pt x="441756" y="295160"/>
                  <a:pt x="441756" y="311454"/>
                </a:cubicBezTo>
                <a:cubicBezTo>
                  <a:pt x="441756" y="327736"/>
                  <a:pt x="438175" y="343192"/>
                  <a:pt x="431800" y="357111"/>
                </a:cubicBezTo>
                <a:cubicBezTo>
                  <a:pt x="414426" y="395059"/>
                  <a:pt x="376110" y="421500"/>
                  <a:pt x="331711" y="421500"/>
                </a:cubicBezTo>
                <a:cubicBezTo>
                  <a:pt x="328841" y="421500"/>
                  <a:pt x="326008" y="421348"/>
                  <a:pt x="323189" y="421132"/>
                </a:cubicBezTo>
                <a:cubicBezTo>
                  <a:pt x="318592" y="420369"/>
                  <a:pt x="313956" y="419722"/>
                  <a:pt x="309283" y="419188"/>
                </a:cubicBezTo>
                <a:cubicBezTo>
                  <a:pt x="298919" y="418008"/>
                  <a:pt x="288404" y="417347"/>
                  <a:pt x="277723" y="417347"/>
                </a:cubicBezTo>
                <a:cubicBezTo>
                  <a:pt x="257238" y="417347"/>
                  <a:pt x="237287" y="419646"/>
                  <a:pt x="218071" y="423875"/>
                </a:cubicBezTo>
                <a:cubicBezTo>
                  <a:pt x="192519" y="429513"/>
                  <a:pt x="168325" y="438683"/>
                  <a:pt x="145973" y="450824"/>
                </a:cubicBezTo>
                <a:cubicBezTo>
                  <a:pt x="128663" y="460235"/>
                  <a:pt x="112483" y="471436"/>
                  <a:pt x="97663" y="484200"/>
                </a:cubicBezTo>
                <a:cubicBezTo>
                  <a:pt x="97459" y="484365"/>
                  <a:pt x="97269" y="484543"/>
                  <a:pt x="97078" y="484708"/>
                </a:cubicBezTo>
                <a:cubicBezTo>
                  <a:pt x="94869" y="486689"/>
                  <a:pt x="91973" y="487946"/>
                  <a:pt x="88772" y="487946"/>
                </a:cubicBezTo>
                <a:cubicBezTo>
                  <a:pt x="84505" y="487946"/>
                  <a:pt x="80759" y="485787"/>
                  <a:pt x="78511" y="482511"/>
                </a:cubicBezTo>
                <a:cubicBezTo>
                  <a:pt x="77990" y="481431"/>
                  <a:pt x="77470" y="480352"/>
                  <a:pt x="76974" y="479260"/>
                </a:cubicBezTo>
                <a:cubicBezTo>
                  <a:pt x="73888" y="472567"/>
                  <a:pt x="71018" y="465747"/>
                  <a:pt x="68427" y="458787"/>
                </a:cubicBezTo>
                <a:cubicBezTo>
                  <a:pt x="63931" y="446798"/>
                  <a:pt x="60236" y="434441"/>
                  <a:pt x="57315" y="421792"/>
                </a:cubicBezTo>
                <a:cubicBezTo>
                  <a:pt x="54876" y="411340"/>
                  <a:pt x="52971" y="400697"/>
                  <a:pt x="51663" y="389877"/>
                </a:cubicBezTo>
                <a:lnTo>
                  <a:pt x="182969" y="252831"/>
                </a:lnTo>
                <a:lnTo>
                  <a:pt x="204075" y="230797"/>
                </a:lnTo>
                <a:lnTo>
                  <a:pt x="238582" y="194792"/>
                </a:lnTo>
                <a:lnTo>
                  <a:pt x="266789" y="165354"/>
                </a:lnTo>
                <a:lnTo>
                  <a:pt x="292658" y="138353"/>
                </a:lnTo>
                <a:lnTo>
                  <a:pt x="293458" y="137515"/>
                </a:lnTo>
                <a:lnTo>
                  <a:pt x="327367" y="102120"/>
                </a:lnTo>
                <a:lnTo>
                  <a:pt x="329692" y="99707"/>
                </a:lnTo>
                <a:lnTo>
                  <a:pt x="325958" y="92773"/>
                </a:lnTo>
                <a:lnTo>
                  <a:pt x="304863" y="53594"/>
                </a:lnTo>
                <a:cubicBezTo>
                  <a:pt x="319354" y="51295"/>
                  <a:pt x="334188" y="50063"/>
                  <a:pt x="349275" y="49911"/>
                </a:cubicBezTo>
                <a:cubicBezTo>
                  <a:pt x="350342" y="49898"/>
                  <a:pt x="351408" y="49834"/>
                  <a:pt x="352476" y="49834"/>
                </a:cubicBezTo>
                <a:cubicBezTo>
                  <a:pt x="360565" y="49834"/>
                  <a:pt x="368554" y="50241"/>
                  <a:pt x="376491" y="50863"/>
                </a:cubicBezTo>
                <a:cubicBezTo>
                  <a:pt x="456780" y="57188"/>
                  <a:pt x="528358" y="94881"/>
                  <a:pt x="578916" y="151726"/>
                </a:cubicBezTo>
                <a:cubicBezTo>
                  <a:pt x="593750" y="168402"/>
                  <a:pt x="606780" y="186702"/>
                  <a:pt x="617690" y="206349"/>
                </a:cubicBezTo>
                <a:cubicBezTo>
                  <a:pt x="641819" y="249834"/>
                  <a:pt x="655625" y="299821"/>
                  <a:pt x="655625" y="352983"/>
                </a:cubicBezTo>
                <a:cubicBezTo>
                  <a:pt x="655625" y="368452"/>
                  <a:pt x="654443" y="383667"/>
                  <a:pt x="652195" y="398538"/>
                </a:cubicBezTo>
                <a:cubicBezTo>
                  <a:pt x="649046" y="419392"/>
                  <a:pt x="643737" y="439547"/>
                  <a:pt x="636536" y="458787"/>
                </a:cubicBezTo>
                <a:lnTo>
                  <a:pt x="631876" y="464337"/>
                </a:lnTo>
                <a:lnTo>
                  <a:pt x="531342" y="584149"/>
                </a:lnTo>
                <a:lnTo>
                  <a:pt x="506221" y="614096"/>
                </a:lnTo>
                <a:lnTo>
                  <a:pt x="494398" y="628180"/>
                </a:lnTo>
                <a:lnTo>
                  <a:pt x="437933" y="695490"/>
                </a:lnTo>
                <a:lnTo>
                  <a:pt x="424510" y="711479"/>
                </a:lnTo>
                <a:lnTo>
                  <a:pt x="400939" y="739546"/>
                </a:lnTo>
                <a:lnTo>
                  <a:pt x="386803" y="756399"/>
                </a:lnTo>
                <a:lnTo>
                  <a:pt x="363702" y="783932"/>
                </a:lnTo>
                <a:lnTo>
                  <a:pt x="359612" y="788822"/>
                </a:lnTo>
                <a:cubicBezTo>
                  <a:pt x="357581" y="790244"/>
                  <a:pt x="355130" y="791095"/>
                  <a:pt x="352476" y="791095"/>
                </a:cubicBezTo>
                <a:cubicBezTo>
                  <a:pt x="349821" y="791095"/>
                  <a:pt x="347370" y="790244"/>
                  <a:pt x="345351" y="788822"/>
                </a:cubicBezTo>
                <a:lnTo>
                  <a:pt x="341248" y="783932"/>
                </a:lnTo>
                <a:lnTo>
                  <a:pt x="304012" y="739546"/>
                </a:lnTo>
                <a:lnTo>
                  <a:pt x="267042" y="695490"/>
                </a:lnTo>
                <a:lnTo>
                  <a:pt x="230644" y="652119"/>
                </a:lnTo>
                <a:lnTo>
                  <a:pt x="198742" y="614096"/>
                </a:lnTo>
                <a:lnTo>
                  <a:pt x="195262" y="609955"/>
                </a:lnTo>
                <a:cubicBezTo>
                  <a:pt x="194538" y="610209"/>
                  <a:pt x="193802" y="610438"/>
                  <a:pt x="193078" y="610692"/>
                </a:cubicBezTo>
                <a:cubicBezTo>
                  <a:pt x="177520" y="616216"/>
                  <a:pt x="162902" y="623773"/>
                  <a:pt x="149568" y="633031"/>
                </a:cubicBezTo>
                <a:lnTo>
                  <a:pt x="166065" y="652690"/>
                </a:lnTo>
                <a:lnTo>
                  <a:pt x="181838" y="671474"/>
                </a:lnTo>
                <a:lnTo>
                  <a:pt x="300431" y="812838"/>
                </a:lnTo>
                <a:cubicBezTo>
                  <a:pt x="311581" y="829741"/>
                  <a:pt x="330707" y="840930"/>
                  <a:pt x="352476" y="840930"/>
                </a:cubicBezTo>
                <a:cubicBezTo>
                  <a:pt x="362546" y="840930"/>
                  <a:pt x="372033" y="838479"/>
                  <a:pt x="380453" y="834224"/>
                </a:cubicBezTo>
                <a:cubicBezTo>
                  <a:pt x="390232" y="829297"/>
                  <a:pt x="398526" y="821918"/>
                  <a:pt x="404520" y="812838"/>
                </a:cubicBezTo>
                <a:lnTo>
                  <a:pt x="439153" y="771550"/>
                </a:lnTo>
                <a:lnTo>
                  <a:pt x="504037" y="694220"/>
                </a:lnTo>
                <a:lnTo>
                  <a:pt x="538886" y="652690"/>
                </a:lnTo>
                <a:lnTo>
                  <a:pt x="548817" y="640867"/>
                </a:lnTo>
                <a:lnTo>
                  <a:pt x="680059" y="484454"/>
                </a:lnTo>
                <a:cubicBezTo>
                  <a:pt x="687793" y="465188"/>
                  <a:pt x="693978" y="445122"/>
                  <a:pt x="698245" y="424345"/>
                </a:cubicBezTo>
                <a:cubicBezTo>
                  <a:pt x="701357" y="409168"/>
                  <a:pt x="703389" y="393611"/>
                  <a:pt x="704494" y="377799"/>
                </a:cubicBezTo>
                <a:cubicBezTo>
                  <a:pt x="705066" y="369595"/>
                  <a:pt x="705459" y="361327"/>
                  <a:pt x="705459" y="352983"/>
                </a:cubicBezTo>
                <a:cubicBezTo>
                  <a:pt x="705459" y="284403"/>
                  <a:pt x="685837" y="220446"/>
                  <a:pt x="652005" y="166281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2037" y="2894181"/>
            <a:ext cx="889000" cy="889000"/>
          </a:xfrm>
          <a:custGeom>
            <a:avLst/>
            <a:gdLst>
              <a:gd name="connsiteX0" fmla="*/ 0 w 889000"/>
              <a:gd name="connsiteY0" fmla="*/ 609562 h 889000"/>
              <a:gd name="connsiteX1" fmla="*/ 177 w 889000"/>
              <a:gd name="connsiteY1" fmla="*/ 642226 h 889000"/>
              <a:gd name="connsiteX2" fmla="*/ 520 w 889000"/>
              <a:gd name="connsiteY2" fmla="*/ 668908 h 889000"/>
              <a:gd name="connsiteX3" fmla="*/ 5575 w 889000"/>
              <a:gd name="connsiteY3" fmla="*/ 727049 h 889000"/>
              <a:gd name="connsiteX4" fmla="*/ 23342 w 889000"/>
              <a:gd name="connsiteY4" fmla="*/ 782446 h 889000"/>
              <a:gd name="connsiteX5" fmla="*/ 58775 w 889000"/>
              <a:gd name="connsiteY5" fmla="*/ 830224 h 889000"/>
              <a:gd name="connsiteX6" fmla="*/ 106565 w 889000"/>
              <a:gd name="connsiteY6" fmla="*/ 865657 h 889000"/>
              <a:gd name="connsiteX7" fmla="*/ 161937 w 889000"/>
              <a:gd name="connsiteY7" fmla="*/ 883411 h 889000"/>
              <a:gd name="connsiteX8" fmla="*/ 220091 w 889000"/>
              <a:gd name="connsiteY8" fmla="*/ 888479 h 889000"/>
              <a:gd name="connsiteX9" fmla="*/ 246773 w 889000"/>
              <a:gd name="connsiteY9" fmla="*/ 888822 h 889000"/>
              <a:gd name="connsiteX10" fmla="*/ 279438 w 889000"/>
              <a:gd name="connsiteY10" fmla="*/ 889000 h 889000"/>
              <a:gd name="connsiteX11" fmla="*/ 609561 w 889000"/>
              <a:gd name="connsiteY11" fmla="*/ 889000 h 889000"/>
              <a:gd name="connsiteX12" fmla="*/ 642226 w 889000"/>
              <a:gd name="connsiteY12" fmla="*/ 888822 h 889000"/>
              <a:gd name="connsiteX13" fmla="*/ 668909 w 889000"/>
              <a:gd name="connsiteY13" fmla="*/ 888479 h 889000"/>
              <a:gd name="connsiteX14" fmla="*/ 727062 w 889000"/>
              <a:gd name="connsiteY14" fmla="*/ 883411 h 889000"/>
              <a:gd name="connsiteX15" fmla="*/ 782447 w 889000"/>
              <a:gd name="connsiteY15" fmla="*/ 865657 h 889000"/>
              <a:gd name="connsiteX16" fmla="*/ 830224 w 889000"/>
              <a:gd name="connsiteY16" fmla="*/ 830224 h 889000"/>
              <a:gd name="connsiteX17" fmla="*/ 865657 w 889000"/>
              <a:gd name="connsiteY17" fmla="*/ 782446 h 889000"/>
              <a:gd name="connsiteX18" fmla="*/ 883424 w 889000"/>
              <a:gd name="connsiteY18" fmla="*/ 727049 h 889000"/>
              <a:gd name="connsiteX19" fmla="*/ 888479 w 889000"/>
              <a:gd name="connsiteY19" fmla="*/ 668908 h 889000"/>
              <a:gd name="connsiteX20" fmla="*/ 888822 w 889000"/>
              <a:gd name="connsiteY20" fmla="*/ 642226 h 889000"/>
              <a:gd name="connsiteX21" fmla="*/ 889000 w 889000"/>
              <a:gd name="connsiteY21" fmla="*/ 609562 h 889000"/>
              <a:gd name="connsiteX22" fmla="*/ 889000 w 889000"/>
              <a:gd name="connsiteY22" fmla="*/ 279437 h 889000"/>
              <a:gd name="connsiteX23" fmla="*/ 888822 w 889000"/>
              <a:gd name="connsiteY23" fmla="*/ 246773 h 889000"/>
              <a:gd name="connsiteX24" fmla="*/ 888479 w 889000"/>
              <a:gd name="connsiteY24" fmla="*/ 220091 h 889000"/>
              <a:gd name="connsiteX25" fmla="*/ 883424 w 889000"/>
              <a:gd name="connsiteY25" fmla="*/ 161937 h 889000"/>
              <a:gd name="connsiteX26" fmla="*/ 865657 w 889000"/>
              <a:gd name="connsiteY26" fmla="*/ 106565 h 889000"/>
              <a:gd name="connsiteX27" fmla="*/ 830224 w 889000"/>
              <a:gd name="connsiteY27" fmla="*/ 58775 h 889000"/>
              <a:gd name="connsiteX28" fmla="*/ 782447 w 889000"/>
              <a:gd name="connsiteY28" fmla="*/ 23342 h 889000"/>
              <a:gd name="connsiteX29" fmla="*/ 727062 w 889000"/>
              <a:gd name="connsiteY29" fmla="*/ 5575 h 889000"/>
              <a:gd name="connsiteX30" fmla="*/ 668909 w 889000"/>
              <a:gd name="connsiteY30" fmla="*/ 520 h 889000"/>
              <a:gd name="connsiteX31" fmla="*/ 642226 w 889000"/>
              <a:gd name="connsiteY31" fmla="*/ 177 h 889000"/>
              <a:gd name="connsiteX32" fmla="*/ 609561 w 889000"/>
              <a:gd name="connsiteY32" fmla="*/ 0 h 889000"/>
              <a:gd name="connsiteX33" fmla="*/ 279438 w 889000"/>
              <a:gd name="connsiteY33" fmla="*/ 0 h 889000"/>
              <a:gd name="connsiteX34" fmla="*/ 246773 w 889000"/>
              <a:gd name="connsiteY34" fmla="*/ 177 h 889000"/>
              <a:gd name="connsiteX35" fmla="*/ 220091 w 889000"/>
              <a:gd name="connsiteY35" fmla="*/ 520 h 889000"/>
              <a:gd name="connsiteX36" fmla="*/ 161937 w 889000"/>
              <a:gd name="connsiteY36" fmla="*/ 5575 h 889000"/>
              <a:gd name="connsiteX37" fmla="*/ 106565 w 889000"/>
              <a:gd name="connsiteY37" fmla="*/ 23342 h 889000"/>
              <a:gd name="connsiteX38" fmla="*/ 58775 w 889000"/>
              <a:gd name="connsiteY38" fmla="*/ 58775 h 889000"/>
              <a:gd name="connsiteX39" fmla="*/ 23342 w 889000"/>
              <a:gd name="connsiteY39" fmla="*/ 106565 h 889000"/>
              <a:gd name="connsiteX40" fmla="*/ 5575 w 889000"/>
              <a:gd name="connsiteY40" fmla="*/ 161937 h 889000"/>
              <a:gd name="connsiteX41" fmla="*/ 520 w 889000"/>
              <a:gd name="connsiteY41" fmla="*/ 220091 h 889000"/>
              <a:gd name="connsiteX42" fmla="*/ 177 w 889000"/>
              <a:gd name="connsiteY42" fmla="*/ 246773 h 889000"/>
              <a:gd name="connsiteX43" fmla="*/ 0 w 889000"/>
              <a:gd name="connsiteY43" fmla="*/ 279437 h 889000"/>
              <a:gd name="connsiteX44" fmla="*/ 0 w 889000"/>
              <a:gd name="connsiteY44" fmla="*/ 609562 h 88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889000" h="889000">
                <a:moveTo>
                  <a:pt x="0" y="609562"/>
                </a:moveTo>
                <a:cubicBezTo>
                  <a:pt x="0" y="617702"/>
                  <a:pt x="50" y="628764"/>
                  <a:pt x="177" y="642226"/>
                </a:cubicBezTo>
                <a:cubicBezTo>
                  <a:pt x="304" y="656412"/>
                  <a:pt x="393" y="662203"/>
                  <a:pt x="520" y="668908"/>
                </a:cubicBezTo>
                <a:cubicBezTo>
                  <a:pt x="901" y="688847"/>
                  <a:pt x="2197" y="709040"/>
                  <a:pt x="5575" y="727049"/>
                </a:cubicBezTo>
                <a:cubicBezTo>
                  <a:pt x="9271" y="746721"/>
                  <a:pt x="14287" y="764578"/>
                  <a:pt x="23342" y="782446"/>
                </a:cubicBezTo>
                <a:cubicBezTo>
                  <a:pt x="32524" y="800569"/>
                  <a:pt x="45123" y="816241"/>
                  <a:pt x="58775" y="830224"/>
                </a:cubicBezTo>
                <a:cubicBezTo>
                  <a:pt x="72758" y="843876"/>
                  <a:pt x="88430" y="856475"/>
                  <a:pt x="106565" y="865657"/>
                </a:cubicBezTo>
                <a:cubicBezTo>
                  <a:pt x="124421" y="874712"/>
                  <a:pt x="142278" y="879716"/>
                  <a:pt x="161937" y="883411"/>
                </a:cubicBezTo>
                <a:cubicBezTo>
                  <a:pt x="179971" y="886802"/>
                  <a:pt x="200152" y="888098"/>
                  <a:pt x="220091" y="888479"/>
                </a:cubicBezTo>
                <a:cubicBezTo>
                  <a:pt x="226809" y="888606"/>
                  <a:pt x="232587" y="888694"/>
                  <a:pt x="246773" y="888822"/>
                </a:cubicBezTo>
                <a:cubicBezTo>
                  <a:pt x="260235" y="888949"/>
                  <a:pt x="271297" y="889000"/>
                  <a:pt x="279438" y="889000"/>
                </a:cubicBezTo>
                <a:lnTo>
                  <a:pt x="609561" y="889000"/>
                </a:lnTo>
                <a:cubicBezTo>
                  <a:pt x="617702" y="889000"/>
                  <a:pt x="628764" y="888949"/>
                  <a:pt x="642226" y="888822"/>
                </a:cubicBezTo>
                <a:cubicBezTo>
                  <a:pt x="656424" y="888694"/>
                  <a:pt x="662190" y="888606"/>
                  <a:pt x="668909" y="888479"/>
                </a:cubicBezTo>
                <a:cubicBezTo>
                  <a:pt x="688847" y="888098"/>
                  <a:pt x="709028" y="886802"/>
                  <a:pt x="727062" y="883411"/>
                </a:cubicBezTo>
                <a:cubicBezTo>
                  <a:pt x="746721" y="879716"/>
                  <a:pt x="764578" y="874712"/>
                  <a:pt x="782447" y="865657"/>
                </a:cubicBezTo>
                <a:cubicBezTo>
                  <a:pt x="800582" y="856475"/>
                  <a:pt x="816241" y="843876"/>
                  <a:pt x="830224" y="830224"/>
                </a:cubicBezTo>
                <a:cubicBezTo>
                  <a:pt x="843876" y="816241"/>
                  <a:pt x="856475" y="800569"/>
                  <a:pt x="865657" y="782446"/>
                </a:cubicBezTo>
                <a:cubicBezTo>
                  <a:pt x="874712" y="764578"/>
                  <a:pt x="879728" y="746721"/>
                  <a:pt x="883424" y="727049"/>
                </a:cubicBezTo>
                <a:cubicBezTo>
                  <a:pt x="886815" y="709040"/>
                  <a:pt x="888098" y="688847"/>
                  <a:pt x="888479" y="668908"/>
                </a:cubicBezTo>
                <a:cubicBezTo>
                  <a:pt x="888606" y="662203"/>
                  <a:pt x="888695" y="656412"/>
                  <a:pt x="888822" y="642226"/>
                </a:cubicBezTo>
                <a:cubicBezTo>
                  <a:pt x="888949" y="628764"/>
                  <a:pt x="889000" y="617702"/>
                  <a:pt x="889000" y="609562"/>
                </a:cubicBezTo>
                <a:lnTo>
                  <a:pt x="889000" y="279437"/>
                </a:lnTo>
                <a:cubicBezTo>
                  <a:pt x="889000" y="271297"/>
                  <a:pt x="888949" y="260235"/>
                  <a:pt x="888822" y="246773"/>
                </a:cubicBezTo>
                <a:cubicBezTo>
                  <a:pt x="888695" y="232574"/>
                  <a:pt x="888606" y="226796"/>
                  <a:pt x="888479" y="220091"/>
                </a:cubicBezTo>
                <a:cubicBezTo>
                  <a:pt x="888098" y="200151"/>
                  <a:pt x="886815" y="179958"/>
                  <a:pt x="883424" y="161937"/>
                </a:cubicBezTo>
                <a:cubicBezTo>
                  <a:pt x="879728" y="142277"/>
                  <a:pt x="874712" y="124421"/>
                  <a:pt x="865657" y="106565"/>
                </a:cubicBezTo>
                <a:cubicBezTo>
                  <a:pt x="856475" y="88417"/>
                  <a:pt x="843876" y="72745"/>
                  <a:pt x="830224" y="58775"/>
                </a:cubicBezTo>
                <a:cubicBezTo>
                  <a:pt x="816241" y="45135"/>
                  <a:pt x="800582" y="32524"/>
                  <a:pt x="782447" y="23342"/>
                </a:cubicBezTo>
                <a:cubicBezTo>
                  <a:pt x="764578" y="14287"/>
                  <a:pt x="746721" y="9270"/>
                  <a:pt x="727062" y="5575"/>
                </a:cubicBezTo>
                <a:cubicBezTo>
                  <a:pt x="709028" y="2196"/>
                  <a:pt x="688847" y="901"/>
                  <a:pt x="668909" y="520"/>
                </a:cubicBezTo>
                <a:cubicBezTo>
                  <a:pt x="662190" y="393"/>
                  <a:pt x="656424" y="304"/>
                  <a:pt x="642226" y="177"/>
                </a:cubicBezTo>
                <a:cubicBezTo>
                  <a:pt x="628764" y="50"/>
                  <a:pt x="617702" y="0"/>
                  <a:pt x="609561" y="0"/>
                </a:cubicBezTo>
                <a:lnTo>
                  <a:pt x="279438" y="0"/>
                </a:lnTo>
                <a:cubicBezTo>
                  <a:pt x="271297" y="0"/>
                  <a:pt x="260235" y="50"/>
                  <a:pt x="246773" y="177"/>
                </a:cubicBezTo>
                <a:cubicBezTo>
                  <a:pt x="232587" y="304"/>
                  <a:pt x="226809" y="393"/>
                  <a:pt x="220091" y="520"/>
                </a:cubicBezTo>
                <a:cubicBezTo>
                  <a:pt x="200152" y="901"/>
                  <a:pt x="179971" y="2196"/>
                  <a:pt x="161937" y="5575"/>
                </a:cubicBezTo>
                <a:cubicBezTo>
                  <a:pt x="142278" y="9270"/>
                  <a:pt x="124421" y="14287"/>
                  <a:pt x="106565" y="23342"/>
                </a:cubicBezTo>
                <a:cubicBezTo>
                  <a:pt x="88430" y="32524"/>
                  <a:pt x="72758" y="45135"/>
                  <a:pt x="58775" y="58775"/>
                </a:cubicBezTo>
                <a:cubicBezTo>
                  <a:pt x="45123" y="72745"/>
                  <a:pt x="32524" y="88417"/>
                  <a:pt x="23342" y="106565"/>
                </a:cubicBezTo>
                <a:cubicBezTo>
                  <a:pt x="14287" y="124421"/>
                  <a:pt x="9271" y="142277"/>
                  <a:pt x="5575" y="161937"/>
                </a:cubicBezTo>
                <a:cubicBezTo>
                  <a:pt x="2197" y="179958"/>
                  <a:pt x="901" y="200151"/>
                  <a:pt x="520" y="220091"/>
                </a:cubicBezTo>
                <a:cubicBezTo>
                  <a:pt x="393" y="226796"/>
                  <a:pt x="304" y="232574"/>
                  <a:pt x="177" y="246773"/>
                </a:cubicBezTo>
                <a:cubicBezTo>
                  <a:pt x="50" y="260235"/>
                  <a:pt x="0" y="271297"/>
                  <a:pt x="0" y="279437"/>
                </a:cubicBezTo>
                <a:lnTo>
                  <a:pt x="0" y="609562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79475" y="3209511"/>
            <a:ext cx="69214" cy="39506"/>
          </a:xfrm>
          <a:custGeom>
            <a:avLst/>
            <a:gdLst>
              <a:gd name="connsiteX0" fmla="*/ 0 w 69214"/>
              <a:gd name="connsiteY0" fmla="*/ 14335 h 39506"/>
              <a:gd name="connsiteX1" fmla="*/ 25171 w 69214"/>
              <a:gd name="connsiteY1" fmla="*/ 39506 h 39506"/>
              <a:gd name="connsiteX2" fmla="*/ 44043 w 69214"/>
              <a:gd name="connsiteY2" fmla="*/ 39506 h 39506"/>
              <a:gd name="connsiteX3" fmla="*/ 69214 w 69214"/>
              <a:gd name="connsiteY3" fmla="*/ 14335 h 39506"/>
              <a:gd name="connsiteX4" fmla="*/ 0 w 69214"/>
              <a:gd name="connsiteY4" fmla="*/ 14335 h 3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14" h="39506">
                <a:moveTo>
                  <a:pt x="0" y="14335"/>
                </a:moveTo>
                <a:lnTo>
                  <a:pt x="25171" y="39506"/>
                </a:lnTo>
                <a:cubicBezTo>
                  <a:pt x="30378" y="34299"/>
                  <a:pt x="38849" y="34299"/>
                  <a:pt x="44043" y="39506"/>
                </a:cubicBezTo>
                <a:lnTo>
                  <a:pt x="69214" y="14335"/>
                </a:lnTo>
                <a:cubicBezTo>
                  <a:pt x="50101" y="-4778"/>
                  <a:pt x="19113" y="-4778"/>
                  <a:pt x="0" y="143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2506" y="3021161"/>
            <a:ext cx="66497" cy="71831"/>
          </a:xfrm>
          <a:custGeom>
            <a:avLst/>
            <a:gdLst>
              <a:gd name="connsiteX0" fmla="*/ 66497 w 66497"/>
              <a:gd name="connsiteY0" fmla="*/ 46850 h 71831"/>
              <a:gd name="connsiteX1" fmla="*/ 35852 w 66497"/>
              <a:gd name="connsiteY1" fmla="*/ 23774 h 71831"/>
              <a:gd name="connsiteX2" fmla="*/ 4292 w 66497"/>
              <a:gd name="connsiteY2" fmla="*/ 0 h 71831"/>
              <a:gd name="connsiteX3" fmla="*/ 0 w 66497"/>
              <a:gd name="connsiteY3" fmla="*/ 26873 h 71831"/>
              <a:gd name="connsiteX4" fmla="*/ 43700 w 66497"/>
              <a:gd name="connsiteY4" fmla="*/ 71831 h 71831"/>
              <a:gd name="connsiteX5" fmla="*/ 66497 w 66497"/>
              <a:gd name="connsiteY5" fmla="*/ 46850 h 71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6497" h="71831">
                <a:moveTo>
                  <a:pt x="66497" y="46850"/>
                </a:moveTo>
                <a:lnTo>
                  <a:pt x="35852" y="23774"/>
                </a:lnTo>
                <a:lnTo>
                  <a:pt x="4292" y="0"/>
                </a:lnTo>
                <a:cubicBezTo>
                  <a:pt x="1841" y="8585"/>
                  <a:pt x="355" y="17576"/>
                  <a:pt x="0" y="26873"/>
                </a:cubicBezTo>
                <a:lnTo>
                  <a:pt x="43700" y="71831"/>
                </a:lnTo>
                <a:cubicBezTo>
                  <a:pt x="52984" y="65265"/>
                  <a:pt x="60782" y="56730"/>
                  <a:pt x="66497" y="468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04576" y="3055497"/>
            <a:ext cx="503923" cy="600697"/>
          </a:xfrm>
          <a:custGeom>
            <a:avLst/>
            <a:gdLst>
              <a:gd name="connsiteX0" fmla="*/ 465747 w 503923"/>
              <a:gd name="connsiteY0" fmla="*/ 118783 h 600697"/>
              <a:gd name="connsiteX1" fmla="*/ 299389 w 503923"/>
              <a:gd name="connsiteY1" fmla="*/ 4546 h 600697"/>
              <a:gd name="connsiteX2" fmla="*/ 256146 w 503923"/>
              <a:gd name="connsiteY2" fmla="*/ 114 h 600697"/>
              <a:gd name="connsiteX3" fmla="*/ 254380 w 503923"/>
              <a:gd name="connsiteY3" fmla="*/ 63 h 600697"/>
              <a:gd name="connsiteX4" fmla="*/ 251777 w 503923"/>
              <a:gd name="connsiteY4" fmla="*/ 0 h 600697"/>
              <a:gd name="connsiteX5" fmla="*/ 220459 w 503923"/>
              <a:gd name="connsiteY5" fmla="*/ 2006 h 600697"/>
              <a:gd name="connsiteX6" fmla="*/ 200025 w 503923"/>
              <a:gd name="connsiteY6" fmla="*/ 5346 h 600697"/>
              <a:gd name="connsiteX7" fmla="*/ 164985 w 503923"/>
              <a:gd name="connsiteY7" fmla="*/ 15341 h 600697"/>
              <a:gd name="connsiteX8" fmla="*/ 170192 w 503923"/>
              <a:gd name="connsiteY8" fmla="*/ 25006 h 600697"/>
              <a:gd name="connsiteX9" fmla="*/ 182117 w 503923"/>
              <a:gd name="connsiteY9" fmla="*/ 47167 h 600697"/>
              <a:gd name="connsiteX10" fmla="*/ 191884 w 503923"/>
              <a:gd name="connsiteY10" fmla="*/ 65303 h 600697"/>
              <a:gd name="connsiteX11" fmla="*/ 180416 w 503923"/>
              <a:gd name="connsiteY11" fmla="*/ 77266 h 600697"/>
              <a:gd name="connsiteX12" fmla="*/ 170916 w 503923"/>
              <a:gd name="connsiteY12" fmla="*/ 70116 h 600697"/>
              <a:gd name="connsiteX13" fmla="*/ 155308 w 503923"/>
              <a:gd name="connsiteY13" fmla="*/ 58356 h 600697"/>
              <a:gd name="connsiteX14" fmla="*/ 124015 w 503923"/>
              <a:gd name="connsiteY14" fmla="*/ 34798 h 600697"/>
              <a:gd name="connsiteX15" fmla="*/ 123024 w 503923"/>
              <a:gd name="connsiteY15" fmla="*/ 34048 h 600697"/>
              <a:gd name="connsiteX16" fmla="*/ 96659 w 503923"/>
              <a:gd name="connsiteY16" fmla="*/ 63246 h 600697"/>
              <a:gd name="connsiteX17" fmla="*/ 116255 w 503923"/>
              <a:gd name="connsiteY17" fmla="*/ 83426 h 600697"/>
              <a:gd name="connsiteX18" fmla="*/ 143268 w 503923"/>
              <a:gd name="connsiteY18" fmla="*/ 111213 h 600697"/>
              <a:gd name="connsiteX19" fmla="*/ 145605 w 503923"/>
              <a:gd name="connsiteY19" fmla="*/ 113601 h 600697"/>
              <a:gd name="connsiteX20" fmla="*/ 120954 w 503923"/>
              <a:gd name="connsiteY20" fmla="*/ 139331 h 600697"/>
              <a:gd name="connsiteX21" fmla="*/ 36702 w 503923"/>
              <a:gd name="connsiteY21" fmla="*/ 227253 h 600697"/>
              <a:gd name="connsiteX22" fmla="*/ 0 w 503923"/>
              <a:gd name="connsiteY22" fmla="*/ 265569 h 600697"/>
              <a:gd name="connsiteX23" fmla="*/ 330 w 503923"/>
              <a:gd name="connsiteY23" fmla="*/ 269875 h 600697"/>
              <a:gd name="connsiteX24" fmla="*/ 6451 w 503923"/>
              <a:gd name="connsiteY24" fmla="*/ 310286 h 600697"/>
              <a:gd name="connsiteX25" fmla="*/ 17792 w 503923"/>
              <a:gd name="connsiteY25" fmla="*/ 346062 h 600697"/>
              <a:gd name="connsiteX26" fmla="*/ 22174 w 503923"/>
              <a:gd name="connsiteY26" fmla="*/ 356323 h 600697"/>
              <a:gd name="connsiteX27" fmla="*/ 24460 w 503923"/>
              <a:gd name="connsiteY27" fmla="*/ 361137 h 600697"/>
              <a:gd name="connsiteX28" fmla="*/ 63411 w 503923"/>
              <a:gd name="connsiteY28" fmla="*/ 384162 h 600697"/>
              <a:gd name="connsiteX29" fmla="*/ 90157 w 503923"/>
              <a:gd name="connsiteY29" fmla="*/ 375158 h 600697"/>
              <a:gd name="connsiteX30" fmla="*/ 90106 w 503923"/>
              <a:gd name="connsiteY30" fmla="*/ 375246 h 600697"/>
              <a:gd name="connsiteX31" fmla="*/ 90589 w 503923"/>
              <a:gd name="connsiteY31" fmla="*/ 374827 h 600697"/>
              <a:gd name="connsiteX32" fmla="*/ 95008 w 503923"/>
              <a:gd name="connsiteY32" fmla="*/ 370979 h 600697"/>
              <a:gd name="connsiteX33" fmla="*/ 198386 w 503923"/>
              <a:gd name="connsiteY33" fmla="*/ 333718 h 600697"/>
              <a:gd name="connsiteX34" fmla="*/ 215252 w 503923"/>
              <a:gd name="connsiteY34" fmla="*/ 334607 h 600697"/>
              <a:gd name="connsiteX35" fmla="*/ 226237 w 503923"/>
              <a:gd name="connsiteY35" fmla="*/ 336169 h 600697"/>
              <a:gd name="connsiteX36" fmla="*/ 236943 w 503923"/>
              <a:gd name="connsiteY36" fmla="*/ 336689 h 600697"/>
              <a:gd name="connsiteX37" fmla="*/ 292747 w 503923"/>
              <a:gd name="connsiteY37" fmla="*/ 322122 h 600697"/>
              <a:gd name="connsiteX38" fmla="*/ 327418 w 503923"/>
              <a:gd name="connsiteY38" fmla="*/ 292138 h 600697"/>
              <a:gd name="connsiteX39" fmla="*/ 346405 w 503923"/>
              <a:gd name="connsiteY39" fmla="*/ 255092 h 600697"/>
              <a:gd name="connsiteX40" fmla="*/ 351155 w 503923"/>
              <a:gd name="connsiteY40" fmla="*/ 222491 h 600697"/>
              <a:gd name="connsiteX41" fmla="*/ 346405 w 503923"/>
              <a:gd name="connsiteY41" fmla="*/ 189865 h 600697"/>
              <a:gd name="connsiteX42" fmla="*/ 327418 w 503923"/>
              <a:gd name="connsiteY42" fmla="*/ 152831 h 600697"/>
              <a:gd name="connsiteX43" fmla="*/ 308444 w 503923"/>
              <a:gd name="connsiteY43" fmla="*/ 189865 h 600697"/>
              <a:gd name="connsiteX44" fmla="*/ 315556 w 503923"/>
              <a:gd name="connsiteY44" fmla="*/ 222491 h 600697"/>
              <a:gd name="connsiteX45" fmla="*/ 308444 w 503923"/>
              <a:gd name="connsiteY45" fmla="*/ 255092 h 600697"/>
              <a:gd name="connsiteX46" fmla="*/ 236943 w 503923"/>
              <a:gd name="connsiteY46" fmla="*/ 301091 h 600697"/>
              <a:gd name="connsiteX47" fmla="*/ 230860 w 503923"/>
              <a:gd name="connsiteY47" fmla="*/ 300837 h 600697"/>
              <a:gd name="connsiteX48" fmla="*/ 220929 w 503923"/>
              <a:gd name="connsiteY48" fmla="*/ 299453 h 600697"/>
              <a:gd name="connsiteX49" fmla="*/ 198386 w 503923"/>
              <a:gd name="connsiteY49" fmla="*/ 298132 h 600697"/>
              <a:gd name="connsiteX50" fmla="*/ 155765 w 503923"/>
              <a:gd name="connsiteY50" fmla="*/ 302793 h 600697"/>
              <a:gd name="connsiteX51" fmla="*/ 104279 w 503923"/>
              <a:gd name="connsiteY51" fmla="*/ 322046 h 600697"/>
              <a:gd name="connsiteX52" fmla="*/ 69748 w 503923"/>
              <a:gd name="connsiteY52" fmla="*/ 345884 h 600697"/>
              <a:gd name="connsiteX53" fmla="*/ 69342 w 503923"/>
              <a:gd name="connsiteY53" fmla="*/ 346240 h 600697"/>
              <a:gd name="connsiteX54" fmla="*/ 63411 w 503923"/>
              <a:gd name="connsiteY54" fmla="*/ 348551 h 600697"/>
              <a:gd name="connsiteX55" fmla="*/ 56083 w 503923"/>
              <a:gd name="connsiteY55" fmla="*/ 344678 h 600697"/>
              <a:gd name="connsiteX56" fmla="*/ 54978 w 503923"/>
              <a:gd name="connsiteY56" fmla="*/ 342353 h 600697"/>
              <a:gd name="connsiteX57" fmla="*/ 48869 w 503923"/>
              <a:gd name="connsiteY57" fmla="*/ 327736 h 600697"/>
              <a:gd name="connsiteX58" fmla="*/ 40932 w 503923"/>
              <a:gd name="connsiteY58" fmla="*/ 301307 h 600697"/>
              <a:gd name="connsiteX59" fmla="*/ 36893 w 503923"/>
              <a:gd name="connsiteY59" fmla="*/ 278510 h 600697"/>
              <a:gd name="connsiteX60" fmla="*/ 130695 w 503923"/>
              <a:gd name="connsiteY60" fmla="*/ 180606 h 600697"/>
              <a:gd name="connsiteX61" fmla="*/ 145783 w 503923"/>
              <a:gd name="connsiteY61" fmla="*/ 164871 h 600697"/>
              <a:gd name="connsiteX62" fmla="*/ 170421 w 503923"/>
              <a:gd name="connsiteY62" fmla="*/ 139153 h 600697"/>
              <a:gd name="connsiteX63" fmla="*/ 190576 w 503923"/>
              <a:gd name="connsiteY63" fmla="*/ 118122 h 600697"/>
              <a:gd name="connsiteX64" fmla="*/ 209054 w 503923"/>
              <a:gd name="connsiteY64" fmla="*/ 98831 h 600697"/>
              <a:gd name="connsiteX65" fmla="*/ 209626 w 503923"/>
              <a:gd name="connsiteY65" fmla="*/ 98247 h 600697"/>
              <a:gd name="connsiteX66" fmla="*/ 233857 w 503923"/>
              <a:gd name="connsiteY66" fmla="*/ 72948 h 600697"/>
              <a:gd name="connsiteX67" fmla="*/ 235508 w 503923"/>
              <a:gd name="connsiteY67" fmla="*/ 71221 h 600697"/>
              <a:gd name="connsiteX68" fmla="*/ 232841 w 503923"/>
              <a:gd name="connsiteY68" fmla="*/ 66281 h 600697"/>
              <a:gd name="connsiteX69" fmla="*/ 217766 w 503923"/>
              <a:gd name="connsiteY69" fmla="*/ 38290 h 600697"/>
              <a:gd name="connsiteX70" fmla="*/ 249491 w 503923"/>
              <a:gd name="connsiteY70" fmla="*/ 35661 h 600697"/>
              <a:gd name="connsiteX71" fmla="*/ 251777 w 503923"/>
              <a:gd name="connsiteY71" fmla="*/ 35598 h 600697"/>
              <a:gd name="connsiteX72" fmla="*/ 268935 w 503923"/>
              <a:gd name="connsiteY72" fmla="*/ 36334 h 600697"/>
              <a:gd name="connsiteX73" fmla="*/ 413537 w 503923"/>
              <a:gd name="connsiteY73" fmla="*/ 108394 h 600697"/>
              <a:gd name="connsiteX74" fmla="*/ 441236 w 503923"/>
              <a:gd name="connsiteY74" fmla="*/ 147409 h 600697"/>
              <a:gd name="connsiteX75" fmla="*/ 468337 w 503923"/>
              <a:gd name="connsiteY75" fmla="*/ 252145 h 600697"/>
              <a:gd name="connsiteX76" fmla="*/ 465874 w 503923"/>
              <a:gd name="connsiteY76" fmla="*/ 284683 h 600697"/>
              <a:gd name="connsiteX77" fmla="*/ 454685 w 503923"/>
              <a:gd name="connsiteY77" fmla="*/ 327736 h 600697"/>
              <a:gd name="connsiteX78" fmla="*/ 451370 w 503923"/>
              <a:gd name="connsiteY78" fmla="*/ 331698 h 600697"/>
              <a:gd name="connsiteX79" fmla="*/ 379552 w 503923"/>
              <a:gd name="connsiteY79" fmla="*/ 417283 h 600697"/>
              <a:gd name="connsiteX80" fmla="*/ 361607 w 503923"/>
              <a:gd name="connsiteY80" fmla="*/ 438670 h 600697"/>
              <a:gd name="connsiteX81" fmla="*/ 353161 w 503923"/>
              <a:gd name="connsiteY81" fmla="*/ 448729 h 600697"/>
              <a:gd name="connsiteX82" fmla="*/ 312813 w 503923"/>
              <a:gd name="connsiteY82" fmla="*/ 496811 h 600697"/>
              <a:gd name="connsiteX83" fmla="*/ 303237 w 503923"/>
              <a:gd name="connsiteY83" fmla="*/ 508241 h 600697"/>
              <a:gd name="connsiteX84" fmla="*/ 286410 w 503923"/>
              <a:gd name="connsiteY84" fmla="*/ 528294 h 600697"/>
              <a:gd name="connsiteX85" fmla="*/ 276301 w 503923"/>
              <a:gd name="connsiteY85" fmla="*/ 540321 h 600697"/>
              <a:gd name="connsiteX86" fmla="*/ 259803 w 503923"/>
              <a:gd name="connsiteY86" fmla="*/ 559993 h 600697"/>
              <a:gd name="connsiteX87" fmla="*/ 256870 w 503923"/>
              <a:gd name="connsiteY87" fmla="*/ 563486 h 600697"/>
              <a:gd name="connsiteX88" fmla="*/ 251777 w 503923"/>
              <a:gd name="connsiteY88" fmla="*/ 565112 h 600697"/>
              <a:gd name="connsiteX89" fmla="*/ 246684 w 503923"/>
              <a:gd name="connsiteY89" fmla="*/ 563486 h 600697"/>
              <a:gd name="connsiteX90" fmla="*/ 243763 w 503923"/>
              <a:gd name="connsiteY90" fmla="*/ 559993 h 600697"/>
              <a:gd name="connsiteX91" fmla="*/ 217157 w 503923"/>
              <a:gd name="connsiteY91" fmla="*/ 528294 h 600697"/>
              <a:gd name="connsiteX92" fmla="*/ 190741 w 503923"/>
              <a:gd name="connsiteY92" fmla="*/ 496811 h 600697"/>
              <a:gd name="connsiteX93" fmla="*/ 164757 w 503923"/>
              <a:gd name="connsiteY93" fmla="*/ 465835 h 600697"/>
              <a:gd name="connsiteX94" fmla="*/ 141960 w 503923"/>
              <a:gd name="connsiteY94" fmla="*/ 438670 h 600697"/>
              <a:gd name="connsiteX95" fmla="*/ 139484 w 503923"/>
              <a:gd name="connsiteY95" fmla="*/ 435711 h 600697"/>
              <a:gd name="connsiteX96" fmla="*/ 137922 w 503923"/>
              <a:gd name="connsiteY96" fmla="*/ 436245 h 600697"/>
              <a:gd name="connsiteX97" fmla="*/ 106845 w 503923"/>
              <a:gd name="connsiteY97" fmla="*/ 452196 h 600697"/>
              <a:gd name="connsiteX98" fmla="*/ 118630 w 503923"/>
              <a:gd name="connsiteY98" fmla="*/ 466242 h 600697"/>
              <a:gd name="connsiteX99" fmla="*/ 129882 w 503923"/>
              <a:gd name="connsiteY99" fmla="*/ 479666 h 600697"/>
              <a:gd name="connsiteX100" fmla="*/ 214617 w 503923"/>
              <a:gd name="connsiteY100" fmla="*/ 580631 h 600697"/>
              <a:gd name="connsiteX101" fmla="*/ 251777 w 503923"/>
              <a:gd name="connsiteY101" fmla="*/ 600697 h 600697"/>
              <a:gd name="connsiteX102" fmla="*/ 271767 w 503923"/>
              <a:gd name="connsiteY102" fmla="*/ 595922 h 600697"/>
              <a:gd name="connsiteX103" fmla="*/ 288950 w 503923"/>
              <a:gd name="connsiteY103" fmla="*/ 580631 h 600697"/>
              <a:gd name="connsiteX104" fmla="*/ 313702 w 503923"/>
              <a:gd name="connsiteY104" fmla="*/ 551141 h 600697"/>
              <a:gd name="connsiteX105" fmla="*/ 360045 w 503923"/>
              <a:gd name="connsiteY105" fmla="*/ 495909 h 600697"/>
              <a:gd name="connsiteX106" fmla="*/ 384936 w 503923"/>
              <a:gd name="connsiteY106" fmla="*/ 466242 h 600697"/>
              <a:gd name="connsiteX107" fmla="*/ 392023 w 503923"/>
              <a:gd name="connsiteY107" fmla="*/ 457784 h 600697"/>
              <a:gd name="connsiteX108" fmla="*/ 485775 w 503923"/>
              <a:gd name="connsiteY108" fmla="*/ 346062 h 600697"/>
              <a:gd name="connsiteX109" fmla="*/ 498767 w 503923"/>
              <a:gd name="connsiteY109" fmla="*/ 303123 h 600697"/>
              <a:gd name="connsiteX110" fmla="*/ 503237 w 503923"/>
              <a:gd name="connsiteY110" fmla="*/ 269875 h 600697"/>
              <a:gd name="connsiteX111" fmla="*/ 503923 w 503923"/>
              <a:gd name="connsiteY111" fmla="*/ 252145 h 600697"/>
              <a:gd name="connsiteX112" fmla="*/ 465747 w 503923"/>
              <a:gd name="connsiteY112" fmla="*/ 118783 h 600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</a:cxnLst>
            <a:rect l="l" t="t" r="r" b="b"/>
            <a:pathLst>
              <a:path w="503923" h="600697">
                <a:moveTo>
                  <a:pt x="465747" y="118783"/>
                </a:moveTo>
                <a:cubicBezTo>
                  <a:pt x="429234" y="60337"/>
                  <a:pt x="369468" y="17957"/>
                  <a:pt x="299389" y="4546"/>
                </a:cubicBezTo>
                <a:cubicBezTo>
                  <a:pt x="285356" y="1866"/>
                  <a:pt x="270903" y="368"/>
                  <a:pt x="256146" y="114"/>
                </a:cubicBezTo>
                <a:cubicBezTo>
                  <a:pt x="255549" y="101"/>
                  <a:pt x="254977" y="76"/>
                  <a:pt x="254380" y="63"/>
                </a:cubicBezTo>
                <a:cubicBezTo>
                  <a:pt x="253517" y="63"/>
                  <a:pt x="252653" y="0"/>
                  <a:pt x="251777" y="0"/>
                </a:cubicBezTo>
                <a:cubicBezTo>
                  <a:pt x="241160" y="0"/>
                  <a:pt x="230733" y="736"/>
                  <a:pt x="220459" y="2006"/>
                </a:cubicBezTo>
                <a:cubicBezTo>
                  <a:pt x="213563" y="2870"/>
                  <a:pt x="206730" y="3949"/>
                  <a:pt x="200025" y="5346"/>
                </a:cubicBezTo>
                <a:cubicBezTo>
                  <a:pt x="188010" y="7848"/>
                  <a:pt x="176301" y="11188"/>
                  <a:pt x="164985" y="15341"/>
                </a:cubicBezTo>
                <a:lnTo>
                  <a:pt x="170192" y="25006"/>
                </a:lnTo>
                <a:lnTo>
                  <a:pt x="182117" y="47167"/>
                </a:lnTo>
                <a:lnTo>
                  <a:pt x="191884" y="65303"/>
                </a:lnTo>
                <a:lnTo>
                  <a:pt x="180416" y="77266"/>
                </a:lnTo>
                <a:lnTo>
                  <a:pt x="170916" y="70116"/>
                </a:lnTo>
                <a:lnTo>
                  <a:pt x="155308" y="58356"/>
                </a:lnTo>
                <a:lnTo>
                  <a:pt x="124015" y="34798"/>
                </a:lnTo>
                <a:lnTo>
                  <a:pt x="123024" y="34048"/>
                </a:lnTo>
                <a:cubicBezTo>
                  <a:pt x="115976" y="45250"/>
                  <a:pt x="107048" y="55130"/>
                  <a:pt x="96659" y="63246"/>
                </a:cubicBezTo>
                <a:lnTo>
                  <a:pt x="116255" y="83426"/>
                </a:lnTo>
                <a:lnTo>
                  <a:pt x="143268" y="111213"/>
                </a:lnTo>
                <a:lnTo>
                  <a:pt x="145605" y="113601"/>
                </a:lnTo>
                <a:lnTo>
                  <a:pt x="120954" y="139331"/>
                </a:lnTo>
                <a:lnTo>
                  <a:pt x="36702" y="227253"/>
                </a:lnTo>
                <a:lnTo>
                  <a:pt x="0" y="265569"/>
                </a:lnTo>
                <a:cubicBezTo>
                  <a:pt x="76" y="267017"/>
                  <a:pt x="228" y="268439"/>
                  <a:pt x="330" y="269875"/>
                </a:cubicBezTo>
                <a:cubicBezTo>
                  <a:pt x="1282" y="283679"/>
                  <a:pt x="3352" y="297179"/>
                  <a:pt x="6451" y="310286"/>
                </a:cubicBezTo>
                <a:cubicBezTo>
                  <a:pt x="9347" y="322579"/>
                  <a:pt x="13157" y="334530"/>
                  <a:pt x="17792" y="346062"/>
                </a:cubicBezTo>
                <a:cubicBezTo>
                  <a:pt x="19177" y="349516"/>
                  <a:pt x="20650" y="352933"/>
                  <a:pt x="22174" y="356323"/>
                </a:cubicBezTo>
                <a:cubicBezTo>
                  <a:pt x="22910" y="357949"/>
                  <a:pt x="23685" y="359536"/>
                  <a:pt x="24460" y="361137"/>
                </a:cubicBezTo>
                <a:cubicBezTo>
                  <a:pt x="32042" y="374865"/>
                  <a:pt x="46634" y="384162"/>
                  <a:pt x="63411" y="384162"/>
                </a:cubicBezTo>
                <a:cubicBezTo>
                  <a:pt x="73469" y="384162"/>
                  <a:pt x="82715" y="380784"/>
                  <a:pt x="90157" y="375158"/>
                </a:cubicBezTo>
                <a:lnTo>
                  <a:pt x="90106" y="375246"/>
                </a:lnTo>
                <a:cubicBezTo>
                  <a:pt x="90271" y="375107"/>
                  <a:pt x="90436" y="374980"/>
                  <a:pt x="90589" y="374827"/>
                </a:cubicBezTo>
                <a:cubicBezTo>
                  <a:pt x="92138" y="373634"/>
                  <a:pt x="93624" y="372364"/>
                  <a:pt x="95008" y="370979"/>
                </a:cubicBezTo>
                <a:cubicBezTo>
                  <a:pt x="123075" y="347332"/>
                  <a:pt x="158775" y="333718"/>
                  <a:pt x="198386" y="333718"/>
                </a:cubicBezTo>
                <a:cubicBezTo>
                  <a:pt x="204076" y="333718"/>
                  <a:pt x="209715" y="334035"/>
                  <a:pt x="215252" y="334607"/>
                </a:cubicBezTo>
                <a:cubicBezTo>
                  <a:pt x="218859" y="335292"/>
                  <a:pt x="222516" y="335826"/>
                  <a:pt x="226237" y="336169"/>
                </a:cubicBezTo>
                <a:cubicBezTo>
                  <a:pt x="229755" y="336499"/>
                  <a:pt x="233337" y="336689"/>
                  <a:pt x="236943" y="336689"/>
                </a:cubicBezTo>
                <a:cubicBezTo>
                  <a:pt x="257225" y="336689"/>
                  <a:pt x="276237" y="331381"/>
                  <a:pt x="292747" y="322122"/>
                </a:cubicBezTo>
                <a:cubicBezTo>
                  <a:pt x="306235" y="314553"/>
                  <a:pt x="318033" y="304330"/>
                  <a:pt x="327418" y="292138"/>
                </a:cubicBezTo>
                <a:cubicBezTo>
                  <a:pt x="335864" y="281190"/>
                  <a:pt x="342366" y="268681"/>
                  <a:pt x="346405" y="255092"/>
                </a:cubicBezTo>
                <a:cubicBezTo>
                  <a:pt x="349478" y="244754"/>
                  <a:pt x="351155" y="233819"/>
                  <a:pt x="351155" y="222491"/>
                </a:cubicBezTo>
                <a:cubicBezTo>
                  <a:pt x="351155" y="211150"/>
                  <a:pt x="349478" y="200202"/>
                  <a:pt x="346405" y="189865"/>
                </a:cubicBezTo>
                <a:cubicBezTo>
                  <a:pt x="342366" y="176288"/>
                  <a:pt x="335864" y="163766"/>
                  <a:pt x="327418" y="152831"/>
                </a:cubicBezTo>
                <a:cubicBezTo>
                  <a:pt x="318985" y="163766"/>
                  <a:pt x="312483" y="176288"/>
                  <a:pt x="308444" y="189865"/>
                </a:cubicBezTo>
                <a:cubicBezTo>
                  <a:pt x="313004" y="199809"/>
                  <a:pt x="315556" y="210858"/>
                  <a:pt x="315556" y="222491"/>
                </a:cubicBezTo>
                <a:cubicBezTo>
                  <a:pt x="315556" y="234124"/>
                  <a:pt x="313004" y="245161"/>
                  <a:pt x="308444" y="255092"/>
                </a:cubicBezTo>
                <a:cubicBezTo>
                  <a:pt x="296036" y="282206"/>
                  <a:pt x="268655" y="301091"/>
                  <a:pt x="236943" y="301091"/>
                </a:cubicBezTo>
                <a:cubicBezTo>
                  <a:pt x="234899" y="301091"/>
                  <a:pt x="232879" y="300990"/>
                  <a:pt x="230860" y="300837"/>
                </a:cubicBezTo>
                <a:cubicBezTo>
                  <a:pt x="227571" y="300291"/>
                  <a:pt x="224256" y="299821"/>
                  <a:pt x="220929" y="299453"/>
                </a:cubicBezTo>
                <a:cubicBezTo>
                  <a:pt x="213525" y="298602"/>
                  <a:pt x="206006" y="298132"/>
                  <a:pt x="198386" y="298132"/>
                </a:cubicBezTo>
                <a:cubicBezTo>
                  <a:pt x="183743" y="298132"/>
                  <a:pt x="169494" y="299770"/>
                  <a:pt x="155765" y="302793"/>
                </a:cubicBezTo>
                <a:cubicBezTo>
                  <a:pt x="137528" y="306819"/>
                  <a:pt x="120243" y="313372"/>
                  <a:pt x="104279" y="322046"/>
                </a:cubicBezTo>
                <a:cubicBezTo>
                  <a:pt x="91909" y="328764"/>
                  <a:pt x="80340" y="336778"/>
                  <a:pt x="69748" y="345884"/>
                </a:cubicBezTo>
                <a:lnTo>
                  <a:pt x="69342" y="346240"/>
                </a:lnTo>
                <a:cubicBezTo>
                  <a:pt x="67767" y="347662"/>
                  <a:pt x="65697" y="348551"/>
                  <a:pt x="63411" y="348551"/>
                </a:cubicBezTo>
                <a:cubicBezTo>
                  <a:pt x="60375" y="348551"/>
                  <a:pt x="57683" y="347014"/>
                  <a:pt x="56083" y="344678"/>
                </a:cubicBezTo>
                <a:cubicBezTo>
                  <a:pt x="55702" y="343903"/>
                  <a:pt x="55334" y="343141"/>
                  <a:pt x="54978" y="342353"/>
                </a:cubicBezTo>
                <a:cubicBezTo>
                  <a:pt x="52768" y="337578"/>
                  <a:pt x="50723" y="332702"/>
                  <a:pt x="48869" y="327736"/>
                </a:cubicBezTo>
                <a:cubicBezTo>
                  <a:pt x="45669" y="319163"/>
                  <a:pt x="43027" y="310337"/>
                  <a:pt x="40932" y="301307"/>
                </a:cubicBezTo>
                <a:cubicBezTo>
                  <a:pt x="39204" y="293839"/>
                  <a:pt x="37845" y="286245"/>
                  <a:pt x="36893" y="278510"/>
                </a:cubicBezTo>
                <a:lnTo>
                  <a:pt x="130695" y="180606"/>
                </a:lnTo>
                <a:lnTo>
                  <a:pt x="145783" y="164871"/>
                </a:lnTo>
                <a:lnTo>
                  <a:pt x="170421" y="139153"/>
                </a:lnTo>
                <a:lnTo>
                  <a:pt x="190576" y="118122"/>
                </a:lnTo>
                <a:lnTo>
                  <a:pt x="209054" y="98831"/>
                </a:lnTo>
                <a:lnTo>
                  <a:pt x="209626" y="98247"/>
                </a:lnTo>
                <a:lnTo>
                  <a:pt x="233857" y="72948"/>
                </a:lnTo>
                <a:lnTo>
                  <a:pt x="235508" y="71221"/>
                </a:lnTo>
                <a:lnTo>
                  <a:pt x="232841" y="66281"/>
                </a:lnTo>
                <a:lnTo>
                  <a:pt x="217766" y="38290"/>
                </a:lnTo>
                <a:cubicBezTo>
                  <a:pt x="228117" y="36652"/>
                  <a:pt x="238721" y="35763"/>
                  <a:pt x="249491" y="35661"/>
                </a:cubicBezTo>
                <a:cubicBezTo>
                  <a:pt x="250266" y="35648"/>
                  <a:pt x="251015" y="35598"/>
                  <a:pt x="251777" y="35598"/>
                </a:cubicBezTo>
                <a:cubicBezTo>
                  <a:pt x="257555" y="35598"/>
                  <a:pt x="263270" y="35890"/>
                  <a:pt x="268935" y="36334"/>
                </a:cubicBezTo>
                <a:cubicBezTo>
                  <a:pt x="326288" y="40856"/>
                  <a:pt x="377405" y="67779"/>
                  <a:pt x="413537" y="108394"/>
                </a:cubicBezTo>
                <a:cubicBezTo>
                  <a:pt x="424141" y="120294"/>
                  <a:pt x="433438" y="133375"/>
                  <a:pt x="441236" y="147409"/>
                </a:cubicBezTo>
                <a:cubicBezTo>
                  <a:pt x="458470" y="178473"/>
                  <a:pt x="468337" y="214172"/>
                  <a:pt x="468337" y="252145"/>
                </a:cubicBezTo>
                <a:cubicBezTo>
                  <a:pt x="468337" y="263207"/>
                  <a:pt x="467486" y="274078"/>
                  <a:pt x="465874" y="284683"/>
                </a:cubicBezTo>
                <a:cubicBezTo>
                  <a:pt x="463626" y="299592"/>
                  <a:pt x="459828" y="313981"/>
                  <a:pt x="454685" y="327736"/>
                </a:cubicBezTo>
                <a:lnTo>
                  <a:pt x="451370" y="331698"/>
                </a:lnTo>
                <a:lnTo>
                  <a:pt x="379552" y="417283"/>
                </a:lnTo>
                <a:lnTo>
                  <a:pt x="361607" y="438670"/>
                </a:lnTo>
                <a:lnTo>
                  <a:pt x="353161" y="448729"/>
                </a:lnTo>
                <a:lnTo>
                  <a:pt x="312813" y="496811"/>
                </a:lnTo>
                <a:lnTo>
                  <a:pt x="303237" y="508241"/>
                </a:lnTo>
                <a:lnTo>
                  <a:pt x="286410" y="528294"/>
                </a:lnTo>
                <a:lnTo>
                  <a:pt x="276301" y="540321"/>
                </a:lnTo>
                <a:lnTo>
                  <a:pt x="259803" y="559993"/>
                </a:lnTo>
                <a:lnTo>
                  <a:pt x="256870" y="563486"/>
                </a:lnTo>
                <a:cubicBezTo>
                  <a:pt x="255422" y="564502"/>
                  <a:pt x="253682" y="565112"/>
                  <a:pt x="251777" y="565112"/>
                </a:cubicBezTo>
                <a:cubicBezTo>
                  <a:pt x="249885" y="565112"/>
                  <a:pt x="248132" y="564502"/>
                  <a:pt x="246684" y="563486"/>
                </a:cubicBezTo>
                <a:lnTo>
                  <a:pt x="243763" y="559993"/>
                </a:lnTo>
                <a:lnTo>
                  <a:pt x="217157" y="528294"/>
                </a:lnTo>
                <a:lnTo>
                  <a:pt x="190741" y="496811"/>
                </a:lnTo>
                <a:lnTo>
                  <a:pt x="164757" y="465835"/>
                </a:lnTo>
                <a:lnTo>
                  <a:pt x="141960" y="438670"/>
                </a:lnTo>
                <a:lnTo>
                  <a:pt x="139484" y="435711"/>
                </a:lnTo>
                <a:cubicBezTo>
                  <a:pt x="138963" y="435889"/>
                  <a:pt x="138442" y="436054"/>
                  <a:pt x="137922" y="436245"/>
                </a:cubicBezTo>
                <a:cubicBezTo>
                  <a:pt x="126809" y="440194"/>
                  <a:pt x="116370" y="445579"/>
                  <a:pt x="106845" y="452196"/>
                </a:cubicBezTo>
                <a:lnTo>
                  <a:pt x="118630" y="466242"/>
                </a:lnTo>
                <a:lnTo>
                  <a:pt x="129882" y="479666"/>
                </a:lnTo>
                <a:lnTo>
                  <a:pt x="214617" y="580631"/>
                </a:lnTo>
                <a:cubicBezTo>
                  <a:pt x="222567" y="592709"/>
                  <a:pt x="236232" y="600697"/>
                  <a:pt x="251777" y="600697"/>
                </a:cubicBezTo>
                <a:cubicBezTo>
                  <a:pt x="258978" y="600697"/>
                  <a:pt x="265747" y="598957"/>
                  <a:pt x="271767" y="595922"/>
                </a:cubicBezTo>
                <a:cubicBezTo>
                  <a:pt x="278752" y="592391"/>
                  <a:pt x="284683" y="587121"/>
                  <a:pt x="288950" y="580631"/>
                </a:cubicBezTo>
                <a:lnTo>
                  <a:pt x="313702" y="551141"/>
                </a:lnTo>
                <a:lnTo>
                  <a:pt x="360045" y="495909"/>
                </a:lnTo>
                <a:lnTo>
                  <a:pt x="384936" y="466242"/>
                </a:lnTo>
                <a:lnTo>
                  <a:pt x="392023" y="457784"/>
                </a:lnTo>
                <a:lnTo>
                  <a:pt x="485775" y="346062"/>
                </a:lnTo>
                <a:cubicBezTo>
                  <a:pt x="491312" y="332295"/>
                  <a:pt x="495719" y="317970"/>
                  <a:pt x="498767" y="303123"/>
                </a:cubicBezTo>
                <a:cubicBezTo>
                  <a:pt x="500989" y="292290"/>
                  <a:pt x="502450" y="281178"/>
                  <a:pt x="503237" y="269875"/>
                </a:cubicBezTo>
                <a:cubicBezTo>
                  <a:pt x="503643" y="264020"/>
                  <a:pt x="503923" y="258114"/>
                  <a:pt x="503923" y="252145"/>
                </a:cubicBezTo>
                <a:cubicBezTo>
                  <a:pt x="503923" y="203162"/>
                  <a:pt x="489915" y="157480"/>
                  <a:pt x="465747" y="11878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0200"/>
            <a:ext cx="26035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65200" algn="l"/>
              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  <a:p>
            <a:pPr>
              <a:lnSpc>
                <a:spcPts val="2000"/>
              </a:lnSpc>
              <a:tabLst>
                <a:tab pos="965200" algn="l"/>
              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4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使用场景规范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2832100"/>
            <a:ext cx="1155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500"/>
              </a:lnSpc>
              <a:tabLst>
							</a:tabLst>
            </a:pPr>
            <a:r>
              <a:rPr lang="en-US" altLang="zh-CN" sz="3000" b="1" dirty="0" smtClean="0">
                <a:solidFill>
                  <a:srgbClr val="444444"/>
                </a:solidFill>
                <a:latin typeface="MS Shell Dlg" pitchFamily="18" charset="0"/>
                <a:cs typeface="MS Shell Dlg" pitchFamily="18" charset="0"/>
              </a:rPr>
              <a:t>小享兽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26300" y="2832100"/>
            <a:ext cx="1155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500"/>
              </a:lnSpc>
              <a:tabLst>
							</a:tabLst>
            </a:pPr>
            <a:r>
              <a:rPr lang="en-US" altLang="zh-CN" sz="3000" b="1" dirty="0" smtClean="0">
                <a:solidFill>
                  <a:srgbClr val="444444"/>
                </a:solidFill>
                <a:latin typeface="MS Shell Dlg" pitchFamily="18" charset="0"/>
                <a:cs typeface="MS Shell Dlg" pitchFamily="18" charset="0"/>
              </a:rPr>
              <a:t>小享兽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52297" y="4388040"/>
            <a:ext cx="528497" cy="151002"/>
          </a:xfrm>
          <a:custGeom>
            <a:avLst/>
            <a:gdLst>
              <a:gd name="connsiteX0" fmla="*/ 528497 w 528497"/>
              <a:gd name="connsiteY0" fmla="*/ 75501 h 151002"/>
              <a:gd name="connsiteX1" fmla="*/ 264248 w 528497"/>
              <a:gd name="connsiteY1" fmla="*/ 151002 h 151002"/>
              <a:gd name="connsiteX2" fmla="*/ 0 w 528497"/>
              <a:gd name="connsiteY2" fmla="*/ 75501 h 151002"/>
              <a:gd name="connsiteX3" fmla="*/ 264248 w 528497"/>
              <a:gd name="connsiteY3" fmla="*/ 0 h 151002"/>
              <a:gd name="connsiteX4" fmla="*/ 528497 w 528497"/>
              <a:gd name="connsiteY4" fmla="*/ 75501 h 151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497" h="151002">
                <a:moveTo>
                  <a:pt x="528497" y="75501"/>
                </a:moveTo>
                <a:cubicBezTo>
                  <a:pt x="528497" y="117195"/>
                  <a:pt x="410197" y="151002"/>
                  <a:pt x="264248" y="151002"/>
                </a:cubicBezTo>
                <a:cubicBezTo>
                  <a:pt x="118300" y="151002"/>
                  <a:pt x="0" y="117195"/>
                  <a:pt x="0" y="75501"/>
                </a:cubicBezTo>
                <a:cubicBezTo>
                  <a:pt x="0" y="9435"/>
                  <a:pt x="118300" y="0"/>
                  <a:pt x="264248" y="0"/>
                </a:cubicBezTo>
                <a:cubicBezTo>
                  <a:pt x="410197" y="0"/>
                  <a:pt x="528497" y="20980"/>
                  <a:pt x="528497" y="75501"/>
                </a:cubicBezTo>
              </a:path>
            </a:pathLst>
          </a:custGeom>
          <a:solidFill>
            <a:srgbClr val="c1b9b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8273" y="3760958"/>
            <a:ext cx="589330" cy="589331"/>
          </a:xfrm>
          <a:custGeom>
            <a:avLst/>
            <a:gdLst>
              <a:gd name="connsiteX0" fmla="*/ 0 w 589330"/>
              <a:gd name="connsiteY0" fmla="*/ 404088 h 589331"/>
              <a:gd name="connsiteX1" fmla="*/ 114 w 589330"/>
              <a:gd name="connsiteY1" fmla="*/ 425742 h 589331"/>
              <a:gd name="connsiteX2" fmla="*/ 343 w 589330"/>
              <a:gd name="connsiteY2" fmla="*/ 443433 h 589331"/>
              <a:gd name="connsiteX3" fmla="*/ 3695 w 589330"/>
              <a:gd name="connsiteY3" fmla="*/ 481977 h 589331"/>
              <a:gd name="connsiteX4" fmla="*/ 15468 w 589330"/>
              <a:gd name="connsiteY4" fmla="*/ 518693 h 589331"/>
              <a:gd name="connsiteX5" fmla="*/ 38950 w 589330"/>
              <a:gd name="connsiteY5" fmla="*/ 550379 h 589331"/>
              <a:gd name="connsiteX6" fmla="*/ 70637 w 589330"/>
              <a:gd name="connsiteY6" fmla="*/ 573862 h 589331"/>
              <a:gd name="connsiteX7" fmla="*/ 107353 w 589330"/>
              <a:gd name="connsiteY7" fmla="*/ 585635 h 589331"/>
              <a:gd name="connsiteX8" fmla="*/ 145897 w 589330"/>
              <a:gd name="connsiteY8" fmla="*/ 588988 h 589331"/>
              <a:gd name="connsiteX9" fmla="*/ 163588 w 589330"/>
              <a:gd name="connsiteY9" fmla="*/ 589216 h 589331"/>
              <a:gd name="connsiteX10" fmla="*/ 185242 w 589330"/>
              <a:gd name="connsiteY10" fmla="*/ 589331 h 589331"/>
              <a:gd name="connsiteX11" fmla="*/ 404075 w 589330"/>
              <a:gd name="connsiteY11" fmla="*/ 589331 h 589331"/>
              <a:gd name="connsiteX12" fmla="*/ 425729 w 589330"/>
              <a:gd name="connsiteY12" fmla="*/ 589216 h 589331"/>
              <a:gd name="connsiteX13" fmla="*/ 443433 w 589330"/>
              <a:gd name="connsiteY13" fmla="*/ 588988 h 589331"/>
              <a:gd name="connsiteX14" fmla="*/ 481977 w 589330"/>
              <a:gd name="connsiteY14" fmla="*/ 585635 h 589331"/>
              <a:gd name="connsiteX15" fmla="*/ 518693 w 589330"/>
              <a:gd name="connsiteY15" fmla="*/ 573862 h 589331"/>
              <a:gd name="connsiteX16" fmla="*/ 550367 w 589330"/>
              <a:gd name="connsiteY16" fmla="*/ 550379 h 589331"/>
              <a:gd name="connsiteX17" fmla="*/ 573862 w 589330"/>
              <a:gd name="connsiteY17" fmla="*/ 518693 h 589331"/>
              <a:gd name="connsiteX18" fmla="*/ 585622 w 589330"/>
              <a:gd name="connsiteY18" fmla="*/ 481977 h 589331"/>
              <a:gd name="connsiteX19" fmla="*/ 588987 w 589330"/>
              <a:gd name="connsiteY19" fmla="*/ 443433 h 589331"/>
              <a:gd name="connsiteX20" fmla="*/ 589216 w 589330"/>
              <a:gd name="connsiteY20" fmla="*/ 425742 h 589331"/>
              <a:gd name="connsiteX21" fmla="*/ 589330 w 589330"/>
              <a:gd name="connsiteY21" fmla="*/ 404088 h 589331"/>
              <a:gd name="connsiteX22" fmla="*/ 589330 w 589330"/>
              <a:gd name="connsiteY22" fmla="*/ 185254 h 589331"/>
              <a:gd name="connsiteX23" fmla="*/ 589216 w 589330"/>
              <a:gd name="connsiteY23" fmla="*/ 163588 h 589331"/>
              <a:gd name="connsiteX24" fmla="*/ 588987 w 589330"/>
              <a:gd name="connsiteY24" fmla="*/ 145897 h 589331"/>
              <a:gd name="connsiteX25" fmla="*/ 585622 w 589330"/>
              <a:gd name="connsiteY25" fmla="*/ 107353 h 589331"/>
              <a:gd name="connsiteX26" fmla="*/ 573862 w 589330"/>
              <a:gd name="connsiteY26" fmla="*/ 70650 h 589331"/>
              <a:gd name="connsiteX27" fmla="*/ 550367 w 589330"/>
              <a:gd name="connsiteY27" fmla="*/ 38963 h 589331"/>
              <a:gd name="connsiteX28" fmla="*/ 518693 w 589330"/>
              <a:gd name="connsiteY28" fmla="*/ 15468 h 589331"/>
              <a:gd name="connsiteX29" fmla="*/ 481977 w 589330"/>
              <a:gd name="connsiteY29" fmla="*/ 3708 h 589331"/>
              <a:gd name="connsiteX30" fmla="*/ 443433 w 589330"/>
              <a:gd name="connsiteY30" fmla="*/ 343 h 589331"/>
              <a:gd name="connsiteX31" fmla="*/ 425729 w 589330"/>
              <a:gd name="connsiteY31" fmla="*/ 114 h 589331"/>
              <a:gd name="connsiteX32" fmla="*/ 404075 w 589330"/>
              <a:gd name="connsiteY32" fmla="*/ 0 h 589331"/>
              <a:gd name="connsiteX33" fmla="*/ 185242 w 589330"/>
              <a:gd name="connsiteY33" fmla="*/ 0 h 589331"/>
              <a:gd name="connsiteX34" fmla="*/ 163588 w 589330"/>
              <a:gd name="connsiteY34" fmla="*/ 114 h 589331"/>
              <a:gd name="connsiteX35" fmla="*/ 145897 w 589330"/>
              <a:gd name="connsiteY35" fmla="*/ 343 h 589331"/>
              <a:gd name="connsiteX36" fmla="*/ 107353 w 589330"/>
              <a:gd name="connsiteY36" fmla="*/ 3708 h 589331"/>
              <a:gd name="connsiteX37" fmla="*/ 70637 w 589330"/>
              <a:gd name="connsiteY37" fmla="*/ 15468 h 589331"/>
              <a:gd name="connsiteX38" fmla="*/ 38950 w 589330"/>
              <a:gd name="connsiteY38" fmla="*/ 38963 h 589331"/>
              <a:gd name="connsiteX39" fmla="*/ 15468 w 589330"/>
              <a:gd name="connsiteY39" fmla="*/ 70650 h 589331"/>
              <a:gd name="connsiteX40" fmla="*/ 3695 w 589330"/>
              <a:gd name="connsiteY40" fmla="*/ 107353 h 589331"/>
              <a:gd name="connsiteX41" fmla="*/ 343 w 589330"/>
              <a:gd name="connsiteY41" fmla="*/ 145897 h 589331"/>
              <a:gd name="connsiteX42" fmla="*/ 114 w 589330"/>
              <a:gd name="connsiteY42" fmla="*/ 163588 h 589331"/>
              <a:gd name="connsiteX43" fmla="*/ 0 w 589330"/>
              <a:gd name="connsiteY43" fmla="*/ 185254 h 589331"/>
              <a:gd name="connsiteX44" fmla="*/ 0 w 589330"/>
              <a:gd name="connsiteY44" fmla="*/ 404088 h 5893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589330" h="589331">
                <a:moveTo>
                  <a:pt x="0" y="404088"/>
                </a:moveTo>
                <a:cubicBezTo>
                  <a:pt x="0" y="409486"/>
                  <a:pt x="25" y="416814"/>
                  <a:pt x="114" y="425742"/>
                </a:cubicBezTo>
                <a:cubicBezTo>
                  <a:pt x="203" y="435152"/>
                  <a:pt x="266" y="438988"/>
                  <a:pt x="343" y="443433"/>
                </a:cubicBezTo>
                <a:cubicBezTo>
                  <a:pt x="596" y="456653"/>
                  <a:pt x="1447" y="470027"/>
                  <a:pt x="3695" y="481977"/>
                </a:cubicBezTo>
                <a:cubicBezTo>
                  <a:pt x="6146" y="495020"/>
                  <a:pt x="9474" y="506857"/>
                  <a:pt x="15468" y="518693"/>
                </a:cubicBezTo>
                <a:cubicBezTo>
                  <a:pt x="21551" y="530720"/>
                  <a:pt x="29908" y="541109"/>
                  <a:pt x="38950" y="550379"/>
                </a:cubicBezTo>
                <a:cubicBezTo>
                  <a:pt x="48234" y="559422"/>
                  <a:pt x="58610" y="567766"/>
                  <a:pt x="70637" y="573862"/>
                </a:cubicBezTo>
                <a:cubicBezTo>
                  <a:pt x="82473" y="579856"/>
                  <a:pt x="94322" y="583184"/>
                  <a:pt x="107353" y="585635"/>
                </a:cubicBezTo>
                <a:cubicBezTo>
                  <a:pt x="119303" y="587883"/>
                  <a:pt x="132676" y="588734"/>
                  <a:pt x="145897" y="588988"/>
                </a:cubicBezTo>
                <a:cubicBezTo>
                  <a:pt x="150355" y="589076"/>
                  <a:pt x="154190" y="589127"/>
                  <a:pt x="163588" y="589216"/>
                </a:cubicBezTo>
                <a:cubicBezTo>
                  <a:pt x="172516" y="589292"/>
                  <a:pt x="179844" y="589331"/>
                  <a:pt x="185242" y="589331"/>
                </a:cubicBezTo>
                <a:lnTo>
                  <a:pt x="404075" y="589331"/>
                </a:lnTo>
                <a:cubicBezTo>
                  <a:pt x="409485" y="589331"/>
                  <a:pt x="416814" y="589292"/>
                  <a:pt x="425729" y="589216"/>
                </a:cubicBezTo>
                <a:cubicBezTo>
                  <a:pt x="435152" y="589127"/>
                  <a:pt x="438975" y="589076"/>
                  <a:pt x="443433" y="588988"/>
                </a:cubicBezTo>
                <a:cubicBezTo>
                  <a:pt x="456641" y="588734"/>
                  <a:pt x="470027" y="587883"/>
                  <a:pt x="481977" y="585635"/>
                </a:cubicBezTo>
                <a:cubicBezTo>
                  <a:pt x="495020" y="583184"/>
                  <a:pt x="506844" y="579856"/>
                  <a:pt x="518693" y="573862"/>
                </a:cubicBezTo>
                <a:cubicBezTo>
                  <a:pt x="530707" y="567766"/>
                  <a:pt x="541096" y="559422"/>
                  <a:pt x="550367" y="550379"/>
                </a:cubicBezTo>
                <a:cubicBezTo>
                  <a:pt x="559409" y="541109"/>
                  <a:pt x="567766" y="530720"/>
                  <a:pt x="573862" y="518693"/>
                </a:cubicBezTo>
                <a:cubicBezTo>
                  <a:pt x="579856" y="506857"/>
                  <a:pt x="583183" y="495020"/>
                  <a:pt x="585622" y="481977"/>
                </a:cubicBezTo>
                <a:cubicBezTo>
                  <a:pt x="587870" y="470027"/>
                  <a:pt x="588721" y="456653"/>
                  <a:pt x="588987" y="443433"/>
                </a:cubicBezTo>
                <a:cubicBezTo>
                  <a:pt x="589076" y="438988"/>
                  <a:pt x="589127" y="435152"/>
                  <a:pt x="589216" y="425742"/>
                </a:cubicBezTo>
                <a:cubicBezTo>
                  <a:pt x="589292" y="416814"/>
                  <a:pt x="589330" y="409486"/>
                  <a:pt x="589330" y="404088"/>
                </a:cubicBezTo>
                <a:lnTo>
                  <a:pt x="589330" y="185254"/>
                </a:lnTo>
                <a:cubicBezTo>
                  <a:pt x="589330" y="179844"/>
                  <a:pt x="589292" y="172516"/>
                  <a:pt x="589216" y="163588"/>
                </a:cubicBezTo>
                <a:cubicBezTo>
                  <a:pt x="589127" y="154190"/>
                  <a:pt x="589076" y="150355"/>
                  <a:pt x="588987" y="145897"/>
                </a:cubicBezTo>
                <a:cubicBezTo>
                  <a:pt x="588721" y="132677"/>
                  <a:pt x="587870" y="119303"/>
                  <a:pt x="585622" y="107353"/>
                </a:cubicBezTo>
                <a:cubicBezTo>
                  <a:pt x="583183" y="94322"/>
                  <a:pt x="579856" y="82486"/>
                  <a:pt x="573862" y="70650"/>
                </a:cubicBezTo>
                <a:cubicBezTo>
                  <a:pt x="567766" y="58623"/>
                  <a:pt x="559409" y="48234"/>
                  <a:pt x="550367" y="38963"/>
                </a:cubicBezTo>
                <a:cubicBezTo>
                  <a:pt x="541096" y="29921"/>
                  <a:pt x="530707" y="21564"/>
                  <a:pt x="518693" y="15468"/>
                </a:cubicBezTo>
                <a:cubicBezTo>
                  <a:pt x="506844" y="9474"/>
                  <a:pt x="495020" y="6159"/>
                  <a:pt x="481977" y="3708"/>
                </a:cubicBezTo>
                <a:cubicBezTo>
                  <a:pt x="470027" y="1460"/>
                  <a:pt x="456641" y="596"/>
                  <a:pt x="443433" y="343"/>
                </a:cubicBezTo>
                <a:cubicBezTo>
                  <a:pt x="438975" y="266"/>
                  <a:pt x="435152" y="203"/>
                  <a:pt x="425729" y="114"/>
                </a:cubicBezTo>
                <a:cubicBezTo>
                  <a:pt x="416814" y="38"/>
                  <a:pt x="409485" y="0"/>
                  <a:pt x="404075" y="0"/>
                </a:cubicBezTo>
                <a:lnTo>
                  <a:pt x="185242" y="0"/>
                </a:lnTo>
                <a:cubicBezTo>
                  <a:pt x="179844" y="0"/>
                  <a:pt x="172516" y="38"/>
                  <a:pt x="163588" y="114"/>
                </a:cubicBezTo>
                <a:cubicBezTo>
                  <a:pt x="154190" y="203"/>
                  <a:pt x="150355" y="266"/>
                  <a:pt x="145897" y="343"/>
                </a:cubicBezTo>
                <a:cubicBezTo>
                  <a:pt x="132676" y="596"/>
                  <a:pt x="119303" y="1460"/>
                  <a:pt x="107353" y="3708"/>
                </a:cubicBezTo>
                <a:cubicBezTo>
                  <a:pt x="94322" y="6159"/>
                  <a:pt x="82473" y="9474"/>
                  <a:pt x="70637" y="15468"/>
                </a:cubicBezTo>
                <a:cubicBezTo>
                  <a:pt x="58610" y="21564"/>
                  <a:pt x="48234" y="29921"/>
                  <a:pt x="38950" y="38963"/>
                </a:cubicBezTo>
                <a:cubicBezTo>
                  <a:pt x="29908" y="48234"/>
                  <a:pt x="21551" y="58623"/>
                  <a:pt x="15468" y="70650"/>
                </a:cubicBezTo>
                <a:cubicBezTo>
                  <a:pt x="9474" y="82486"/>
                  <a:pt x="6146" y="94322"/>
                  <a:pt x="3695" y="107353"/>
                </a:cubicBezTo>
                <a:cubicBezTo>
                  <a:pt x="1447" y="119303"/>
                  <a:pt x="596" y="132677"/>
                  <a:pt x="343" y="145897"/>
                </a:cubicBezTo>
                <a:cubicBezTo>
                  <a:pt x="266" y="150355"/>
                  <a:pt x="203" y="154190"/>
                  <a:pt x="114" y="163588"/>
                </a:cubicBezTo>
                <a:cubicBezTo>
                  <a:pt x="25" y="172516"/>
                  <a:pt x="0" y="179844"/>
                  <a:pt x="0" y="185254"/>
                </a:cubicBezTo>
                <a:lnTo>
                  <a:pt x="0" y="40408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61855" y="3969997"/>
            <a:ext cx="45885" cy="26193"/>
          </a:xfrm>
          <a:custGeom>
            <a:avLst/>
            <a:gdLst>
              <a:gd name="connsiteX0" fmla="*/ 0 w 45885"/>
              <a:gd name="connsiteY0" fmla="*/ 9506 h 26193"/>
              <a:gd name="connsiteX1" fmla="*/ 16675 w 45885"/>
              <a:gd name="connsiteY1" fmla="*/ 26193 h 26193"/>
              <a:gd name="connsiteX2" fmla="*/ 29197 w 45885"/>
              <a:gd name="connsiteY2" fmla="*/ 26193 h 26193"/>
              <a:gd name="connsiteX3" fmla="*/ 45885 w 45885"/>
              <a:gd name="connsiteY3" fmla="*/ 9506 h 26193"/>
              <a:gd name="connsiteX4" fmla="*/ 0 w 45885"/>
              <a:gd name="connsiteY4" fmla="*/ 9506 h 261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85" h="26193">
                <a:moveTo>
                  <a:pt x="0" y="9506"/>
                </a:moveTo>
                <a:lnTo>
                  <a:pt x="16675" y="26193"/>
                </a:lnTo>
                <a:cubicBezTo>
                  <a:pt x="20129" y="22739"/>
                  <a:pt x="25743" y="22739"/>
                  <a:pt x="29197" y="26193"/>
                </a:cubicBezTo>
                <a:lnTo>
                  <a:pt x="45885" y="9506"/>
                </a:lnTo>
                <a:cubicBezTo>
                  <a:pt x="33210" y="-3168"/>
                  <a:pt x="12662" y="-3168"/>
                  <a:pt x="0" y="950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4420" y="3845145"/>
            <a:ext cx="44081" cy="47612"/>
          </a:xfrm>
          <a:custGeom>
            <a:avLst/>
            <a:gdLst>
              <a:gd name="connsiteX0" fmla="*/ 44081 w 44081"/>
              <a:gd name="connsiteY0" fmla="*/ 31051 h 47612"/>
              <a:gd name="connsiteX1" fmla="*/ 23774 w 44081"/>
              <a:gd name="connsiteY1" fmla="*/ 15760 h 47612"/>
              <a:gd name="connsiteX2" fmla="*/ 2844 w 44081"/>
              <a:gd name="connsiteY2" fmla="*/ 0 h 47612"/>
              <a:gd name="connsiteX3" fmla="*/ 0 w 44081"/>
              <a:gd name="connsiteY3" fmla="*/ 17805 h 47612"/>
              <a:gd name="connsiteX4" fmla="*/ 28981 w 44081"/>
              <a:gd name="connsiteY4" fmla="*/ 47612 h 47612"/>
              <a:gd name="connsiteX5" fmla="*/ 44081 w 44081"/>
              <a:gd name="connsiteY5" fmla="*/ 31051 h 47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4081" h="47612">
                <a:moveTo>
                  <a:pt x="44081" y="31051"/>
                </a:moveTo>
                <a:lnTo>
                  <a:pt x="23774" y="15760"/>
                </a:lnTo>
                <a:lnTo>
                  <a:pt x="2844" y="0"/>
                </a:lnTo>
                <a:cubicBezTo>
                  <a:pt x="1219" y="5689"/>
                  <a:pt x="241" y="11645"/>
                  <a:pt x="0" y="17805"/>
                </a:cubicBezTo>
                <a:lnTo>
                  <a:pt x="28981" y="47612"/>
                </a:lnTo>
                <a:cubicBezTo>
                  <a:pt x="35128" y="43256"/>
                  <a:pt x="40297" y="37604"/>
                  <a:pt x="44081" y="310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5901" y="3867909"/>
            <a:ext cx="334060" cy="398208"/>
          </a:xfrm>
          <a:custGeom>
            <a:avLst/>
            <a:gdLst>
              <a:gd name="connsiteX0" fmla="*/ 308762 w 334060"/>
              <a:gd name="connsiteY0" fmla="*/ 78739 h 398208"/>
              <a:gd name="connsiteX1" fmla="*/ 198475 w 334060"/>
              <a:gd name="connsiteY1" fmla="*/ 3009 h 398208"/>
              <a:gd name="connsiteX2" fmla="*/ 169811 w 334060"/>
              <a:gd name="connsiteY2" fmla="*/ 63 h 398208"/>
              <a:gd name="connsiteX3" fmla="*/ 168643 w 334060"/>
              <a:gd name="connsiteY3" fmla="*/ 37 h 398208"/>
              <a:gd name="connsiteX4" fmla="*/ 166915 w 334060"/>
              <a:gd name="connsiteY4" fmla="*/ 0 h 398208"/>
              <a:gd name="connsiteX5" fmla="*/ 146151 w 334060"/>
              <a:gd name="connsiteY5" fmla="*/ 1320 h 398208"/>
              <a:gd name="connsiteX6" fmla="*/ 132613 w 334060"/>
              <a:gd name="connsiteY6" fmla="*/ 3530 h 398208"/>
              <a:gd name="connsiteX7" fmla="*/ 109384 w 334060"/>
              <a:gd name="connsiteY7" fmla="*/ 10172 h 398208"/>
              <a:gd name="connsiteX8" fmla="*/ 112826 w 334060"/>
              <a:gd name="connsiteY8" fmla="*/ 16560 h 398208"/>
              <a:gd name="connsiteX9" fmla="*/ 120725 w 334060"/>
              <a:gd name="connsiteY9" fmla="*/ 31254 h 398208"/>
              <a:gd name="connsiteX10" fmla="*/ 127203 w 334060"/>
              <a:gd name="connsiteY10" fmla="*/ 43281 h 398208"/>
              <a:gd name="connsiteX11" fmla="*/ 119595 w 334060"/>
              <a:gd name="connsiteY11" fmla="*/ 51218 h 398208"/>
              <a:gd name="connsiteX12" fmla="*/ 113309 w 334060"/>
              <a:gd name="connsiteY12" fmla="*/ 46469 h 398208"/>
              <a:gd name="connsiteX13" fmla="*/ 102958 w 334060"/>
              <a:gd name="connsiteY13" fmla="*/ 38684 h 398208"/>
              <a:gd name="connsiteX14" fmla="*/ 82219 w 334060"/>
              <a:gd name="connsiteY14" fmla="*/ 23062 h 398208"/>
              <a:gd name="connsiteX15" fmla="*/ 81559 w 334060"/>
              <a:gd name="connsiteY15" fmla="*/ 22567 h 398208"/>
              <a:gd name="connsiteX16" fmla="*/ 64084 w 334060"/>
              <a:gd name="connsiteY16" fmla="*/ 41922 h 398208"/>
              <a:gd name="connsiteX17" fmla="*/ 77088 w 334060"/>
              <a:gd name="connsiteY17" fmla="*/ 55295 h 398208"/>
              <a:gd name="connsiteX18" fmla="*/ 94982 w 334060"/>
              <a:gd name="connsiteY18" fmla="*/ 73710 h 398208"/>
              <a:gd name="connsiteX19" fmla="*/ 96519 w 334060"/>
              <a:gd name="connsiteY19" fmla="*/ 75298 h 398208"/>
              <a:gd name="connsiteX20" fmla="*/ 80187 w 334060"/>
              <a:gd name="connsiteY20" fmla="*/ 92354 h 398208"/>
              <a:gd name="connsiteX21" fmla="*/ 24333 w 334060"/>
              <a:gd name="connsiteY21" fmla="*/ 150647 h 398208"/>
              <a:gd name="connsiteX22" fmla="*/ 0 w 334060"/>
              <a:gd name="connsiteY22" fmla="*/ 176047 h 398208"/>
              <a:gd name="connsiteX23" fmla="*/ 228 w 334060"/>
              <a:gd name="connsiteY23" fmla="*/ 178904 h 398208"/>
              <a:gd name="connsiteX24" fmla="*/ 4279 w 334060"/>
              <a:gd name="connsiteY24" fmla="*/ 205688 h 398208"/>
              <a:gd name="connsiteX25" fmla="*/ 11798 w 334060"/>
              <a:gd name="connsiteY25" fmla="*/ 229399 h 398208"/>
              <a:gd name="connsiteX26" fmla="*/ 14706 w 334060"/>
              <a:gd name="connsiteY26" fmla="*/ 236207 h 398208"/>
              <a:gd name="connsiteX27" fmla="*/ 16217 w 334060"/>
              <a:gd name="connsiteY27" fmla="*/ 239394 h 398208"/>
              <a:gd name="connsiteX28" fmla="*/ 42049 w 334060"/>
              <a:gd name="connsiteY28" fmla="*/ 254660 h 398208"/>
              <a:gd name="connsiteX29" fmla="*/ 59778 w 334060"/>
              <a:gd name="connsiteY29" fmla="*/ 248691 h 398208"/>
              <a:gd name="connsiteX30" fmla="*/ 59753 w 334060"/>
              <a:gd name="connsiteY30" fmla="*/ 248754 h 398208"/>
              <a:gd name="connsiteX31" fmla="*/ 60070 w 334060"/>
              <a:gd name="connsiteY31" fmla="*/ 248475 h 398208"/>
              <a:gd name="connsiteX32" fmla="*/ 62979 w 334060"/>
              <a:gd name="connsiteY32" fmla="*/ 245922 h 398208"/>
              <a:gd name="connsiteX33" fmla="*/ 131521 w 334060"/>
              <a:gd name="connsiteY33" fmla="*/ 221220 h 398208"/>
              <a:gd name="connsiteX34" fmla="*/ 142709 w 334060"/>
              <a:gd name="connsiteY34" fmla="*/ 221805 h 398208"/>
              <a:gd name="connsiteX35" fmla="*/ 149986 w 334060"/>
              <a:gd name="connsiteY35" fmla="*/ 222846 h 398208"/>
              <a:gd name="connsiteX36" fmla="*/ 157086 w 334060"/>
              <a:gd name="connsiteY36" fmla="*/ 223189 h 398208"/>
              <a:gd name="connsiteX37" fmla="*/ 194081 w 334060"/>
              <a:gd name="connsiteY37" fmla="*/ 213537 h 398208"/>
              <a:gd name="connsiteX38" fmla="*/ 217055 w 334060"/>
              <a:gd name="connsiteY38" fmla="*/ 193662 h 398208"/>
              <a:gd name="connsiteX39" fmla="*/ 229653 w 334060"/>
              <a:gd name="connsiteY39" fmla="*/ 169100 h 398208"/>
              <a:gd name="connsiteX40" fmla="*/ 232803 w 334060"/>
              <a:gd name="connsiteY40" fmla="*/ 147484 h 398208"/>
              <a:gd name="connsiteX41" fmla="*/ 229653 w 334060"/>
              <a:gd name="connsiteY41" fmla="*/ 125856 h 398208"/>
              <a:gd name="connsiteX42" fmla="*/ 217055 w 334060"/>
              <a:gd name="connsiteY42" fmla="*/ 101307 h 398208"/>
              <a:gd name="connsiteX43" fmla="*/ 204482 w 334060"/>
              <a:gd name="connsiteY43" fmla="*/ 125856 h 398208"/>
              <a:gd name="connsiteX44" fmla="*/ 209194 w 334060"/>
              <a:gd name="connsiteY44" fmla="*/ 147484 h 398208"/>
              <a:gd name="connsiteX45" fmla="*/ 204482 w 334060"/>
              <a:gd name="connsiteY45" fmla="*/ 169100 h 398208"/>
              <a:gd name="connsiteX46" fmla="*/ 157086 w 334060"/>
              <a:gd name="connsiteY46" fmla="*/ 199592 h 398208"/>
              <a:gd name="connsiteX47" fmla="*/ 153047 w 334060"/>
              <a:gd name="connsiteY47" fmla="*/ 199415 h 398208"/>
              <a:gd name="connsiteX48" fmla="*/ 146468 w 334060"/>
              <a:gd name="connsiteY48" fmla="*/ 198500 h 398208"/>
              <a:gd name="connsiteX49" fmla="*/ 131521 w 334060"/>
              <a:gd name="connsiteY49" fmla="*/ 197624 h 398208"/>
              <a:gd name="connsiteX50" fmla="*/ 103263 w 334060"/>
              <a:gd name="connsiteY50" fmla="*/ 200723 h 398208"/>
              <a:gd name="connsiteX51" fmla="*/ 69138 w 334060"/>
              <a:gd name="connsiteY51" fmla="*/ 213486 h 398208"/>
              <a:gd name="connsiteX52" fmla="*/ 46253 w 334060"/>
              <a:gd name="connsiteY52" fmla="*/ 229285 h 398208"/>
              <a:gd name="connsiteX53" fmla="*/ 45986 w 334060"/>
              <a:gd name="connsiteY53" fmla="*/ 229527 h 398208"/>
              <a:gd name="connsiteX54" fmla="*/ 42049 w 334060"/>
              <a:gd name="connsiteY54" fmla="*/ 231063 h 398208"/>
              <a:gd name="connsiteX55" fmla="*/ 37185 w 334060"/>
              <a:gd name="connsiteY55" fmla="*/ 228485 h 398208"/>
              <a:gd name="connsiteX56" fmla="*/ 36461 w 334060"/>
              <a:gd name="connsiteY56" fmla="*/ 226948 h 398208"/>
              <a:gd name="connsiteX57" fmla="*/ 32397 w 334060"/>
              <a:gd name="connsiteY57" fmla="*/ 217258 h 398208"/>
              <a:gd name="connsiteX58" fmla="*/ 27139 w 334060"/>
              <a:gd name="connsiteY58" fmla="*/ 199732 h 398208"/>
              <a:gd name="connsiteX59" fmla="*/ 24460 w 334060"/>
              <a:gd name="connsiteY59" fmla="*/ 184619 h 398208"/>
              <a:gd name="connsiteX60" fmla="*/ 86652 w 334060"/>
              <a:gd name="connsiteY60" fmla="*/ 119722 h 398208"/>
              <a:gd name="connsiteX61" fmla="*/ 96646 w 334060"/>
              <a:gd name="connsiteY61" fmla="*/ 109283 h 398208"/>
              <a:gd name="connsiteX62" fmla="*/ 112979 w 334060"/>
              <a:gd name="connsiteY62" fmla="*/ 92240 h 398208"/>
              <a:gd name="connsiteX63" fmla="*/ 126351 w 334060"/>
              <a:gd name="connsiteY63" fmla="*/ 78295 h 398208"/>
              <a:gd name="connsiteX64" fmla="*/ 138595 w 334060"/>
              <a:gd name="connsiteY64" fmla="*/ 65506 h 398208"/>
              <a:gd name="connsiteX65" fmla="*/ 138976 w 334060"/>
              <a:gd name="connsiteY65" fmla="*/ 65125 h 398208"/>
              <a:gd name="connsiteX66" fmla="*/ 155041 w 334060"/>
              <a:gd name="connsiteY66" fmla="*/ 48348 h 398208"/>
              <a:gd name="connsiteX67" fmla="*/ 156121 w 334060"/>
              <a:gd name="connsiteY67" fmla="*/ 47218 h 398208"/>
              <a:gd name="connsiteX68" fmla="*/ 154368 w 334060"/>
              <a:gd name="connsiteY68" fmla="*/ 43929 h 398208"/>
              <a:gd name="connsiteX69" fmla="*/ 144373 w 334060"/>
              <a:gd name="connsiteY69" fmla="*/ 25374 h 398208"/>
              <a:gd name="connsiteX70" fmla="*/ 165404 w 334060"/>
              <a:gd name="connsiteY70" fmla="*/ 23634 h 398208"/>
              <a:gd name="connsiteX71" fmla="*/ 166915 w 334060"/>
              <a:gd name="connsiteY71" fmla="*/ 23596 h 398208"/>
              <a:gd name="connsiteX72" fmla="*/ 178295 w 334060"/>
              <a:gd name="connsiteY72" fmla="*/ 24079 h 398208"/>
              <a:gd name="connsiteX73" fmla="*/ 274142 w 334060"/>
              <a:gd name="connsiteY73" fmla="*/ 71843 h 398208"/>
              <a:gd name="connsiteX74" fmla="*/ 292506 w 334060"/>
              <a:gd name="connsiteY74" fmla="*/ 97713 h 398208"/>
              <a:gd name="connsiteX75" fmla="*/ 310476 w 334060"/>
              <a:gd name="connsiteY75" fmla="*/ 167144 h 398208"/>
              <a:gd name="connsiteX76" fmla="*/ 308851 w 334060"/>
              <a:gd name="connsiteY76" fmla="*/ 188721 h 398208"/>
              <a:gd name="connsiteX77" fmla="*/ 301434 w 334060"/>
              <a:gd name="connsiteY77" fmla="*/ 217258 h 398208"/>
              <a:gd name="connsiteX78" fmla="*/ 299224 w 334060"/>
              <a:gd name="connsiteY78" fmla="*/ 219874 h 398208"/>
              <a:gd name="connsiteX79" fmla="*/ 251612 w 334060"/>
              <a:gd name="connsiteY79" fmla="*/ 276618 h 398208"/>
              <a:gd name="connsiteX80" fmla="*/ 239712 w 334060"/>
              <a:gd name="connsiteY80" fmla="*/ 290791 h 398208"/>
              <a:gd name="connsiteX81" fmla="*/ 234124 w 334060"/>
              <a:gd name="connsiteY81" fmla="*/ 297459 h 398208"/>
              <a:gd name="connsiteX82" fmla="*/ 207390 w 334060"/>
              <a:gd name="connsiteY82" fmla="*/ 329336 h 398208"/>
              <a:gd name="connsiteX83" fmla="*/ 201028 w 334060"/>
              <a:gd name="connsiteY83" fmla="*/ 336905 h 398208"/>
              <a:gd name="connsiteX84" fmla="*/ 189877 w 334060"/>
              <a:gd name="connsiteY84" fmla="*/ 350202 h 398208"/>
              <a:gd name="connsiteX85" fmla="*/ 183171 w 334060"/>
              <a:gd name="connsiteY85" fmla="*/ 358177 h 398208"/>
              <a:gd name="connsiteX86" fmla="*/ 172237 w 334060"/>
              <a:gd name="connsiteY86" fmla="*/ 371220 h 398208"/>
              <a:gd name="connsiteX87" fmla="*/ 170294 w 334060"/>
              <a:gd name="connsiteY87" fmla="*/ 373532 h 398208"/>
              <a:gd name="connsiteX88" fmla="*/ 166915 w 334060"/>
              <a:gd name="connsiteY88" fmla="*/ 374611 h 398208"/>
              <a:gd name="connsiteX89" fmla="*/ 163537 w 334060"/>
              <a:gd name="connsiteY89" fmla="*/ 373532 h 398208"/>
              <a:gd name="connsiteX90" fmla="*/ 161594 w 334060"/>
              <a:gd name="connsiteY90" fmla="*/ 371220 h 398208"/>
              <a:gd name="connsiteX91" fmla="*/ 143954 w 334060"/>
              <a:gd name="connsiteY91" fmla="*/ 350202 h 398208"/>
              <a:gd name="connsiteX92" fmla="*/ 126466 w 334060"/>
              <a:gd name="connsiteY92" fmla="*/ 329336 h 398208"/>
              <a:gd name="connsiteX93" fmla="*/ 109219 w 334060"/>
              <a:gd name="connsiteY93" fmla="*/ 308800 h 398208"/>
              <a:gd name="connsiteX94" fmla="*/ 94119 w 334060"/>
              <a:gd name="connsiteY94" fmla="*/ 290791 h 398208"/>
              <a:gd name="connsiteX95" fmla="*/ 92468 w 334060"/>
              <a:gd name="connsiteY95" fmla="*/ 288835 h 398208"/>
              <a:gd name="connsiteX96" fmla="*/ 91439 w 334060"/>
              <a:gd name="connsiteY96" fmla="*/ 289178 h 398208"/>
              <a:gd name="connsiteX97" fmla="*/ 70840 w 334060"/>
              <a:gd name="connsiteY97" fmla="*/ 299770 h 398208"/>
              <a:gd name="connsiteX98" fmla="*/ 78651 w 334060"/>
              <a:gd name="connsiteY98" fmla="*/ 309079 h 398208"/>
              <a:gd name="connsiteX99" fmla="*/ 86105 w 334060"/>
              <a:gd name="connsiteY99" fmla="*/ 317969 h 398208"/>
              <a:gd name="connsiteX100" fmla="*/ 142277 w 334060"/>
              <a:gd name="connsiteY100" fmla="*/ 384898 h 398208"/>
              <a:gd name="connsiteX101" fmla="*/ 166915 w 334060"/>
              <a:gd name="connsiteY101" fmla="*/ 398208 h 398208"/>
              <a:gd name="connsiteX102" fmla="*/ 180174 w 334060"/>
              <a:gd name="connsiteY102" fmla="*/ 395033 h 398208"/>
              <a:gd name="connsiteX103" fmla="*/ 191553 w 334060"/>
              <a:gd name="connsiteY103" fmla="*/ 384898 h 398208"/>
              <a:gd name="connsiteX104" fmla="*/ 207962 w 334060"/>
              <a:gd name="connsiteY104" fmla="*/ 365353 h 398208"/>
              <a:gd name="connsiteX105" fmla="*/ 238683 w 334060"/>
              <a:gd name="connsiteY105" fmla="*/ 328739 h 398208"/>
              <a:gd name="connsiteX106" fmla="*/ 255180 w 334060"/>
              <a:gd name="connsiteY106" fmla="*/ 309079 h 398208"/>
              <a:gd name="connsiteX107" fmla="*/ 259879 w 334060"/>
              <a:gd name="connsiteY107" fmla="*/ 303466 h 398208"/>
              <a:gd name="connsiteX108" fmla="*/ 322033 w 334060"/>
              <a:gd name="connsiteY108" fmla="*/ 229399 h 398208"/>
              <a:gd name="connsiteX109" fmla="*/ 330656 w 334060"/>
              <a:gd name="connsiteY109" fmla="*/ 200939 h 398208"/>
              <a:gd name="connsiteX110" fmla="*/ 333616 w 334060"/>
              <a:gd name="connsiteY110" fmla="*/ 178904 h 398208"/>
              <a:gd name="connsiteX111" fmla="*/ 334060 w 334060"/>
              <a:gd name="connsiteY111" fmla="*/ 167144 h 398208"/>
              <a:gd name="connsiteX112" fmla="*/ 308762 w 334060"/>
              <a:gd name="connsiteY112" fmla="*/ 78739 h 398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</a:cxnLst>
            <a:rect l="l" t="t" r="r" b="b"/>
            <a:pathLst>
              <a:path w="334060" h="398208">
                <a:moveTo>
                  <a:pt x="308762" y="78739"/>
                </a:moveTo>
                <a:cubicBezTo>
                  <a:pt x="284555" y="39992"/>
                  <a:pt x="244944" y="11886"/>
                  <a:pt x="198475" y="3009"/>
                </a:cubicBezTo>
                <a:cubicBezTo>
                  <a:pt x="189166" y="1231"/>
                  <a:pt x="179590" y="228"/>
                  <a:pt x="169811" y="63"/>
                </a:cubicBezTo>
                <a:cubicBezTo>
                  <a:pt x="169417" y="63"/>
                  <a:pt x="169036" y="37"/>
                  <a:pt x="168643" y="37"/>
                </a:cubicBezTo>
                <a:cubicBezTo>
                  <a:pt x="168071" y="37"/>
                  <a:pt x="167500" y="0"/>
                  <a:pt x="166915" y="0"/>
                </a:cubicBezTo>
                <a:cubicBezTo>
                  <a:pt x="159880" y="0"/>
                  <a:pt x="152958" y="482"/>
                  <a:pt x="146151" y="1320"/>
                </a:cubicBezTo>
                <a:cubicBezTo>
                  <a:pt x="141579" y="1892"/>
                  <a:pt x="137045" y="2603"/>
                  <a:pt x="132613" y="3530"/>
                </a:cubicBezTo>
                <a:cubicBezTo>
                  <a:pt x="124650" y="5194"/>
                  <a:pt x="116890" y="7416"/>
                  <a:pt x="109384" y="10172"/>
                </a:cubicBezTo>
                <a:lnTo>
                  <a:pt x="112826" y="16560"/>
                </a:lnTo>
                <a:lnTo>
                  <a:pt x="120725" y="31254"/>
                </a:lnTo>
                <a:lnTo>
                  <a:pt x="127203" y="43281"/>
                </a:lnTo>
                <a:lnTo>
                  <a:pt x="119595" y="51218"/>
                </a:lnTo>
                <a:lnTo>
                  <a:pt x="113309" y="46469"/>
                </a:lnTo>
                <a:lnTo>
                  <a:pt x="102958" y="38684"/>
                </a:lnTo>
                <a:lnTo>
                  <a:pt x="82219" y="23062"/>
                </a:lnTo>
                <a:lnTo>
                  <a:pt x="81559" y="22567"/>
                </a:lnTo>
                <a:cubicBezTo>
                  <a:pt x="76885" y="29997"/>
                  <a:pt x="70967" y="36537"/>
                  <a:pt x="64084" y="41922"/>
                </a:cubicBezTo>
                <a:lnTo>
                  <a:pt x="77088" y="55295"/>
                </a:lnTo>
                <a:lnTo>
                  <a:pt x="94982" y="73710"/>
                </a:lnTo>
                <a:lnTo>
                  <a:pt x="96519" y="75298"/>
                </a:lnTo>
                <a:lnTo>
                  <a:pt x="80187" y="92354"/>
                </a:lnTo>
                <a:lnTo>
                  <a:pt x="24333" y="150647"/>
                </a:lnTo>
                <a:lnTo>
                  <a:pt x="0" y="176047"/>
                </a:lnTo>
                <a:cubicBezTo>
                  <a:pt x="50" y="176999"/>
                  <a:pt x="152" y="177952"/>
                  <a:pt x="228" y="178904"/>
                </a:cubicBezTo>
                <a:cubicBezTo>
                  <a:pt x="863" y="188048"/>
                  <a:pt x="2222" y="197002"/>
                  <a:pt x="4279" y="205688"/>
                </a:cubicBezTo>
                <a:cubicBezTo>
                  <a:pt x="6210" y="213842"/>
                  <a:pt x="8724" y="221767"/>
                  <a:pt x="11798" y="229399"/>
                </a:cubicBezTo>
                <a:cubicBezTo>
                  <a:pt x="12712" y="231698"/>
                  <a:pt x="13703" y="233959"/>
                  <a:pt x="14706" y="236207"/>
                </a:cubicBezTo>
                <a:cubicBezTo>
                  <a:pt x="15201" y="237273"/>
                  <a:pt x="15709" y="238340"/>
                  <a:pt x="16217" y="239394"/>
                </a:cubicBezTo>
                <a:cubicBezTo>
                  <a:pt x="21246" y="248487"/>
                  <a:pt x="30924" y="254660"/>
                  <a:pt x="42049" y="254660"/>
                </a:cubicBezTo>
                <a:cubicBezTo>
                  <a:pt x="48704" y="254660"/>
                  <a:pt x="54838" y="252412"/>
                  <a:pt x="59778" y="248691"/>
                </a:cubicBezTo>
                <a:lnTo>
                  <a:pt x="59753" y="248754"/>
                </a:lnTo>
                <a:cubicBezTo>
                  <a:pt x="59842" y="248653"/>
                  <a:pt x="59956" y="248577"/>
                  <a:pt x="60070" y="248475"/>
                </a:cubicBezTo>
                <a:cubicBezTo>
                  <a:pt x="61086" y="247687"/>
                  <a:pt x="62077" y="246836"/>
                  <a:pt x="62979" y="245922"/>
                </a:cubicBezTo>
                <a:cubicBezTo>
                  <a:pt x="81597" y="230250"/>
                  <a:pt x="105270" y="221220"/>
                  <a:pt x="131521" y="221220"/>
                </a:cubicBezTo>
                <a:cubicBezTo>
                  <a:pt x="135305" y="221220"/>
                  <a:pt x="139026" y="221424"/>
                  <a:pt x="142709" y="221805"/>
                </a:cubicBezTo>
                <a:cubicBezTo>
                  <a:pt x="145084" y="222262"/>
                  <a:pt x="147523" y="222618"/>
                  <a:pt x="149986" y="222846"/>
                </a:cubicBezTo>
                <a:cubicBezTo>
                  <a:pt x="152323" y="223062"/>
                  <a:pt x="154685" y="223189"/>
                  <a:pt x="157086" y="223189"/>
                </a:cubicBezTo>
                <a:cubicBezTo>
                  <a:pt x="170522" y="223189"/>
                  <a:pt x="183133" y="219671"/>
                  <a:pt x="194081" y="213537"/>
                </a:cubicBezTo>
                <a:cubicBezTo>
                  <a:pt x="203022" y="208520"/>
                  <a:pt x="210832" y="201739"/>
                  <a:pt x="217055" y="193662"/>
                </a:cubicBezTo>
                <a:cubicBezTo>
                  <a:pt x="222656" y="186397"/>
                  <a:pt x="226974" y="178104"/>
                  <a:pt x="229653" y="169100"/>
                </a:cubicBezTo>
                <a:cubicBezTo>
                  <a:pt x="231685" y="162254"/>
                  <a:pt x="232803" y="154990"/>
                  <a:pt x="232803" y="147484"/>
                </a:cubicBezTo>
                <a:cubicBezTo>
                  <a:pt x="232803" y="139966"/>
                  <a:pt x="231685" y="132714"/>
                  <a:pt x="229653" y="125856"/>
                </a:cubicBezTo>
                <a:cubicBezTo>
                  <a:pt x="226974" y="116852"/>
                  <a:pt x="222656" y="108559"/>
                  <a:pt x="217055" y="101307"/>
                </a:cubicBezTo>
                <a:cubicBezTo>
                  <a:pt x="211467" y="108559"/>
                  <a:pt x="207162" y="116852"/>
                  <a:pt x="204482" y="125856"/>
                </a:cubicBezTo>
                <a:cubicBezTo>
                  <a:pt x="207492" y="132448"/>
                  <a:pt x="209194" y="139775"/>
                  <a:pt x="209194" y="147484"/>
                </a:cubicBezTo>
                <a:cubicBezTo>
                  <a:pt x="209194" y="155193"/>
                  <a:pt x="207492" y="162509"/>
                  <a:pt x="204482" y="169100"/>
                </a:cubicBezTo>
                <a:cubicBezTo>
                  <a:pt x="196252" y="187070"/>
                  <a:pt x="178104" y="199592"/>
                  <a:pt x="157086" y="199592"/>
                </a:cubicBezTo>
                <a:cubicBezTo>
                  <a:pt x="155727" y="199592"/>
                  <a:pt x="154380" y="199529"/>
                  <a:pt x="153047" y="199415"/>
                </a:cubicBezTo>
                <a:cubicBezTo>
                  <a:pt x="150863" y="199059"/>
                  <a:pt x="148678" y="198754"/>
                  <a:pt x="146468" y="198500"/>
                </a:cubicBezTo>
                <a:cubicBezTo>
                  <a:pt x="141554" y="197942"/>
                  <a:pt x="136575" y="197624"/>
                  <a:pt x="131521" y="197624"/>
                </a:cubicBezTo>
                <a:cubicBezTo>
                  <a:pt x="121818" y="197624"/>
                  <a:pt x="112369" y="198716"/>
                  <a:pt x="103263" y="200723"/>
                </a:cubicBezTo>
                <a:cubicBezTo>
                  <a:pt x="91173" y="203377"/>
                  <a:pt x="79717" y="207733"/>
                  <a:pt x="69138" y="213486"/>
                </a:cubicBezTo>
                <a:cubicBezTo>
                  <a:pt x="60934" y="217931"/>
                  <a:pt x="53263" y="223240"/>
                  <a:pt x="46253" y="229285"/>
                </a:cubicBezTo>
                <a:cubicBezTo>
                  <a:pt x="46151" y="229361"/>
                  <a:pt x="46062" y="229450"/>
                  <a:pt x="45986" y="229527"/>
                </a:cubicBezTo>
                <a:cubicBezTo>
                  <a:pt x="44932" y="230466"/>
                  <a:pt x="43560" y="231063"/>
                  <a:pt x="42049" y="231063"/>
                </a:cubicBezTo>
                <a:cubicBezTo>
                  <a:pt x="40030" y="231063"/>
                  <a:pt x="38239" y="230034"/>
                  <a:pt x="37185" y="228485"/>
                </a:cubicBezTo>
                <a:cubicBezTo>
                  <a:pt x="36944" y="227964"/>
                  <a:pt x="36690" y="227456"/>
                  <a:pt x="36461" y="226948"/>
                </a:cubicBezTo>
                <a:cubicBezTo>
                  <a:pt x="34988" y="223773"/>
                  <a:pt x="33642" y="220548"/>
                  <a:pt x="32397" y="217258"/>
                </a:cubicBezTo>
                <a:cubicBezTo>
                  <a:pt x="30276" y="211569"/>
                  <a:pt x="28536" y="205726"/>
                  <a:pt x="27139" y="199732"/>
                </a:cubicBezTo>
                <a:cubicBezTo>
                  <a:pt x="25996" y="194779"/>
                  <a:pt x="25094" y="189750"/>
                  <a:pt x="24460" y="184619"/>
                </a:cubicBezTo>
                <a:lnTo>
                  <a:pt x="86652" y="119722"/>
                </a:lnTo>
                <a:lnTo>
                  <a:pt x="96646" y="109283"/>
                </a:lnTo>
                <a:lnTo>
                  <a:pt x="112979" y="92240"/>
                </a:lnTo>
                <a:lnTo>
                  <a:pt x="126351" y="78295"/>
                </a:lnTo>
                <a:lnTo>
                  <a:pt x="138595" y="65506"/>
                </a:lnTo>
                <a:lnTo>
                  <a:pt x="138976" y="65125"/>
                </a:lnTo>
                <a:lnTo>
                  <a:pt x="155041" y="48348"/>
                </a:lnTo>
                <a:lnTo>
                  <a:pt x="156121" y="47218"/>
                </a:lnTo>
                <a:lnTo>
                  <a:pt x="154368" y="43929"/>
                </a:lnTo>
                <a:lnTo>
                  <a:pt x="144373" y="25374"/>
                </a:lnTo>
                <a:cubicBezTo>
                  <a:pt x="151231" y="24295"/>
                  <a:pt x="158254" y="23710"/>
                  <a:pt x="165404" y="23634"/>
                </a:cubicBezTo>
                <a:cubicBezTo>
                  <a:pt x="165912" y="23621"/>
                  <a:pt x="166408" y="23596"/>
                  <a:pt x="166915" y="23596"/>
                </a:cubicBezTo>
                <a:cubicBezTo>
                  <a:pt x="170751" y="23596"/>
                  <a:pt x="174535" y="23786"/>
                  <a:pt x="178295" y="24079"/>
                </a:cubicBezTo>
                <a:cubicBezTo>
                  <a:pt x="216306" y="27076"/>
                  <a:pt x="250202" y="44932"/>
                  <a:pt x="274142" y="71843"/>
                </a:cubicBezTo>
                <a:cubicBezTo>
                  <a:pt x="281165" y="79743"/>
                  <a:pt x="287337" y="88404"/>
                  <a:pt x="292506" y="97713"/>
                </a:cubicBezTo>
                <a:cubicBezTo>
                  <a:pt x="303936" y="118300"/>
                  <a:pt x="310476" y="141973"/>
                  <a:pt x="310476" y="167144"/>
                </a:cubicBezTo>
                <a:cubicBezTo>
                  <a:pt x="310476" y="174485"/>
                  <a:pt x="309917" y="181673"/>
                  <a:pt x="308851" y="188721"/>
                </a:cubicBezTo>
                <a:cubicBezTo>
                  <a:pt x="307352" y="198602"/>
                  <a:pt x="304825" y="208140"/>
                  <a:pt x="301434" y="217258"/>
                </a:cubicBezTo>
                <a:lnTo>
                  <a:pt x="299224" y="219874"/>
                </a:lnTo>
                <a:lnTo>
                  <a:pt x="251612" y="276618"/>
                </a:lnTo>
                <a:lnTo>
                  <a:pt x="239712" y="290791"/>
                </a:lnTo>
                <a:lnTo>
                  <a:pt x="234124" y="297459"/>
                </a:lnTo>
                <a:lnTo>
                  <a:pt x="207390" y="329336"/>
                </a:lnTo>
                <a:lnTo>
                  <a:pt x="201028" y="336905"/>
                </a:lnTo>
                <a:lnTo>
                  <a:pt x="189877" y="350202"/>
                </a:lnTo>
                <a:lnTo>
                  <a:pt x="183171" y="358177"/>
                </a:lnTo>
                <a:lnTo>
                  <a:pt x="172237" y="371220"/>
                </a:lnTo>
                <a:lnTo>
                  <a:pt x="170294" y="373532"/>
                </a:lnTo>
                <a:cubicBezTo>
                  <a:pt x="169328" y="374205"/>
                  <a:pt x="168173" y="374611"/>
                  <a:pt x="166915" y="374611"/>
                </a:cubicBezTo>
                <a:cubicBezTo>
                  <a:pt x="165658" y="374611"/>
                  <a:pt x="164502" y="374205"/>
                  <a:pt x="163537" y="373532"/>
                </a:cubicBezTo>
                <a:lnTo>
                  <a:pt x="161594" y="371220"/>
                </a:lnTo>
                <a:lnTo>
                  <a:pt x="143954" y="350202"/>
                </a:lnTo>
                <a:lnTo>
                  <a:pt x="126466" y="329336"/>
                </a:lnTo>
                <a:lnTo>
                  <a:pt x="109219" y="308800"/>
                </a:lnTo>
                <a:lnTo>
                  <a:pt x="94119" y="290791"/>
                </a:lnTo>
                <a:lnTo>
                  <a:pt x="92468" y="288835"/>
                </a:lnTo>
                <a:cubicBezTo>
                  <a:pt x="92125" y="288950"/>
                  <a:pt x="91782" y="289064"/>
                  <a:pt x="91439" y="289178"/>
                </a:cubicBezTo>
                <a:cubicBezTo>
                  <a:pt x="84073" y="291794"/>
                  <a:pt x="77152" y="295376"/>
                  <a:pt x="70840" y="299770"/>
                </a:cubicBezTo>
                <a:lnTo>
                  <a:pt x="78651" y="309079"/>
                </a:lnTo>
                <a:lnTo>
                  <a:pt x="86105" y="317969"/>
                </a:lnTo>
                <a:lnTo>
                  <a:pt x="142277" y="384898"/>
                </a:lnTo>
                <a:cubicBezTo>
                  <a:pt x="147561" y="392912"/>
                  <a:pt x="156616" y="398208"/>
                  <a:pt x="166915" y="398208"/>
                </a:cubicBezTo>
                <a:cubicBezTo>
                  <a:pt x="171691" y="398208"/>
                  <a:pt x="176186" y="397040"/>
                  <a:pt x="180174" y="395033"/>
                </a:cubicBezTo>
                <a:cubicBezTo>
                  <a:pt x="184797" y="392709"/>
                  <a:pt x="188721" y="389204"/>
                  <a:pt x="191553" y="384898"/>
                </a:cubicBezTo>
                <a:lnTo>
                  <a:pt x="207962" y="365353"/>
                </a:lnTo>
                <a:lnTo>
                  <a:pt x="238683" y="328739"/>
                </a:lnTo>
                <a:lnTo>
                  <a:pt x="255180" y="309079"/>
                </a:lnTo>
                <a:lnTo>
                  <a:pt x="259879" y="303466"/>
                </a:lnTo>
                <a:lnTo>
                  <a:pt x="322033" y="229399"/>
                </a:lnTo>
                <a:cubicBezTo>
                  <a:pt x="325704" y="220281"/>
                  <a:pt x="328624" y="210768"/>
                  <a:pt x="330656" y="200939"/>
                </a:cubicBezTo>
                <a:cubicBezTo>
                  <a:pt x="332130" y="193750"/>
                  <a:pt x="333095" y="186397"/>
                  <a:pt x="333616" y="178904"/>
                </a:cubicBezTo>
                <a:cubicBezTo>
                  <a:pt x="333882" y="175018"/>
                  <a:pt x="334060" y="171094"/>
                  <a:pt x="334060" y="167144"/>
                </a:cubicBezTo>
                <a:cubicBezTo>
                  <a:pt x="334060" y="134670"/>
                  <a:pt x="324777" y="104393"/>
                  <a:pt x="308762" y="7873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0"/>
            <a:ext cx="3657600" cy="647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0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625600"/>
            <a:ext cx="1092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效果展示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4305300"/>
            <a:ext cx="342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小享兽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71993" y="4772774"/>
            <a:ext cx="254000" cy="50800"/>
          </a:xfrm>
          <a:custGeom>
            <a:avLst/>
            <a:gdLst>
              <a:gd name="connsiteX0" fmla="*/ 254000 w 254000"/>
              <a:gd name="connsiteY0" fmla="*/ 50800 h 50800"/>
              <a:gd name="connsiteX1" fmla="*/ 0 w 254000"/>
              <a:gd name="connsiteY1" fmla="*/ 50800 h 50800"/>
              <a:gd name="connsiteX2" fmla="*/ 0 w 254000"/>
              <a:gd name="connsiteY2" fmla="*/ 0 h 50800"/>
              <a:gd name="connsiteX3" fmla="*/ 254000 w 254000"/>
              <a:gd name="connsiteY3" fmla="*/ 0 h 50800"/>
              <a:gd name="connsiteX4" fmla="*/ 254000 w 254000"/>
              <a:gd name="connsiteY4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000" h="50800">
                <a:moveTo>
                  <a:pt x="254000" y="50800"/>
                </a:moveTo>
                <a:lnTo>
                  <a:pt x="0" y="50800"/>
                </a:lnTo>
                <a:lnTo>
                  <a:pt x="0" y="0"/>
                </a:lnTo>
                <a:lnTo>
                  <a:pt x="254000" y="0"/>
                </a:lnTo>
                <a:lnTo>
                  <a:pt x="254000" y="50800"/>
                </a:ln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1431" y="2554509"/>
            <a:ext cx="1500339" cy="1500340"/>
          </a:xfrm>
          <a:custGeom>
            <a:avLst/>
            <a:gdLst>
              <a:gd name="connsiteX0" fmla="*/ 0 w 1500339"/>
              <a:gd name="connsiteY0" fmla="*/ 1028738 h 1500340"/>
              <a:gd name="connsiteX1" fmla="*/ 291 w 1500339"/>
              <a:gd name="connsiteY1" fmla="*/ 1083868 h 1500340"/>
              <a:gd name="connsiteX2" fmla="*/ 876 w 1500339"/>
              <a:gd name="connsiteY2" fmla="*/ 1128902 h 1500340"/>
              <a:gd name="connsiteX3" fmla="*/ 9423 w 1500339"/>
              <a:gd name="connsiteY3" fmla="*/ 1227023 h 1500340"/>
              <a:gd name="connsiteX4" fmla="*/ 39395 w 1500339"/>
              <a:gd name="connsiteY4" fmla="*/ 1320507 h 1500340"/>
              <a:gd name="connsiteX5" fmla="*/ 99186 w 1500339"/>
              <a:gd name="connsiteY5" fmla="*/ 1401140 h 1500340"/>
              <a:gd name="connsiteX6" fmla="*/ 179832 w 1500339"/>
              <a:gd name="connsiteY6" fmla="*/ 1460944 h 1500340"/>
              <a:gd name="connsiteX7" fmla="*/ 273303 w 1500339"/>
              <a:gd name="connsiteY7" fmla="*/ 1490916 h 1500340"/>
              <a:gd name="connsiteX8" fmla="*/ 371436 w 1500339"/>
              <a:gd name="connsiteY8" fmla="*/ 1499450 h 1500340"/>
              <a:gd name="connsiteX9" fmla="*/ 416458 w 1500339"/>
              <a:gd name="connsiteY9" fmla="*/ 1500047 h 1500340"/>
              <a:gd name="connsiteX10" fmla="*/ 471601 w 1500339"/>
              <a:gd name="connsiteY10" fmla="*/ 1500340 h 1500340"/>
              <a:gd name="connsiteX11" fmla="*/ 1028725 w 1500339"/>
              <a:gd name="connsiteY11" fmla="*/ 1500340 h 1500340"/>
              <a:gd name="connsiteX12" fmla="*/ 1083868 w 1500339"/>
              <a:gd name="connsiteY12" fmla="*/ 1500047 h 1500340"/>
              <a:gd name="connsiteX13" fmla="*/ 1128890 w 1500339"/>
              <a:gd name="connsiteY13" fmla="*/ 1499450 h 1500340"/>
              <a:gd name="connsiteX14" fmla="*/ 1227035 w 1500339"/>
              <a:gd name="connsiteY14" fmla="*/ 1490916 h 1500340"/>
              <a:gd name="connsiteX15" fmla="*/ 1320507 w 1500339"/>
              <a:gd name="connsiteY15" fmla="*/ 1460944 h 1500340"/>
              <a:gd name="connsiteX16" fmla="*/ 1401140 w 1500339"/>
              <a:gd name="connsiteY16" fmla="*/ 1401140 h 1500340"/>
              <a:gd name="connsiteX17" fmla="*/ 1460944 w 1500339"/>
              <a:gd name="connsiteY17" fmla="*/ 1320507 h 1500340"/>
              <a:gd name="connsiteX18" fmla="*/ 1490916 w 1500339"/>
              <a:gd name="connsiteY18" fmla="*/ 1227023 h 1500340"/>
              <a:gd name="connsiteX19" fmla="*/ 1499450 w 1500339"/>
              <a:gd name="connsiteY19" fmla="*/ 1128902 h 1500340"/>
              <a:gd name="connsiteX20" fmla="*/ 1500047 w 1500339"/>
              <a:gd name="connsiteY20" fmla="*/ 1083868 h 1500340"/>
              <a:gd name="connsiteX21" fmla="*/ 1500339 w 1500339"/>
              <a:gd name="connsiteY21" fmla="*/ 1028738 h 1500340"/>
              <a:gd name="connsiteX22" fmla="*/ 1500339 w 1500339"/>
              <a:gd name="connsiteY22" fmla="*/ 471601 h 1500340"/>
              <a:gd name="connsiteX23" fmla="*/ 1500047 w 1500339"/>
              <a:gd name="connsiteY23" fmla="*/ 416471 h 1500340"/>
              <a:gd name="connsiteX24" fmla="*/ 1499450 w 1500339"/>
              <a:gd name="connsiteY24" fmla="*/ 371436 h 1500340"/>
              <a:gd name="connsiteX25" fmla="*/ 1490916 w 1500339"/>
              <a:gd name="connsiteY25" fmla="*/ 273304 h 1500340"/>
              <a:gd name="connsiteX26" fmla="*/ 1460944 w 1500339"/>
              <a:gd name="connsiteY26" fmla="*/ 179832 h 1500340"/>
              <a:gd name="connsiteX27" fmla="*/ 1401140 w 1500339"/>
              <a:gd name="connsiteY27" fmla="*/ 99199 h 1500340"/>
              <a:gd name="connsiteX28" fmla="*/ 1320507 w 1500339"/>
              <a:gd name="connsiteY28" fmla="*/ 39395 h 1500340"/>
              <a:gd name="connsiteX29" fmla="*/ 1227035 w 1500339"/>
              <a:gd name="connsiteY29" fmla="*/ 9410 h 1500340"/>
              <a:gd name="connsiteX30" fmla="*/ 1128890 w 1500339"/>
              <a:gd name="connsiteY30" fmla="*/ 876 h 1500340"/>
              <a:gd name="connsiteX31" fmla="*/ 1083868 w 1500339"/>
              <a:gd name="connsiteY31" fmla="*/ 304 h 1500340"/>
              <a:gd name="connsiteX32" fmla="*/ 1028725 w 1500339"/>
              <a:gd name="connsiteY32" fmla="*/ 0 h 1500340"/>
              <a:gd name="connsiteX33" fmla="*/ 471601 w 1500339"/>
              <a:gd name="connsiteY33" fmla="*/ 0 h 1500340"/>
              <a:gd name="connsiteX34" fmla="*/ 416458 w 1500339"/>
              <a:gd name="connsiteY34" fmla="*/ 304 h 1500340"/>
              <a:gd name="connsiteX35" fmla="*/ 371436 w 1500339"/>
              <a:gd name="connsiteY35" fmla="*/ 876 h 1500340"/>
              <a:gd name="connsiteX36" fmla="*/ 273303 w 1500339"/>
              <a:gd name="connsiteY36" fmla="*/ 9410 h 1500340"/>
              <a:gd name="connsiteX37" fmla="*/ 179832 w 1500339"/>
              <a:gd name="connsiteY37" fmla="*/ 39395 h 1500340"/>
              <a:gd name="connsiteX38" fmla="*/ 99186 w 1500339"/>
              <a:gd name="connsiteY38" fmla="*/ 99199 h 1500340"/>
              <a:gd name="connsiteX39" fmla="*/ 39395 w 1500339"/>
              <a:gd name="connsiteY39" fmla="*/ 179832 h 1500340"/>
              <a:gd name="connsiteX40" fmla="*/ 9423 w 1500339"/>
              <a:gd name="connsiteY40" fmla="*/ 273304 h 1500340"/>
              <a:gd name="connsiteX41" fmla="*/ 876 w 1500339"/>
              <a:gd name="connsiteY41" fmla="*/ 371436 h 1500340"/>
              <a:gd name="connsiteX42" fmla="*/ 291 w 1500339"/>
              <a:gd name="connsiteY42" fmla="*/ 416471 h 1500340"/>
              <a:gd name="connsiteX43" fmla="*/ 0 w 1500339"/>
              <a:gd name="connsiteY43" fmla="*/ 471601 h 1500340"/>
              <a:gd name="connsiteX44" fmla="*/ 0 w 1500339"/>
              <a:gd name="connsiteY44" fmla="*/ 1028738 h 1500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500339" h="1500340">
                <a:moveTo>
                  <a:pt x="0" y="1028738"/>
                </a:moveTo>
                <a:cubicBezTo>
                  <a:pt x="0" y="1042479"/>
                  <a:pt x="75" y="1061135"/>
                  <a:pt x="291" y="1083868"/>
                </a:cubicBezTo>
                <a:cubicBezTo>
                  <a:pt x="520" y="1107820"/>
                  <a:pt x="660" y="1117561"/>
                  <a:pt x="876" y="1128902"/>
                </a:cubicBezTo>
                <a:cubicBezTo>
                  <a:pt x="1523" y="1162545"/>
                  <a:pt x="3695" y="1196619"/>
                  <a:pt x="9423" y="1227023"/>
                </a:cubicBezTo>
                <a:cubicBezTo>
                  <a:pt x="15659" y="1260220"/>
                  <a:pt x="24104" y="1290358"/>
                  <a:pt x="39395" y="1320507"/>
                </a:cubicBezTo>
                <a:cubicBezTo>
                  <a:pt x="54889" y="1351102"/>
                  <a:pt x="76161" y="1377556"/>
                  <a:pt x="99186" y="1401140"/>
                </a:cubicBezTo>
                <a:cubicBezTo>
                  <a:pt x="122783" y="1424190"/>
                  <a:pt x="149225" y="1445450"/>
                  <a:pt x="179832" y="1460944"/>
                </a:cubicBezTo>
                <a:cubicBezTo>
                  <a:pt x="209981" y="1476222"/>
                  <a:pt x="240118" y="1484668"/>
                  <a:pt x="273303" y="1490916"/>
                </a:cubicBezTo>
                <a:cubicBezTo>
                  <a:pt x="303733" y="1496631"/>
                  <a:pt x="337781" y="1498815"/>
                  <a:pt x="371436" y="1499450"/>
                </a:cubicBezTo>
                <a:cubicBezTo>
                  <a:pt x="382777" y="1499666"/>
                  <a:pt x="392518" y="1499819"/>
                  <a:pt x="416458" y="1500047"/>
                </a:cubicBezTo>
                <a:cubicBezTo>
                  <a:pt x="439203" y="1500250"/>
                  <a:pt x="457847" y="1500340"/>
                  <a:pt x="471601" y="1500340"/>
                </a:cubicBezTo>
                <a:lnTo>
                  <a:pt x="1028725" y="1500340"/>
                </a:lnTo>
                <a:cubicBezTo>
                  <a:pt x="1042479" y="1500340"/>
                  <a:pt x="1061135" y="1500250"/>
                  <a:pt x="1083868" y="1500047"/>
                </a:cubicBezTo>
                <a:cubicBezTo>
                  <a:pt x="1107808" y="1499819"/>
                  <a:pt x="1117561" y="1499666"/>
                  <a:pt x="1128890" y="1499450"/>
                </a:cubicBezTo>
                <a:cubicBezTo>
                  <a:pt x="1162557" y="1498815"/>
                  <a:pt x="1196606" y="1496631"/>
                  <a:pt x="1227035" y="1490916"/>
                </a:cubicBezTo>
                <a:cubicBezTo>
                  <a:pt x="1260208" y="1484668"/>
                  <a:pt x="1290358" y="1476222"/>
                  <a:pt x="1320507" y="1460944"/>
                </a:cubicBezTo>
                <a:cubicBezTo>
                  <a:pt x="1351102" y="1445450"/>
                  <a:pt x="1377556" y="1424190"/>
                  <a:pt x="1401140" y="1401140"/>
                </a:cubicBezTo>
                <a:cubicBezTo>
                  <a:pt x="1424177" y="1377556"/>
                  <a:pt x="1445437" y="1351102"/>
                  <a:pt x="1460944" y="1320507"/>
                </a:cubicBezTo>
                <a:cubicBezTo>
                  <a:pt x="1476222" y="1290358"/>
                  <a:pt x="1484680" y="1260220"/>
                  <a:pt x="1490916" y="1227023"/>
                </a:cubicBezTo>
                <a:cubicBezTo>
                  <a:pt x="1496631" y="1196619"/>
                  <a:pt x="1498815" y="1162545"/>
                  <a:pt x="1499450" y="1128902"/>
                </a:cubicBezTo>
                <a:cubicBezTo>
                  <a:pt x="1499666" y="1117561"/>
                  <a:pt x="1499818" y="1107820"/>
                  <a:pt x="1500047" y="1083868"/>
                </a:cubicBezTo>
                <a:cubicBezTo>
                  <a:pt x="1500251" y="1061135"/>
                  <a:pt x="1500339" y="1042479"/>
                  <a:pt x="1500339" y="1028738"/>
                </a:cubicBezTo>
                <a:lnTo>
                  <a:pt x="1500339" y="471601"/>
                </a:lnTo>
                <a:cubicBezTo>
                  <a:pt x="1500339" y="457860"/>
                  <a:pt x="1500251" y="439191"/>
                  <a:pt x="1500047" y="416471"/>
                </a:cubicBezTo>
                <a:cubicBezTo>
                  <a:pt x="1499818" y="392518"/>
                  <a:pt x="1499666" y="382777"/>
                  <a:pt x="1499450" y="371436"/>
                </a:cubicBezTo>
                <a:cubicBezTo>
                  <a:pt x="1498815" y="337781"/>
                  <a:pt x="1496631" y="303720"/>
                  <a:pt x="1490916" y="273304"/>
                </a:cubicBezTo>
                <a:cubicBezTo>
                  <a:pt x="1484680" y="240118"/>
                  <a:pt x="1476222" y="209981"/>
                  <a:pt x="1460944" y="179832"/>
                </a:cubicBezTo>
                <a:cubicBezTo>
                  <a:pt x="1445437" y="149237"/>
                  <a:pt x="1424177" y="122783"/>
                  <a:pt x="1401140" y="99199"/>
                </a:cubicBezTo>
                <a:cubicBezTo>
                  <a:pt x="1377556" y="76161"/>
                  <a:pt x="1351102" y="54889"/>
                  <a:pt x="1320507" y="39395"/>
                </a:cubicBezTo>
                <a:cubicBezTo>
                  <a:pt x="1290358" y="24117"/>
                  <a:pt x="1260208" y="15646"/>
                  <a:pt x="1227035" y="9410"/>
                </a:cubicBezTo>
                <a:cubicBezTo>
                  <a:pt x="1196606" y="3695"/>
                  <a:pt x="1162557" y="1523"/>
                  <a:pt x="1128890" y="876"/>
                </a:cubicBezTo>
                <a:cubicBezTo>
                  <a:pt x="1117561" y="660"/>
                  <a:pt x="1107808" y="520"/>
                  <a:pt x="1083868" y="304"/>
                </a:cubicBezTo>
                <a:cubicBezTo>
                  <a:pt x="1061135" y="76"/>
                  <a:pt x="1042479" y="0"/>
                  <a:pt x="1028725" y="0"/>
                </a:cubicBezTo>
                <a:lnTo>
                  <a:pt x="471601" y="0"/>
                </a:lnTo>
                <a:cubicBezTo>
                  <a:pt x="457847" y="0"/>
                  <a:pt x="439203" y="76"/>
                  <a:pt x="416458" y="304"/>
                </a:cubicBezTo>
                <a:cubicBezTo>
                  <a:pt x="392518" y="520"/>
                  <a:pt x="382777" y="660"/>
                  <a:pt x="371436" y="876"/>
                </a:cubicBezTo>
                <a:cubicBezTo>
                  <a:pt x="337781" y="1523"/>
                  <a:pt x="303733" y="3695"/>
                  <a:pt x="273303" y="9410"/>
                </a:cubicBezTo>
                <a:cubicBezTo>
                  <a:pt x="240118" y="15646"/>
                  <a:pt x="209981" y="24117"/>
                  <a:pt x="179832" y="39395"/>
                </a:cubicBezTo>
                <a:cubicBezTo>
                  <a:pt x="149225" y="54889"/>
                  <a:pt x="122783" y="76161"/>
                  <a:pt x="99186" y="99199"/>
                </a:cubicBezTo>
                <a:cubicBezTo>
                  <a:pt x="76161" y="122783"/>
                  <a:pt x="54889" y="149237"/>
                  <a:pt x="39395" y="179832"/>
                </a:cubicBezTo>
                <a:cubicBezTo>
                  <a:pt x="24104" y="209981"/>
                  <a:pt x="15659" y="240118"/>
                  <a:pt x="9423" y="273304"/>
                </a:cubicBezTo>
                <a:cubicBezTo>
                  <a:pt x="3695" y="303720"/>
                  <a:pt x="1523" y="337781"/>
                  <a:pt x="876" y="371436"/>
                </a:cubicBezTo>
                <a:cubicBezTo>
                  <a:pt x="660" y="382777"/>
                  <a:pt x="520" y="392518"/>
                  <a:pt x="291" y="416471"/>
                </a:cubicBezTo>
                <a:cubicBezTo>
                  <a:pt x="75" y="439191"/>
                  <a:pt x="0" y="457860"/>
                  <a:pt x="0" y="471601"/>
                </a:cubicBezTo>
                <a:lnTo>
                  <a:pt x="0" y="102873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2943" y="3426677"/>
            <a:ext cx="111004" cy="175476"/>
          </a:xfrm>
          <a:custGeom>
            <a:avLst/>
            <a:gdLst>
              <a:gd name="connsiteX0" fmla="*/ 48602 w 111004"/>
              <a:gd name="connsiteY0" fmla="*/ 16560 h 175476"/>
              <a:gd name="connsiteX1" fmla="*/ 16560 w 111004"/>
              <a:gd name="connsiteY1" fmla="*/ 0 h 175476"/>
              <a:gd name="connsiteX2" fmla="*/ 0 w 111004"/>
              <a:gd name="connsiteY2" fmla="*/ 32041 h 175476"/>
              <a:gd name="connsiteX3" fmla="*/ 64909 w 111004"/>
              <a:gd name="connsiteY3" fmla="*/ 164426 h 175476"/>
              <a:gd name="connsiteX4" fmla="*/ 85940 w 111004"/>
              <a:gd name="connsiteY4" fmla="*/ 175475 h 175476"/>
              <a:gd name="connsiteX5" fmla="*/ 100380 w 111004"/>
              <a:gd name="connsiteY5" fmla="*/ 170967 h 175476"/>
              <a:gd name="connsiteX6" fmla="*/ 106921 w 111004"/>
              <a:gd name="connsiteY6" fmla="*/ 135496 h 175476"/>
              <a:gd name="connsiteX7" fmla="*/ 48602 w 111004"/>
              <a:gd name="connsiteY7" fmla="*/ 16560 h 175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1004" h="175476">
                <a:moveTo>
                  <a:pt x="48602" y="16560"/>
                </a:moveTo>
                <a:cubicBezTo>
                  <a:pt x="44335" y="3136"/>
                  <a:pt x="29997" y="-4279"/>
                  <a:pt x="16560" y="0"/>
                </a:cubicBezTo>
                <a:cubicBezTo>
                  <a:pt x="3137" y="4267"/>
                  <a:pt x="-4279" y="18618"/>
                  <a:pt x="0" y="32041"/>
                </a:cubicBezTo>
                <a:cubicBezTo>
                  <a:pt x="14973" y="79082"/>
                  <a:pt x="36817" y="123621"/>
                  <a:pt x="64909" y="164426"/>
                </a:cubicBezTo>
                <a:cubicBezTo>
                  <a:pt x="69862" y="171615"/>
                  <a:pt x="77838" y="175475"/>
                  <a:pt x="85940" y="175475"/>
                </a:cubicBezTo>
                <a:cubicBezTo>
                  <a:pt x="90932" y="175475"/>
                  <a:pt x="95961" y="174002"/>
                  <a:pt x="100380" y="170967"/>
                </a:cubicBezTo>
                <a:cubicBezTo>
                  <a:pt x="111988" y="162978"/>
                  <a:pt x="114922" y="147091"/>
                  <a:pt x="106921" y="135496"/>
                </a:cubicBezTo>
                <a:cubicBezTo>
                  <a:pt x="81673" y="98843"/>
                  <a:pt x="62052" y="58813"/>
                  <a:pt x="48602" y="16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4535" y="3488799"/>
            <a:ext cx="149537" cy="151876"/>
          </a:xfrm>
          <a:custGeom>
            <a:avLst/>
            <a:gdLst>
              <a:gd name="connsiteX0" fmla="*/ 46239 w 149537"/>
              <a:gd name="connsiteY0" fmla="*/ 10880 h 151876"/>
              <a:gd name="connsiteX1" fmla="*/ 10869 w 149537"/>
              <a:gd name="connsiteY1" fmla="*/ 3768 h 151876"/>
              <a:gd name="connsiteX2" fmla="*/ 3770 w 149537"/>
              <a:gd name="connsiteY2" fmla="*/ 39138 h 151876"/>
              <a:gd name="connsiteX3" fmla="*/ 109916 w 149537"/>
              <a:gd name="connsiteY3" fmla="*/ 147329 h 151876"/>
              <a:gd name="connsiteX4" fmla="*/ 124420 w 149537"/>
              <a:gd name="connsiteY4" fmla="*/ 151876 h 151876"/>
              <a:gd name="connsiteX5" fmla="*/ 145413 w 149537"/>
              <a:gd name="connsiteY5" fmla="*/ 140890 h 151876"/>
              <a:gd name="connsiteX6" fmla="*/ 138974 w 149537"/>
              <a:gd name="connsiteY6" fmla="*/ 105393 h 151876"/>
              <a:gd name="connsiteX7" fmla="*/ 46239 w 149537"/>
              <a:gd name="connsiteY7" fmla="*/ 10880 h 151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9537" h="151876">
                <a:moveTo>
                  <a:pt x="46239" y="10880"/>
                </a:moveTo>
                <a:cubicBezTo>
                  <a:pt x="38441" y="-854"/>
                  <a:pt x="22604" y="-4029"/>
                  <a:pt x="10869" y="3768"/>
                </a:cubicBezTo>
                <a:cubicBezTo>
                  <a:pt x="-852" y="11579"/>
                  <a:pt x="-4027" y="27403"/>
                  <a:pt x="3770" y="39138"/>
                </a:cubicBezTo>
                <a:cubicBezTo>
                  <a:pt x="32116" y="81759"/>
                  <a:pt x="67829" y="118157"/>
                  <a:pt x="109916" y="147329"/>
                </a:cubicBezTo>
                <a:cubicBezTo>
                  <a:pt x="114349" y="150402"/>
                  <a:pt x="119416" y="151876"/>
                  <a:pt x="124420" y="151876"/>
                </a:cubicBezTo>
                <a:cubicBezTo>
                  <a:pt x="132497" y="151876"/>
                  <a:pt x="140460" y="148040"/>
                  <a:pt x="145413" y="140890"/>
                </a:cubicBezTo>
                <a:cubicBezTo>
                  <a:pt x="153427" y="129320"/>
                  <a:pt x="150544" y="113420"/>
                  <a:pt x="138974" y="105393"/>
                </a:cubicBezTo>
                <a:cubicBezTo>
                  <a:pt x="102208" y="79930"/>
                  <a:pt x="71004" y="48130"/>
                  <a:pt x="46239" y="1088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70400" y="3490257"/>
            <a:ext cx="362610" cy="115697"/>
          </a:xfrm>
          <a:custGeom>
            <a:avLst/>
            <a:gdLst>
              <a:gd name="connsiteX0" fmla="*/ 8954 w 362610"/>
              <a:gd name="connsiteY0" fmla="*/ 44894 h 115697"/>
              <a:gd name="connsiteX1" fmla="*/ 202604 w 362610"/>
              <a:gd name="connsiteY1" fmla="*/ 115697 h 115697"/>
              <a:gd name="connsiteX2" fmla="*/ 347511 w 362610"/>
              <a:gd name="connsiteY2" fmla="*/ 78422 h 115697"/>
              <a:gd name="connsiteX3" fmla="*/ 350610 w 362610"/>
              <a:gd name="connsiteY3" fmla="*/ 76733 h 115697"/>
              <a:gd name="connsiteX4" fmla="*/ 360198 w 362610"/>
              <a:gd name="connsiteY4" fmla="*/ 41961 h 115697"/>
              <a:gd name="connsiteX5" fmla="*/ 325426 w 362610"/>
              <a:gd name="connsiteY5" fmla="*/ 32372 h 115697"/>
              <a:gd name="connsiteX6" fmla="*/ 277509 w 362610"/>
              <a:gd name="connsiteY6" fmla="*/ 53162 h 115697"/>
              <a:gd name="connsiteX7" fmla="*/ 275934 w 362610"/>
              <a:gd name="connsiteY7" fmla="*/ 53657 h 115697"/>
              <a:gd name="connsiteX8" fmla="*/ 265469 w 362610"/>
              <a:gd name="connsiteY8" fmla="*/ 56641 h 115697"/>
              <a:gd name="connsiteX9" fmla="*/ 263069 w 362610"/>
              <a:gd name="connsiteY9" fmla="*/ 57239 h 115697"/>
              <a:gd name="connsiteX10" fmla="*/ 254865 w 362610"/>
              <a:gd name="connsiteY10" fmla="*/ 59131 h 115697"/>
              <a:gd name="connsiteX11" fmla="*/ 251562 w 362610"/>
              <a:gd name="connsiteY11" fmla="*/ 59829 h 115697"/>
              <a:gd name="connsiteX12" fmla="*/ 241746 w 362610"/>
              <a:gd name="connsiteY12" fmla="*/ 61582 h 115697"/>
              <a:gd name="connsiteX13" fmla="*/ 238304 w 362610"/>
              <a:gd name="connsiteY13" fmla="*/ 62090 h 115697"/>
              <a:gd name="connsiteX14" fmla="*/ 230049 w 362610"/>
              <a:gd name="connsiteY14" fmla="*/ 63144 h 115697"/>
              <a:gd name="connsiteX15" fmla="*/ 227280 w 362610"/>
              <a:gd name="connsiteY15" fmla="*/ 63462 h 115697"/>
              <a:gd name="connsiteX16" fmla="*/ 216688 w 362610"/>
              <a:gd name="connsiteY16" fmla="*/ 64261 h 115697"/>
              <a:gd name="connsiteX17" fmla="*/ 213882 w 362610"/>
              <a:gd name="connsiteY17" fmla="*/ 64401 h 115697"/>
              <a:gd name="connsiteX18" fmla="*/ 202604 w 362610"/>
              <a:gd name="connsiteY18" fmla="*/ 64693 h 115697"/>
              <a:gd name="connsiteX19" fmla="*/ 165368 w 362610"/>
              <a:gd name="connsiteY19" fmla="*/ 61823 h 115697"/>
              <a:gd name="connsiteX20" fmla="*/ 41873 w 362610"/>
              <a:gd name="connsiteY20" fmla="*/ 5943 h 115697"/>
              <a:gd name="connsiteX21" fmla="*/ 5932 w 362610"/>
              <a:gd name="connsiteY21" fmla="*/ 8953 h 115697"/>
              <a:gd name="connsiteX22" fmla="*/ 8954 w 362610"/>
              <a:gd name="connsiteY22" fmla="*/ 44894 h 115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362610" h="115697">
                <a:moveTo>
                  <a:pt x="8954" y="44894"/>
                </a:moveTo>
                <a:cubicBezTo>
                  <a:pt x="62993" y="90563"/>
                  <a:pt x="131764" y="115697"/>
                  <a:pt x="202604" y="115697"/>
                </a:cubicBezTo>
                <a:cubicBezTo>
                  <a:pt x="253341" y="115697"/>
                  <a:pt x="303353" y="102806"/>
                  <a:pt x="347511" y="78422"/>
                </a:cubicBezTo>
                <a:cubicBezTo>
                  <a:pt x="348540" y="77863"/>
                  <a:pt x="349581" y="77317"/>
                  <a:pt x="350610" y="76733"/>
                </a:cubicBezTo>
                <a:cubicBezTo>
                  <a:pt x="362865" y="69774"/>
                  <a:pt x="367158" y="54203"/>
                  <a:pt x="360198" y="41961"/>
                </a:cubicBezTo>
                <a:cubicBezTo>
                  <a:pt x="353239" y="29717"/>
                  <a:pt x="337668" y="25412"/>
                  <a:pt x="325426" y="32372"/>
                </a:cubicBezTo>
                <a:cubicBezTo>
                  <a:pt x="310224" y="40995"/>
                  <a:pt x="294145" y="47930"/>
                  <a:pt x="277509" y="53162"/>
                </a:cubicBezTo>
                <a:cubicBezTo>
                  <a:pt x="276988" y="53327"/>
                  <a:pt x="276467" y="53505"/>
                  <a:pt x="275934" y="53657"/>
                </a:cubicBezTo>
                <a:cubicBezTo>
                  <a:pt x="272479" y="54724"/>
                  <a:pt x="268987" y="55727"/>
                  <a:pt x="265469" y="56641"/>
                </a:cubicBezTo>
                <a:cubicBezTo>
                  <a:pt x="264669" y="56845"/>
                  <a:pt x="263869" y="57035"/>
                  <a:pt x="263069" y="57239"/>
                </a:cubicBezTo>
                <a:cubicBezTo>
                  <a:pt x="260351" y="57899"/>
                  <a:pt x="257621" y="58534"/>
                  <a:pt x="254865" y="59131"/>
                </a:cubicBezTo>
                <a:cubicBezTo>
                  <a:pt x="253760" y="59372"/>
                  <a:pt x="252667" y="59613"/>
                  <a:pt x="251562" y="59829"/>
                </a:cubicBezTo>
                <a:cubicBezTo>
                  <a:pt x="248299" y="60490"/>
                  <a:pt x="245022" y="61061"/>
                  <a:pt x="241746" y="61582"/>
                </a:cubicBezTo>
                <a:cubicBezTo>
                  <a:pt x="240602" y="61772"/>
                  <a:pt x="239447" y="61925"/>
                  <a:pt x="238304" y="62090"/>
                </a:cubicBezTo>
                <a:cubicBezTo>
                  <a:pt x="235561" y="62496"/>
                  <a:pt x="232805" y="62839"/>
                  <a:pt x="230049" y="63144"/>
                </a:cubicBezTo>
                <a:cubicBezTo>
                  <a:pt x="229122" y="63246"/>
                  <a:pt x="228207" y="63360"/>
                  <a:pt x="227280" y="63462"/>
                </a:cubicBezTo>
                <a:cubicBezTo>
                  <a:pt x="223762" y="63805"/>
                  <a:pt x="220232" y="64071"/>
                  <a:pt x="216688" y="64261"/>
                </a:cubicBezTo>
                <a:cubicBezTo>
                  <a:pt x="215748" y="64312"/>
                  <a:pt x="214809" y="64363"/>
                  <a:pt x="213882" y="64401"/>
                </a:cubicBezTo>
                <a:cubicBezTo>
                  <a:pt x="210122" y="64579"/>
                  <a:pt x="206363" y="64693"/>
                  <a:pt x="202604" y="64693"/>
                </a:cubicBezTo>
                <a:cubicBezTo>
                  <a:pt x="190082" y="64693"/>
                  <a:pt x="177636" y="63677"/>
                  <a:pt x="165368" y="61823"/>
                </a:cubicBezTo>
                <a:cubicBezTo>
                  <a:pt x="120054" y="54965"/>
                  <a:pt x="77166" y="35750"/>
                  <a:pt x="41873" y="5943"/>
                </a:cubicBezTo>
                <a:cubicBezTo>
                  <a:pt x="31116" y="-3162"/>
                  <a:pt x="15025" y="-1803"/>
                  <a:pt x="5932" y="8953"/>
                </a:cubicBezTo>
                <a:cubicBezTo>
                  <a:pt x="-3161" y="19723"/>
                  <a:pt x="-1801" y="35801"/>
                  <a:pt x="8954" y="448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3600" y="2781300"/>
            <a:ext cx="1016000" cy="104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57300" y="5549900"/>
            <a:ext cx="5194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将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指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纹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结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合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鬃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毛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进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变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形，代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表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身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份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象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征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以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及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一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无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特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5346700"/>
            <a:ext cx="4076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以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形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象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为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原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型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进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变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形，独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象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征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尊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贵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高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贵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5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585" y="2554509"/>
            <a:ext cx="1500339" cy="1500340"/>
          </a:xfrm>
          <a:custGeom>
            <a:avLst/>
            <a:gdLst>
              <a:gd name="connsiteX0" fmla="*/ 0 w 1500339"/>
              <a:gd name="connsiteY0" fmla="*/ 1028738 h 1500340"/>
              <a:gd name="connsiteX1" fmla="*/ 292 w 1500339"/>
              <a:gd name="connsiteY1" fmla="*/ 1083868 h 1500340"/>
              <a:gd name="connsiteX2" fmla="*/ 876 w 1500339"/>
              <a:gd name="connsiteY2" fmla="*/ 1128902 h 1500340"/>
              <a:gd name="connsiteX3" fmla="*/ 9423 w 1500339"/>
              <a:gd name="connsiteY3" fmla="*/ 1227023 h 1500340"/>
              <a:gd name="connsiteX4" fmla="*/ 39382 w 1500339"/>
              <a:gd name="connsiteY4" fmla="*/ 1320507 h 1500340"/>
              <a:gd name="connsiteX5" fmla="*/ 99186 w 1500339"/>
              <a:gd name="connsiteY5" fmla="*/ 1401140 h 1500340"/>
              <a:gd name="connsiteX6" fmla="*/ 179831 w 1500339"/>
              <a:gd name="connsiteY6" fmla="*/ 1460944 h 1500340"/>
              <a:gd name="connsiteX7" fmla="*/ 273303 w 1500339"/>
              <a:gd name="connsiteY7" fmla="*/ 1490916 h 1500340"/>
              <a:gd name="connsiteX8" fmla="*/ 371436 w 1500339"/>
              <a:gd name="connsiteY8" fmla="*/ 1499450 h 1500340"/>
              <a:gd name="connsiteX9" fmla="*/ 416458 w 1500339"/>
              <a:gd name="connsiteY9" fmla="*/ 1500047 h 1500340"/>
              <a:gd name="connsiteX10" fmla="*/ 471601 w 1500339"/>
              <a:gd name="connsiteY10" fmla="*/ 1500340 h 1500340"/>
              <a:gd name="connsiteX11" fmla="*/ 1028725 w 1500339"/>
              <a:gd name="connsiteY11" fmla="*/ 1500340 h 1500340"/>
              <a:gd name="connsiteX12" fmla="*/ 1083868 w 1500339"/>
              <a:gd name="connsiteY12" fmla="*/ 1500047 h 1500340"/>
              <a:gd name="connsiteX13" fmla="*/ 1128890 w 1500339"/>
              <a:gd name="connsiteY13" fmla="*/ 1499450 h 1500340"/>
              <a:gd name="connsiteX14" fmla="*/ 1227035 w 1500339"/>
              <a:gd name="connsiteY14" fmla="*/ 1490916 h 1500340"/>
              <a:gd name="connsiteX15" fmla="*/ 1320507 w 1500339"/>
              <a:gd name="connsiteY15" fmla="*/ 1460944 h 1500340"/>
              <a:gd name="connsiteX16" fmla="*/ 1401140 w 1500339"/>
              <a:gd name="connsiteY16" fmla="*/ 1401140 h 1500340"/>
              <a:gd name="connsiteX17" fmla="*/ 1460944 w 1500339"/>
              <a:gd name="connsiteY17" fmla="*/ 1320507 h 1500340"/>
              <a:gd name="connsiteX18" fmla="*/ 1490916 w 1500339"/>
              <a:gd name="connsiteY18" fmla="*/ 1227023 h 1500340"/>
              <a:gd name="connsiteX19" fmla="*/ 1499450 w 1500339"/>
              <a:gd name="connsiteY19" fmla="*/ 1128902 h 1500340"/>
              <a:gd name="connsiteX20" fmla="*/ 1500047 w 1500339"/>
              <a:gd name="connsiteY20" fmla="*/ 1083868 h 1500340"/>
              <a:gd name="connsiteX21" fmla="*/ 1500339 w 1500339"/>
              <a:gd name="connsiteY21" fmla="*/ 1028738 h 1500340"/>
              <a:gd name="connsiteX22" fmla="*/ 1500339 w 1500339"/>
              <a:gd name="connsiteY22" fmla="*/ 471601 h 1500340"/>
              <a:gd name="connsiteX23" fmla="*/ 1500047 w 1500339"/>
              <a:gd name="connsiteY23" fmla="*/ 416471 h 1500340"/>
              <a:gd name="connsiteX24" fmla="*/ 1499450 w 1500339"/>
              <a:gd name="connsiteY24" fmla="*/ 371436 h 1500340"/>
              <a:gd name="connsiteX25" fmla="*/ 1490916 w 1500339"/>
              <a:gd name="connsiteY25" fmla="*/ 273304 h 1500340"/>
              <a:gd name="connsiteX26" fmla="*/ 1460944 w 1500339"/>
              <a:gd name="connsiteY26" fmla="*/ 179832 h 1500340"/>
              <a:gd name="connsiteX27" fmla="*/ 1401140 w 1500339"/>
              <a:gd name="connsiteY27" fmla="*/ 99199 h 1500340"/>
              <a:gd name="connsiteX28" fmla="*/ 1320507 w 1500339"/>
              <a:gd name="connsiteY28" fmla="*/ 39395 h 1500340"/>
              <a:gd name="connsiteX29" fmla="*/ 1227035 w 1500339"/>
              <a:gd name="connsiteY29" fmla="*/ 9410 h 1500340"/>
              <a:gd name="connsiteX30" fmla="*/ 1128890 w 1500339"/>
              <a:gd name="connsiteY30" fmla="*/ 876 h 1500340"/>
              <a:gd name="connsiteX31" fmla="*/ 1083868 w 1500339"/>
              <a:gd name="connsiteY31" fmla="*/ 304 h 1500340"/>
              <a:gd name="connsiteX32" fmla="*/ 1028725 w 1500339"/>
              <a:gd name="connsiteY32" fmla="*/ 0 h 1500340"/>
              <a:gd name="connsiteX33" fmla="*/ 471601 w 1500339"/>
              <a:gd name="connsiteY33" fmla="*/ 0 h 1500340"/>
              <a:gd name="connsiteX34" fmla="*/ 416458 w 1500339"/>
              <a:gd name="connsiteY34" fmla="*/ 304 h 1500340"/>
              <a:gd name="connsiteX35" fmla="*/ 371436 w 1500339"/>
              <a:gd name="connsiteY35" fmla="*/ 876 h 1500340"/>
              <a:gd name="connsiteX36" fmla="*/ 273303 w 1500339"/>
              <a:gd name="connsiteY36" fmla="*/ 9410 h 1500340"/>
              <a:gd name="connsiteX37" fmla="*/ 179831 w 1500339"/>
              <a:gd name="connsiteY37" fmla="*/ 39395 h 1500340"/>
              <a:gd name="connsiteX38" fmla="*/ 99186 w 1500339"/>
              <a:gd name="connsiteY38" fmla="*/ 99199 h 1500340"/>
              <a:gd name="connsiteX39" fmla="*/ 39382 w 1500339"/>
              <a:gd name="connsiteY39" fmla="*/ 179832 h 1500340"/>
              <a:gd name="connsiteX40" fmla="*/ 9423 w 1500339"/>
              <a:gd name="connsiteY40" fmla="*/ 273304 h 1500340"/>
              <a:gd name="connsiteX41" fmla="*/ 876 w 1500339"/>
              <a:gd name="connsiteY41" fmla="*/ 371436 h 1500340"/>
              <a:gd name="connsiteX42" fmla="*/ 292 w 1500339"/>
              <a:gd name="connsiteY42" fmla="*/ 416471 h 1500340"/>
              <a:gd name="connsiteX43" fmla="*/ 0 w 1500339"/>
              <a:gd name="connsiteY43" fmla="*/ 471601 h 1500340"/>
              <a:gd name="connsiteX44" fmla="*/ 0 w 1500339"/>
              <a:gd name="connsiteY44" fmla="*/ 1028738 h 1500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500339" h="1500340">
                <a:moveTo>
                  <a:pt x="0" y="1028738"/>
                </a:moveTo>
                <a:cubicBezTo>
                  <a:pt x="0" y="1042479"/>
                  <a:pt x="76" y="1061135"/>
                  <a:pt x="292" y="1083868"/>
                </a:cubicBezTo>
                <a:cubicBezTo>
                  <a:pt x="520" y="1107820"/>
                  <a:pt x="660" y="1117561"/>
                  <a:pt x="876" y="1128902"/>
                </a:cubicBezTo>
                <a:cubicBezTo>
                  <a:pt x="1523" y="1162545"/>
                  <a:pt x="3695" y="1196619"/>
                  <a:pt x="9423" y="1227023"/>
                </a:cubicBezTo>
                <a:cubicBezTo>
                  <a:pt x="15659" y="1260220"/>
                  <a:pt x="24104" y="1290358"/>
                  <a:pt x="39382" y="1320507"/>
                </a:cubicBezTo>
                <a:cubicBezTo>
                  <a:pt x="54889" y="1351102"/>
                  <a:pt x="76161" y="1377556"/>
                  <a:pt x="99186" y="1401140"/>
                </a:cubicBezTo>
                <a:cubicBezTo>
                  <a:pt x="122783" y="1424190"/>
                  <a:pt x="149225" y="1445450"/>
                  <a:pt x="179831" y="1460944"/>
                </a:cubicBezTo>
                <a:cubicBezTo>
                  <a:pt x="209981" y="1476222"/>
                  <a:pt x="240118" y="1484668"/>
                  <a:pt x="273303" y="1490916"/>
                </a:cubicBezTo>
                <a:cubicBezTo>
                  <a:pt x="303720" y="1496631"/>
                  <a:pt x="337781" y="1498815"/>
                  <a:pt x="371436" y="1499450"/>
                </a:cubicBezTo>
                <a:cubicBezTo>
                  <a:pt x="382777" y="1499666"/>
                  <a:pt x="392518" y="1499819"/>
                  <a:pt x="416458" y="1500047"/>
                </a:cubicBezTo>
                <a:cubicBezTo>
                  <a:pt x="439204" y="1500250"/>
                  <a:pt x="457847" y="1500340"/>
                  <a:pt x="471601" y="1500340"/>
                </a:cubicBezTo>
                <a:lnTo>
                  <a:pt x="1028725" y="1500340"/>
                </a:lnTo>
                <a:cubicBezTo>
                  <a:pt x="1042479" y="1500340"/>
                  <a:pt x="1061135" y="1500250"/>
                  <a:pt x="1083868" y="1500047"/>
                </a:cubicBezTo>
                <a:cubicBezTo>
                  <a:pt x="1107808" y="1499819"/>
                  <a:pt x="1117561" y="1499666"/>
                  <a:pt x="1128890" y="1499450"/>
                </a:cubicBezTo>
                <a:cubicBezTo>
                  <a:pt x="1162545" y="1498815"/>
                  <a:pt x="1196606" y="1496631"/>
                  <a:pt x="1227035" y="1490916"/>
                </a:cubicBezTo>
                <a:cubicBezTo>
                  <a:pt x="1260208" y="1484668"/>
                  <a:pt x="1290358" y="1476222"/>
                  <a:pt x="1320507" y="1460944"/>
                </a:cubicBezTo>
                <a:cubicBezTo>
                  <a:pt x="1351102" y="1445450"/>
                  <a:pt x="1377543" y="1424190"/>
                  <a:pt x="1401140" y="1401140"/>
                </a:cubicBezTo>
                <a:cubicBezTo>
                  <a:pt x="1424177" y="1377556"/>
                  <a:pt x="1445437" y="1351102"/>
                  <a:pt x="1460944" y="1320507"/>
                </a:cubicBezTo>
                <a:cubicBezTo>
                  <a:pt x="1476222" y="1290358"/>
                  <a:pt x="1484680" y="1260220"/>
                  <a:pt x="1490916" y="1227023"/>
                </a:cubicBezTo>
                <a:cubicBezTo>
                  <a:pt x="1496631" y="1196619"/>
                  <a:pt x="1498815" y="1162545"/>
                  <a:pt x="1499450" y="1128902"/>
                </a:cubicBezTo>
                <a:cubicBezTo>
                  <a:pt x="1499666" y="1117561"/>
                  <a:pt x="1499819" y="1107820"/>
                  <a:pt x="1500047" y="1083868"/>
                </a:cubicBezTo>
                <a:cubicBezTo>
                  <a:pt x="1500251" y="1061135"/>
                  <a:pt x="1500339" y="1042479"/>
                  <a:pt x="1500339" y="1028738"/>
                </a:cubicBezTo>
                <a:lnTo>
                  <a:pt x="1500339" y="471601"/>
                </a:lnTo>
                <a:cubicBezTo>
                  <a:pt x="1500339" y="457860"/>
                  <a:pt x="1500251" y="439191"/>
                  <a:pt x="1500047" y="416471"/>
                </a:cubicBezTo>
                <a:cubicBezTo>
                  <a:pt x="1499819" y="392518"/>
                  <a:pt x="1499666" y="382777"/>
                  <a:pt x="1499450" y="371436"/>
                </a:cubicBezTo>
                <a:cubicBezTo>
                  <a:pt x="1498815" y="337781"/>
                  <a:pt x="1496631" y="303720"/>
                  <a:pt x="1490916" y="273304"/>
                </a:cubicBezTo>
                <a:cubicBezTo>
                  <a:pt x="1484680" y="240118"/>
                  <a:pt x="1476222" y="209981"/>
                  <a:pt x="1460944" y="179832"/>
                </a:cubicBezTo>
                <a:cubicBezTo>
                  <a:pt x="1445437" y="149237"/>
                  <a:pt x="1424177" y="122783"/>
                  <a:pt x="1401140" y="99199"/>
                </a:cubicBezTo>
                <a:cubicBezTo>
                  <a:pt x="1377543" y="76161"/>
                  <a:pt x="1351102" y="54889"/>
                  <a:pt x="1320507" y="39395"/>
                </a:cubicBezTo>
                <a:cubicBezTo>
                  <a:pt x="1290358" y="24117"/>
                  <a:pt x="1260208" y="15646"/>
                  <a:pt x="1227035" y="9410"/>
                </a:cubicBezTo>
                <a:cubicBezTo>
                  <a:pt x="1196606" y="3695"/>
                  <a:pt x="1162545" y="1523"/>
                  <a:pt x="1128890" y="876"/>
                </a:cubicBezTo>
                <a:cubicBezTo>
                  <a:pt x="1117561" y="660"/>
                  <a:pt x="1107808" y="520"/>
                  <a:pt x="1083868" y="304"/>
                </a:cubicBezTo>
                <a:cubicBezTo>
                  <a:pt x="1061135" y="76"/>
                  <a:pt x="1042479" y="0"/>
                  <a:pt x="1028725" y="0"/>
                </a:cubicBezTo>
                <a:lnTo>
                  <a:pt x="471601" y="0"/>
                </a:lnTo>
                <a:cubicBezTo>
                  <a:pt x="457847" y="0"/>
                  <a:pt x="439204" y="76"/>
                  <a:pt x="416458" y="304"/>
                </a:cubicBezTo>
                <a:cubicBezTo>
                  <a:pt x="392518" y="520"/>
                  <a:pt x="382777" y="660"/>
                  <a:pt x="371436" y="876"/>
                </a:cubicBezTo>
                <a:cubicBezTo>
                  <a:pt x="337781" y="1523"/>
                  <a:pt x="303720" y="3695"/>
                  <a:pt x="273303" y="9410"/>
                </a:cubicBezTo>
                <a:cubicBezTo>
                  <a:pt x="240118" y="15646"/>
                  <a:pt x="209981" y="24117"/>
                  <a:pt x="179831" y="39395"/>
                </a:cubicBezTo>
                <a:cubicBezTo>
                  <a:pt x="149225" y="54889"/>
                  <a:pt x="122783" y="76161"/>
                  <a:pt x="99186" y="99199"/>
                </a:cubicBezTo>
                <a:cubicBezTo>
                  <a:pt x="76161" y="122783"/>
                  <a:pt x="54889" y="149237"/>
                  <a:pt x="39382" y="179832"/>
                </a:cubicBezTo>
                <a:cubicBezTo>
                  <a:pt x="24104" y="209981"/>
                  <a:pt x="15659" y="240118"/>
                  <a:pt x="9423" y="273304"/>
                </a:cubicBezTo>
                <a:cubicBezTo>
                  <a:pt x="3695" y="303720"/>
                  <a:pt x="1523" y="337781"/>
                  <a:pt x="876" y="371436"/>
                </a:cubicBezTo>
                <a:cubicBezTo>
                  <a:pt x="660" y="382777"/>
                  <a:pt x="520" y="392518"/>
                  <a:pt x="292" y="416471"/>
                </a:cubicBezTo>
                <a:cubicBezTo>
                  <a:pt x="76" y="439191"/>
                  <a:pt x="0" y="457860"/>
                  <a:pt x="0" y="471601"/>
                </a:cubicBezTo>
                <a:lnTo>
                  <a:pt x="0" y="102873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4085" y="3426677"/>
            <a:ext cx="111012" cy="175476"/>
          </a:xfrm>
          <a:custGeom>
            <a:avLst/>
            <a:gdLst>
              <a:gd name="connsiteX0" fmla="*/ 48615 w 111012"/>
              <a:gd name="connsiteY0" fmla="*/ 16560 h 175476"/>
              <a:gd name="connsiteX1" fmla="*/ 16573 w 111012"/>
              <a:gd name="connsiteY1" fmla="*/ 0 h 175476"/>
              <a:gd name="connsiteX2" fmla="*/ 0 w 111012"/>
              <a:gd name="connsiteY2" fmla="*/ 32041 h 175476"/>
              <a:gd name="connsiteX3" fmla="*/ 64922 w 111012"/>
              <a:gd name="connsiteY3" fmla="*/ 164426 h 175476"/>
              <a:gd name="connsiteX4" fmla="*/ 85953 w 111012"/>
              <a:gd name="connsiteY4" fmla="*/ 175475 h 175476"/>
              <a:gd name="connsiteX5" fmla="*/ 100393 w 111012"/>
              <a:gd name="connsiteY5" fmla="*/ 170967 h 175476"/>
              <a:gd name="connsiteX6" fmla="*/ 106933 w 111012"/>
              <a:gd name="connsiteY6" fmla="*/ 135496 h 175476"/>
              <a:gd name="connsiteX7" fmla="*/ 48615 w 111012"/>
              <a:gd name="connsiteY7" fmla="*/ 16560 h 175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1012" h="175476">
                <a:moveTo>
                  <a:pt x="48615" y="16560"/>
                </a:moveTo>
                <a:cubicBezTo>
                  <a:pt x="44335" y="3136"/>
                  <a:pt x="29997" y="-4279"/>
                  <a:pt x="16573" y="0"/>
                </a:cubicBezTo>
                <a:cubicBezTo>
                  <a:pt x="3149" y="4267"/>
                  <a:pt x="-4267" y="18618"/>
                  <a:pt x="0" y="32041"/>
                </a:cubicBezTo>
                <a:cubicBezTo>
                  <a:pt x="14986" y="79082"/>
                  <a:pt x="36830" y="123621"/>
                  <a:pt x="64922" y="164426"/>
                </a:cubicBezTo>
                <a:cubicBezTo>
                  <a:pt x="69875" y="171615"/>
                  <a:pt x="77838" y="175475"/>
                  <a:pt x="85953" y="175475"/>
                </a:cubicBezTo>
                <a:cubicBezTo>
                  <a:pt x="90944" y="175475"/>
                  <a:pt x="95973" y="174002"/>
                  <a:pt x="100393" y="170967"/>
                </a:cubicBezTo>
                <a:cubicBezTo>
                  <a:pt x="112001" y="162978"/>
                  <a:pt x="114922" y="147091"/>
                  <a:pt x="106933" y="135496"/>
                </a:cubicBezTo>
                <a:cubicBezTo>
                  <a:pt x="81686" y="98843"/>
                  <a:pt x="62064" y="58813"/>
                  <a:pt x="48615" y="16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5685" y="3488799"/>
            <a:ext cx="149545" cy="151876"/>
          </a:xfrm>
          <a:custGeom>
            <a:avLst/>
            <a:gdLst>
              <a:gd name="connsiteX0" fmla="*/ 46237 w 149545"/>
              <a:gd name="connsiteY0" fmla="*/ 10880 h 151876"/>
              <a:gd name="connsiteX1" fmla="*/ 10880 w 149545"/>
              <a:gd name="connsiteY1" fmla="*/ 3768 h 151876"/>
              <a:gd name="connsiteX2" fmla="*/ 3768 w 149545"/>
              <a:gd name="connsiteY2" fmla="*/ 39138 h 151876"/>
              <a:gd name="connsiteX3" fmla="*/ 109928 w 149545"/>
              <a:gd name="connsiteY3" fmla="*/ 147329 h 151876"/>
              <a:gd name="connsiteX4" fmla="*/ 124431 w 149545"/>
              <a:gd name="connsiteY4" fmla="*/ 151876 h 151876"/>
              <a:gd name="connsiteX5" fmla="*/ 145411 w 149545"/>
              <a:gd name="connsiteY5" fmla="*/ 140890 h 151876"/>
              <a:gd name="connsiteX6" fmla="*/ 138972 w 149545"/>
              <a:gd name="connsiteY6" fmla="*/ 105393 h 151876"/>
              <a:gd name="connsiteX7" fmla="*/ 46237 w 149545"/>
              <a:gd name="connsiteY7" fmla="*/ 10880 h 151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9545" h="151876">
                <a:moveTo>
                  <a:pt x="46237" y="10880"/>
                </a:moveTo>
                <a:cubicBezTo>
                  <a:pt x="38439" y="-854"/>
                  <a:pt x="22602" y="-4029"/>
                  <a:pt x="10880" y="3768"/>
                </a:cubicBezTo>
                <a:cubicBezTo>
                  <a:pt x="-854" y="11579"/>
                  <a:pt x="-4029" y="27403"/>
                  <a:pt x="3768" y="39138"/>
                </a:cubicBezTo>
                <a:cubicBezTo>
                  <a:pt x="32127" y="81759"/>
                  <a:pt x="67840" y="118157"/>
                  <a:pt x="109928" y="147329"/>
                </a:cubicBezTo>
                <a:cubicBezTo>
                  <a:pt x="114347" y="150402"/>
                  <a:pt x="119414" y="151876"/>
                  <a:pt x="124431" y="151876"/>
                </a:cubicBezTo>
                <a:cubicBezTo>
                  <a:pt x="132508" y="151876"/>
                  <a:pt x="140458" y="148040"/>
                  <a:pt x="145411" y="140890"/>
                </a:cubicBezTo>
                <a:cubicBezTo>
                  <a:pt x="153438" y="129320"/>
                  <a:pt x="150555" y="113420"/>
                  <a:pt x="138972" y="105393"/>
                </a:cubicBezTo>
                <a:cubicBezTo>
                  <a:pt x="102206" y="79930"/>
                  <a:pt x="71015" y="48130"/>
                  <a:pt x="46237" y="1088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1554" y="3490257"/>
            <a:ext cx="362610" cy="115697"/>
          </a:xfrm>
          <a:custGeom>
            <a:avLst/>
            <a:gdLst>
              <a:gd name="connsiteX0" fmla="*/ 8955 w 362610"/>
              <a:gd name="connsiteY0" fmla="*/ 44894 h 115697"/>
              <a:gd name="connsiteX1" fmla="*/ 202604 w 362610"/>
              <a:gd name="connsiteY1" fmla="*/ 115697 h 115697"/>
              <a:gd name="connsiteX2" fmla="*/ 347511 w 362610"/>
              <a:gd name="connsiteY2" fmla="*/ 78422 h 115697"/>
              <a:gd name="connsiteX3" fmla="*/ 350610 w 362610"/>
              <a:gd name="connsiteY3" fmla="*/ 76733 h 115697"/>
              <a:gd name="connsiteX4" fmla="*/ 360198 w 362610"/>
              <a:gd name="connsiteY4" fmla="*/ 41961 h 115697"/>
              <a:gd name="connsiteX5" fmla="*/ 325426 w 362610"/>
              <a:gd name="connsiteY5" fmla="*/ 32372 h 115697"/>
              <a:gd name="connsiteX6" fmla="*/ 277509 w 362610"/>
              <a:gd name="connsiteY6" fmla="*/ 53162 h 115697"/>
              <a:gd name="connsiteX7" fmla="*/ 275934 w 362610"/>
              <a:gd name="connsiteY7" fmla="*/ 53657 h 115697"/>
              <a:gd name="connsiteX8" fmla="*/ 265469 w 362610"/>
              <a:gd name="connsiteY8" fmla="*/ 56641 h 115697"/>
              <a:gd name="connsiteX9" fmla="*/ 263069 w 362610"/>
              <a:gd name="connsiteY9" fmla="*/ 57239 h 115697"/>
              <a:gd name="connsiteX10" fmla="*/ 254865 w 362610"/>
              <a:gd name="connsiteY10" fmla="*/ 59131 h 115697"/>
              <a:gd name="connsiteX11" fmla="*/ 251550 w 362610"/>
              <a:gd name="connsiteY11" fmla="*/ 59829 h 115697"/>
              <a:gd name="connsiteX12" fmla="*/ 241746 w 362610"/>
              <a:gd name="connsiteY12" fmla="*/ 61582 h 115697"/>
              <a:gd name="connsiteX13" fmla="*/ 238304 w 362610"/>
              <a:gd name="connsiteY13" fmla="*/ 62090 h 115697"/>
              <a:gd name="connsiteX14" fmla="*/ 230049 w 362610"/>
              <a:gd name="connsiteY14" fmla="*/ 63144 h 115697"/>
              <a:gd name="connsiteX15" fmla="*/ 227280 w 362610"/>
              <a:gd name="connsiteY15" fmla="*/ 63462 h 115697"/>
              <a:gd name="connsiteX16" fmla="*/ 216688 w 362610"/>
              <a:gd name="connsiteY16" fmla="*/ 64261 h 115697"/>
              <a:gd name="connsiteX17" fmla="*/ 213869 w 362610"/>
              <a:gd name="connsiteY17" fmla="*/ 64401 h 115697"/>
              <a:gd name="connsiteX18" fmla="*/ 202604 w 362610"/>
              <a:gd name="connsiteY18" fmla="*/ 64693 h 115697"/>
              <a:gd name="connsiteX19" fmla="*/ 165368 w 362610"/>
              <a:gd name="connsiteY19" fmla="*/ 61823 h 115697"/>
              <a:gd name="connsiteX20" fmla="*/ 41873 w 362610"/>
              <a:gd name="connsiteY20" fmla="*/ 5943 h 115697"/>
              <a:gd name="connsiteX21" fmla="*/ 5932 w 362610"/>
              <a:gd name="connsiteY21" fmla="*/ 8953 h 115697"/>
              <a:gd name="connsiteX22" fmla="*/ 8955 w 362610"/>
              <a:gd name="connsiteY22" fmla="*/ 44894 h 115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362610" h="115697">
                <a:moveTo>
                  <a:pt x="8955" y="44894"/>
                </a:moveTo>
                <a:cubicBezTo>
                  <a:pt x="62993" y="90563"/>
                  <a:pt x="131764" y="115697"/>
                  <a:pt x="202604" y="115697"/>
                </a:cubicBezTo>
                <a:cubicBezTo>
                  <a:pt x="253341" y="115697"/>
                  <a:pt x="303353" y="102806"/>
                  <a:pt x="347511" y="78422"/>
                </a:cubicBezTo>
                <a:cubicBezTo>
                  <a:pt x="348540" y="77863"/>
                  <a:pt x="349581" y="77317"/>
                  <a:pt x="350610" y="76733"/>
                </a:cubicBezTo>
                <a:cubicBezTo>
                  <a:pt x="362866" y="69774"/>
                  <a:pt x="367158" y="54203"/>
                  <a:pt x="360198" y="41961"/>
                </a:cubicBezTo>
                <a:cubicBezTo>
                  <a:pt x="353239" y="29717"/>
                  <a:pt x="337669" y="25412"/>
                  <a:pt x="325426" y="32372"/>
                </a:cubicBezTo>
                <a:cubicBezTo>
                  <a:pt x="310224" y="40995"/>
                  <a:pt x="294146" y="47930"/>
                  <a:pt x="277509" y="53162"/>
                </a:cubicBezTo>
                <a:cubicBezTo>
                  <a:pt x="276988" y="53327"/>
                  <a:pt x="276467" y="53505"/>
                  <a:pt x="275934" y="53657"/>
                </a:cubicBezTo>
                <a:cubicBezTo>
                  <a:pt x="272467" y="54724"/>
                  <a:pt x="268987" y="55727"/>
                  <a:pt x="265469" y="56641"/>
                </a:cubicBezTo>
                <a:cubicBezTo>
                  <a:pt x="264669" y="56845"/>
                  <a:pt x="263869" y="57035"/>
                  <a:pt x="263069" y="57239"/>
                </a:cubicBezTo>
                <a:cubicBezTo>
                  <a:pt x="260351" y="57899"/>
                  <a:pt x="257621" y="58534"/>
                  <a:pt x="254865" y="59131"/>
                </a:cubicBezTo>
                <a:cubicBezTo>
                  <a:pt x="253760" y="59372"/>
                  <a:pt x="252655" y="59613"/>
                  <a:pt x="251550" y="59829"/>
                </a:cubicBezTo>
                <a:cubicBezTo>
                  <a:pt x="248299" y="60490"/>
                  <a:pt x="245022" y="61061"/>
                  <a:pt x="241746" y="61582"/>
                </a:cubicBezTo>
                <a:cubicBezTo>
                  <a:pt x="240603" y="61772"/>
                  <a:pt x="239447" y="61925"/>
                  <a:pt x="238304" y="62090"/>
                </a:cubicBezTo>
                <a:cubicBezTo>
                  <a:pt x="235561" y="62496"/>
                  <a:pt x="232805" y="62839"/>
                  <a:pt x="230049" y="63144"/>
                </a:cubicBezTo>
                <a:cubicBezTo>
                  <a:pt x="229122" y="63246"/>
                  <a:pt x="228207" y="63360"/>
                  <a:pt x="227280" y="63462"/>
                </a:cubicBezTo>
                <a:cubicBezTo>
                  <a:pt x="223762" y="63805"/>
                  <a:pt x="220232" y="64071"/>
                  <a:pt x="216688" y="64261"/>
                </a:cubicBezTo>
                <a:cubicBezTo>
                  <a:pt x="215749" y="64312"/>
                  <a:pt x="214809" y="64363"/>
                  <a:pt x="213869" y="64401"/>
                </a:cubicBezTo>
                <a:cubicBezTo>
                  <a:pt x="210123" y="64579"/>
                  <a:pt x="206363" y="64693"/>
                  <a:pt x="202604" y="64693"/>
                </a:cubicBezTo>
                <a:cubicBezTo>
                  <a:pt x="190082" y="64693"/>
                  <a:pt x="177636" y="63677"/>
                  <a:pt x="165368" y="61823"/>
                </a:cubicBezTo>
                <a:cubicBezTo>
                  <a:pt x="120054" y="54965"/>
                  <a:pt x="77166" y="35750"/>
                  <a:pt x="41873" y="5943"/>
                </a:cubicBezTo>
                <a:cubicBezTo>
                  <a:pt x="31116" y="-3162"/>
                  <a:pt x="15025" y="-1803"/>
                  <a:pt x="5932" y="8953"/>
                </a:cubicBezTo>
                <a:cubicBezTo>
                  <a:pt x="-3160" y="19723"/>
                  <a:pt x="-1801" y="35801"/>
                  <a:pt x="8955" y="448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8713" y="3235278"/>
            <a:ext cx="267969" cy="267970"/>
          </a:xfrm>
          <a:custGeom>
            <a:avLst/>
            <a:gdLst>
              <a:gd name="connsiteX0" fmla="*/ 267969 w 267969"/>
              <a:gd name="connsiteY0" fmla="*/ 123189 h 267970"/>
              <a:gd name="connsiteX1" fmla="*/ 267969 w 267969"/>
              <a:gd name="connsiteY1" fmla="*/ 149872 h 267970"/>
              <a:gd name="connsiteX2" fmla="*/ 261619 w 267969"/>
              <a:gd name="connsiteY2" fmla="*/ 156222 h 267970"/>
              <a:gd name="connsiteX3" fmla="*/ 156209 w 267969"/>
              <a:gd name="connsiteY3" fmla="*/ 156222 h 267970"/>
              <a:gd name="connsiteX4" fmla="*/ 153669 w 267969"/>
              <a:gd name="connsiteY4" fmla="*/ 158750 h 267970"/>
              <a:gd name="connsiteX5" fmla="*/ 153669 w 267969"/>
              <a:gd name="connsiteY5" fmla="*/ 261620 h 267970"/>
              <a:gd name="connsiteX6" fmla="*/ 147319 w 267969"/>
              <a:gd name="connsiteY6" fmla="*/ 267970 h 267970"/>
              <a:gd name="connsiteX7" fmla="*/ 120650 w 267969"/>
              <a:gd name="connsiteY7" fmla="*/ 267970 h 267970"/>
              <a:gd name="connsiteX8" fmla="*/ 114300 w 267969"/>
              <a:gd name="connsiteY8" fmla="*/ 261620 h 267970"/>
              <a:gd name="connsiteX9" fmla="*/ 114300 w 267969"/>
              <a:gd name="connsiteY9" fmla="*/ 158750 h 267970"/>
              <a:gd name="connsiteX10" fmla="*/ 111759 w 267969"/>
              <a:gd name="connsiteY10" fmla="*/ 156222 h 267970"/>
              <a:gd name="connsiteX11" fmla="*/ 6350 w 267969"/>
              <a:gd name="connsiteY11" fmla="*/ 156222 h 267970"/>
              <a:gd name="connsiteX12" fmla="*/ 0 w 267969"/>
              <a:gd name="connsiteY12" fmla="*/ 149872 h 267970"/>
              <a:gd name="connsiteX13" fmla="*/ 0 w 267969"/>
              <a:gd name="connsiteY13" fmla="*/ 123189 h 267970"/>
              <a:gd name="connsiteX14" fmla="*/ 6350 w 267969"/>
              <a:gd name="connsiteY14" fmla="*/ 116839 h 267970"/>
              <a:gd name="connsiteX15" fmla="*/ 111759 w 267969"/>
              <a:gd name="connsiteY15" fmla="*/ 116839 h 267970"/>
              <a:gd name="connsiteX16" fmla="*/ 114300 w 267969"/>
              <a:gd name="connsiteY16" fmla="*/ 114300 h 267970"/>
              <a:gd name="connsiteX17" fmla="*/ 114300 w 267969"/>
              <a:gd name="connsiteY17" fmla="*/ 6350 h 267970"/>
              <a:gd name="connsiteX18" fmla="*/ 120650 w 267969"/>
              <a:gd name="connsiteY18" fmla="*/ 0 h 267970"/>
              <a:gd name="connsiteX19" fmla="*/ 147319 w 267969"/>
              <a:gd name="connsiteY19" fmla="*/ 0 h 267970"/>
              <a:gd name="connsiteX20" fmla="*/ 153669 w 267969"/>
              <a:gd name="connsiteY20" fmla="*/ 6350 h 267970"/>
              <a:gd name="connsiteX21" fmla="*/ 153669 w 267969"/>
              <a:gd name="connsiteY21" fmla="*/ 114300 h 267970"/>
              <a:gd name="connsiteX22" fmla="*/ 156209 w 267969"/>
              <a:gd name="connsiteY22" fmla="*/ 116839 h 267970"/>
              <a:gd name="connsiteX23" fmla="*/ 261619 w 267969"/>
              <a:gd name="connsiteY23" fmla="*/ 116839 h 267970"/>
              <a:gd name="connsiteX24" fmla="*/ 267969 w 267969"/>
              <a:gd name="connsiteY24" fmla="*/ 123189 h 267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267969" h="267970">
                <a:moveTo>
                  <a:pt x="267969" y="123189"/>
                </a:moveTo>
                <a:lnTo>
                  <a:pt x="267969" y="149872"/>
                </a:lnTo>
                <a:cubicBezTo>
                  <a:pt x="267969" y="154101"/>
                  <a:pt x="265848" y="156222"/>
                  <a:pt x="261619" y="156222"/>
                </a:cubicBezTo>
                <a:lnTo>
                  <a:pt x="156209" y="156222"/>
                </a:lnTo>
                <a:cubicBezTo>
                  <a:pt x="154508" y="156222"/>
                  <a:pt x="153669" y="157060"/>
                  <a:pt x="153669" y="158750"/>
                </a:cubicBezTo>
                <a:lnTo>
                  <a:pt x="153669" y="261620"/>
                </a:lnTo>
                <a:cubicBezTo>
                  <a:pt x="153669" y="265848"/>
                  <a:pt x="151548" y="267970"/>
                  <a:pt x="147319" y="267970"/>
                </a:cubicBezTo>
                <a:lnTo>
                  <a:pt x="120650" y="267970"/>
                </a:lnTo>
                <a:cubicBezTo>
                  <a:pt x="116408" y="267970"/>
                  <a:pt x="114300" y="265848"/>
                  <a:pt x="114300" y="261620"/>
                </a:cubicBezTo>
                <a:lnTo>
                  <a:pt x="114300" y="158750"/>
                </a:lnTo>
                <a:cubicBezTo>
                  <a:pt x="114300" y="157060"/>
                  <a:pt x="113448" y="156222"/>
                  <a:pt x="111759" y="156222"/>
                </a:cubicBezTo>
                <a:lnTo>
                  <a:pt x="6350" y="156222"/>
                </a:lnTo>
                <a:cubicBezTo>
                  <a:pt x="2108" y="156222"/>
                  <a:pt x="0" y="154101"/>
                  <a:pt x="0" y="149872"/>
                </a:cubicBezTo>
                <a:lnTo>
                  <a:pt x="0" y="123189"/>
                </a:lnTo>
                <a:cubicBezTo>
                  <a:pt x="0" y="118960"/>
                  <a:pt x="2108" y="116839"/>
                  <a:pt x="6350" y="116839"/>
                </a:cubicBezTo>
                <a:lnTo>
                  <a:pt x="111759" y="116839"/>
                </a:lnTo>
                <a:cubicBezTo>
                  <a:pt x="113448" y="116839"/>
                  <a:pt x="114300" y="116001"/>
                  <a:pt x="114300" y="114300"/>
                </a:cubicBezTo>
                <a:lnTo>
                  <a:pt x="114300" y="6350"/>
                </a:lnTo>
                <a:cubicBezTo>
                  <a:pt x="114300" y="2133"/>
                  <a:pt x="116408" y="0"/>
                  <a:pt x="120650" y="0"/>
                </a:cubicBezTo>
                <a:lnTo>
                  <a:pt x="147319" y="0"/>
                </a:lnTo>
                <a:cubicBezTo>
                  <a:pt x="151548" y="0"/>
                  <a:pt x="153669" y="2133"/>
                  <a:pt x="153669" y="6350"/>
                </a:cubicBezTo>
                <a:lnTo>
                  <a:pt x="153669" y="114300"/>
                </a:lnTo>
                <a:cubicBezTo>
                  <a:pt x="153669" y="116001"/>
                  <a:pt x="154508" y="116839"/>
                  <a:pt x="156209" y="116839"/>
                </a:cubicBezTo>
                <a:lnTo>
                  <a:pt x="261619" y="116839"/>
                </a:lnTo>
                <a:cubicBezTo>
                  <a:pt x="265848" y="116839"/>
                  <a:pt x="267969" y="118960"/>
                  <a:pt x="267969" y="123189"/>
                </a:cubicBez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1193" y="3416245"/>
            <a:ext cx="267970" cy="39382"/>
          </a:xfrm>
          <a:custGeom>
            <a:avLst/>
            <a:gdLst>
              <a:gd name="connsiteX0" fmla="*/ 0 w 267970"/>
              <a:gd name="connsiteY0" fmla="*/ 33032 h 39382"/>
              <a:gd name="connsiteX1" fmla="*/ 0 w 267970"/>
              <a:gd name="connsiteY1" fmla="*/ 6350 h 39382"/>
              <a:gd name="connsiteX2" fmla="*/ 6350 w 267970"/>
              <a:gd name="connsiteY2" fmla="*/ 0 h 39382"/>
              <a:gd name="connsiteX3" fmla="*/ 261620 w 267970"/>
              <a:gd name="connsiteY3" fmla="*/ 0 h 39382"/>
              <a:gd name="connsiteX4" fmla="*/ 267970 w 267970"/>
              <a:gd name="connsiteY4" fmla="*/ 6350 h 39382"/>
              <a:gd name="connsiteX5" fmla="*/ 267970 w 267970"/>
              <a:gd name="connsiteY5" fmla="*/ 33032 h 39382"/>
              <a:gd name="connsiteX6" fmla="*/ 261620 w 267970"/>
              <a:gd name="connsiteY6" fmla="*/ 39382 h 39382"/>
              <a:gd name="connsiteX7" fmla="*/ 6350 w 267970"/>
              <a:gd name="connsiteY7" fmla="*/ 39382 h 39382"/>
              <a:gd name="connsiteX8" fmla="*/ 0 w 267970"/>
              <a:gd name="connsiteY8" fmla="*/ 33032 h 39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7970" h="39382">
                <a:moveTo>
                  <a:pt x="0" y="33032"/>
                </a:moveTo>
                <a:lnTo>
                  <a:pt x="0" y="6350"/>
                </a:lnTo>
                <a:cubicBezTo>
                  <a:pt x="0" y="2133"/>
                  <a:pt x="2108" y="0"/>
                  <a:pt x="6350" y="0"/>
                </a:cubicBezTo>
                <a:lnTo>
                  <a:pt x="261620" y="0"/>
                </a:lnTo>
                <a:cubicBezTo>
                  <a:pt x="265836" y="0"/>
                  <a:pt x="267970" y="2133"/>
                  <a:pt x="267970" y="6350"/>
                </a:cubicBezTo>
                <a:lnTo>
                  <a:pt x="267970" y="33032"/>
                </a:lnTo>
                <a:cubicBezTo>
                  <a:pt x="267970" y="37261"/>
                  <a:pt x="265836" y="39382"/>
                  <a:pt x="261620" y="39382"/>
                </a:cubicBezTo>
                <a:lnTo>
                  <a:pt x="6350" y="39382"/>
                </a:lnTo>
                <a:cubicBezTo>
                  <a:pt x="2108" y="39382"/>
                  <a:pt x="0" y="37261"/>
                  <a:pt x="0" y="33032"/>
                </a:cubicBez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1193" y="3283542"/>
            <a:ext cx="267970" cy="39370"/>
          </a:xfrm>
          <a:custGeom>
            <a:avLst/>
            <a:gdLst>
              <a:gd name="connsiteX0" fmla="*/ 0 w 267970"/>
              <a:gd name="connsiteY0" fmla="*/ 33020 h 39370"/>
              <a:gd name="connsiteX1" fmla="*/ 0 w 267970"/>
              <a:gd name="connsiteY1" fmla="*/ 6350 h 39370"/>
              <a:gd name="connsiteX2" fmla="*/ 6350 w 267970"/>
              <a:gd name="connsiteY2" fmla="*/ 0 h 39370"/>
              <a:gd name="connsiteX3" fmla="*/ 261620 w 267970"/>
              <a:gd name="connsiteY3" fmla="*/ 0 h 39370"/>
              <a:gd name="connsiteX4" fmla="*/ 267970 w 267970"/>
              <a:gd name="connsiteY4" fmla="*/ 6350 h 39370"/>
              <a:gd name="connsiteX5" fmla="*/ 267970 w 267970"/>
              <a:gd name="connsiteY5" fmla="*/ 33020 h 39370"/>
              <a:gd name="connsiteX6" fmla="*/ 261620 w 267970"/>
              <a:gd name="connsiteY6" fmla="*/ 39370 h 39370"/>
              <a:gd name="connsiteX7" fmla="*/ 6350 w 267970"/>
              <a:gd name="connsiteY7" fmla="*/ 39370 h 39370"/>
              <a:gd name="connsiteX8" fmla="*/ 0 w 267970"/>
              <a:gd name="connsiteY8" fmla="*/ 33020 h 39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7970" h="39370">
                <a:moveTo>
                  <a:pt x="0" y="33020"/>
                </a:moveTo>
                <a:lnTo>
                  <a:pt x="0" y="6350"/>
                </a:lnTo>
                <a:cubicBezTo>
                  <a:pt x="0" y="2121"/>
                  <a:pt x="2108" y="0"/>
                  <a:pt x="6350" y="0"/>
                </a:cubicBezTo>
                <a:lnTo>
                  <a:pt x="261620" y="0"/>
                </a:lnTo>
                <a:cubicBezTo>
                  <a:pt x="265836" y="0"/>
                  <a:pt x="267970" y="2121"/>
                  <a:pt x="267970" y="6350"/>
                </a:cubicBezTo>
                <a:lnTo>
                  <a:pt x="267970" y="33020"/>
                </a:lnTo>
                <a:cubicBezTo>
                  <a:pt x="267970" y="37262"/>
                  <a:pt x="265836" y="39370"/>
                  <a:pt x="261620" y="39370"/>
                </a:cubicBezTo>
                <a:lnTo>
                  <a:pt x="6350" y="39370"/>
                </a:lnTo>
                <a:cubicBezTo>
                  <a:pt x="2108" y="39370"/>
                  <a:pt x="0" y="37262"/>
                  <a:pt x="0" y="33020"/>
                </a:cubicBezTo>
              </a:path>
            </a:pathLst>
          </a:custGeom>
          <a:solidFill>
            <a:srgbClr val="0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3022" y="3259942"/>
            <a:ext cx="168541" cy="190004"/>
          </a:xfrm>
          <a:custGeom>
            <a:avLst/>
            <a:gdLst>
              <a:gd name="connsiteX0" fmla="*/ 153403 w 168541"/>
              <a:gd name="connsiteY0" fmla="*/ 190005 h 190004"/>
              <a:gd name="connsiteX1" fmla="*/ 138265 w 168541"/>
              <a:gd name="connsiteY1" fmla="*/ 175018 h 190004"/>
              <a:gd name="connsiteX2" fmla="*/ 136220 w 168541"/>
              <a:gd name="connsiteY2" fmla="*/ 69507 h 190004"/>
              <a:gd name="connsiteX3" fmla="*/ 128537 w 168541"/>
              <a:gd name="connsiteY3" fmla="*/ 53378 h 190004"/>
              <a:gd name="connsiteX4" fmla="*/ 116014 w 168541"/>
              <a:gd name="connsiteY4" fmla="*/ 40589 h 190004"/>
              <a:gd name="connsiteX5" fmla="*/ 100012 w 168541"/>
              <a:gd name="connsiteY5" fmla="*/ 32550 h 190004"/>
              <a:gd name="connsiteX6" fmla="*/ 84264 w 168541"/>
              <a:gd name="connsiteY6" fmla="*/ 30188 h 190004"/>
              <a:gd name="connsiteX7" fmla="*/ 68529 w 168541"/>
              <a:gd name="connsiteY7" fmla="*/ 32537 h 190004"/>
              <a:gd name="connsiteX8" fmla="*/ 52616 w 168541"/>
              <a:gd name="connsiteY8" fmla="*/ 40513 h 190004"/>
              <a:gd name="connsiteX9" fmla="*/ 40106 w 168541"/>
              <a:gd name="connsiteY9" fmla="*/ 53213 h 190004"/>
              <a:gd name="connsiteX10" fmla="*/ 32360 w 168541"/>
              <a:gd name="connsiteY10" fmla="*/ 69342 h 190004"/>
              <a:gd name="connsiteX11" fmla="*/ 30315 w 168541"/>
              <a:gd name="connsiteY11" fmla="*/ 82334 h 190004"/>
              <a:gd name="connsiteX12" fmla="*/ 15164 w 168541"/>
              <a:gd name="connsiteY12" fmla="*/ 84315 h 190004"/>
              <a:gd name="connsiteX13" fmla="*/ 30315 w 168541"/>
              <a:gd name="connsiteY13" fmla="*/ 84315 h 190004"/>
              <a:gd name="connsiteX14" fmla="*/ 30277 w 168541"/>
              <a:gd name="connsiteY14" fmla="*/ 174688 h 190004"/>
              <a:gd name="connsiteX15" fmla="*/ 15125 w 168541"/>
              <a:gd name="connsiteY15" fmla="*/ 190005 h 190004"/>
              <a:gd name="connsiteX16" fmla="*/ 0 w 168541"/>
              <a:gd name="connsiteY16" fmla="*/ 175018 h 190004"/>
              <a:gd name="connsiteX17" fmla="*/ 25 w 168541"/>
              <a:gd name="connsiteY17" fmla="*/ 82702 h 190004"/>
              <a:gd name="connsiteX18" fmla="*/ 266 w 168541"/>
              <a:gd name="connsiteY18" fmla="*/ 77229 h 190004"/>
              <a:gd name="connsiteX19" fmla="*/ 736 w 168541"/>
              <a:gd name="connsiteY19" fmla="*/ 73037 h 190004"/>
              <a:gd name="connsiteX20" fmla="*/ 1396 w 168541"/>
              <a:gd name="connsiteY20" fmla="*/ 68884 h 190004"/>
              <a:gd name="connsiteX21" fmla="*/ 2235 w 168541"/>
              <a:gd name="connsiteY21" fmla="*/ 64871 h 190004"/>
              <a:gd name="connsiteX22" fmla="*/ 3289 w 168541"/>
              <a:gd name="connsiteY22" fmla="*/ 60896 h 190004"/>
              <a:gd name="connsiteX23" fmla="*/ 4470 w 168541"/>
              <a:gd name="connsiteY23" fmla="*/ 57074 h 190004"/>
              <a:gd name="connsiteX24" fmla="*/ 5905 w 168541"/>
              <a:gd name="connsiteY24" fmla="*/ 53251 h 190004"/>
              <a:gd name="connsiteX25" fmla="*/ 7505 w 168541"/>
              <a:gd name="connsiteY25" fmla="*/ 49504 h 190004"/>
              <a:gd name="connsiteX26" fmla="*/ 9232 w 168541"/>
              <a:gd name="connsiteY26" fmla="*/ 45872 h 190004"/>
              <a:gd name="connsiteX27" fmla="*/ 11086 w 168541"/>
              <a:gd name="connsiteY27" fmla="*/ 42469 h 190004"/>
              <a:gd name="connsiteX28" fmla="*/ 13169 w 168541"/>
              <a:gd name="connsiteY28" fmla="*/ 39039 h 190004"/>
              <a:gd name="connsiteX29" fmla="*/ 15354 w 168541"/>
              <a:gd name="connsiteY29" fmla="*/ 35776 h 190004"/>
              <a:gd name="connsiteX30" fmla="*/ 17729 w 168541"/>
              <a:gd name="connsiteY30" fmla="*/ 32575 h 190004"/>
              <a:gd name="connsiteX31" fmla="*/ 20320 w 168541"/>
              <a:gd name="connsiteY31" fmla="*/ 29413 h 190004"/>
              <a:gd name="connsiteX32" fmla="*/ 22936 w 168541"/>
              <a:gd name="connsiteY32" fmla="*/ 26504 h 190004"/>
              <a:gd name="connsiteX33" fmla="*/ 25654 w 168541"/>
              <a:gd name="connsiteY33" fmla="*/ 23723 h 190004"/>
              <a:gd name="connsiteX34" fmla="*/ 28537 w 168541"/>
              <a:gd name="connsiteY34" fmla="*/ 21069 h 190004"/>
              <a:gd name="connsiteX35" fmla="*/ 31584 w 168541"/>
              <a:gd name="connsiteY35" fmla="*/ 18491 h 190004"/>
              <a:gd name="connsiteX36" fmla="*/ 34759 w 168541"/>
              <a:gd name="connsiteY36" fmla="*/ 16065 h 190004"/>
              <a:gd name="connsiteX37" fmla="*/ 38036 w 168541"/>
              <a:gd name="connsiteY37" fmla="*/ 13792 h 190004"/>
              <a:gd name="connsiteX38" fmla="*/ 41312 w 168541"/>
              <a:gd name="connsiteY38" fmla="*/ 11734 h 190004"/>
              <a:gd name="connsiteX39" fmla="*/ 44881 w 168541"/>
              <a:gd name="connsiteY39" fmla="*/ 9715 h 190004"/>
              <a:gd name="connsiteX40" fmla="*/ 48476 w 168541"/>
              <a:gd name="connsiteY40" fmla="*/ 7925 h 190004"/>
              <a:gd name="connsiteX41" fmla="*/ 52108 w 168541"/>
              <a:gd name="connsiteY41" fmla="*/ 6299 h 190004"/>
              <a:gd name="connsiteX42" fmla="*/ 55829 w 168541"/>
              <a:gd name="connsiteY42" fmla="*/ 4864 h 190004"/>
              <a:gd name="connsiteX43" fmla="*/ 59753 w 168541"/>
              <a:gd name="connsiteY43" fmla="*/ 3543 h 190004"/>
              <a:gd name="connsiteX44" fmla="*/ 63665 w 168541"/>
              <a:gd name="connsiteY44" fmla="*/ 2463 h 190004"/>
              <a:gd name="connsiteX45" fmla="*/ 67665 w 168541"/>
              <a:gd name="connsiteY45" fmla="*/ 1549 h 190004"/>
              <a:gd name="connsiteX46" fmla="*/ 71717 w 168541"/>
              <a:gd name="connsiteY46" fmla="*/ 825 h 190004"/>
              <a:gd name="connsiteX47" fmla="*/ 75806 w 168541"/>
              <a:gd name="connsiteY47" fmla="*/ 317 h 190004"/>
              <a:gd name="connsiteX48" fmla="*/ 80111 w 168541"/>
              <a:gd name="connsiteY48" fmla="*/ 0 h 190004"/>
              <a:gd name="connsiteX49" fmla="*/ 88531 w 168541"/>
              <a:gd name="connsiteY49" fmla="*/ 12 h 190004"/>
              <a:gd name="connsiteX50" fmla="*/ 92761 w 168541"/>
              <a:gd name="connsiteY50" fmla="*/ 317 h 190004"/>
              <a:gd name="connsiteX51" fmla="*/ 96837 w 168541"/>
              <a:gd name="connsiteY51" fmla="*/ 825 h 190004"/>
              <a:gd name="connsiteX52" fmla="*/ 100889 w 168541"/>
              <a:gd name="connsiteY52" fmla="*/ 1549 h 190004"/>
              <a:gd name="connsiteX53" fmla="*/ 104991 w 168541"/>
              <a:gd name="connsiteY53" fmla="*/ 2489 h 190004"/>
              <a:gd name="connsiteX54" fmla="*/ 108851 w 168541"/>
              <a:gd name="connsiteY54" fmla="*/ 3568 h 190004"/>
              <a:gd name="connsiteX55" fmla="*/ 112636 w 168541"/>
              <a:gd name="connsiteY55" fmla="*/ 4838 h 190004"/>
              <a:gd name="connsiteX56" fmla="*/ 116458 w 168541"/>
              <a:gd name="connsiteY56" fmla="*/ 6312 h 190004"/>
              <a:gd name="connsiteX57" fmla="*/ 120218 w 168541"/>
              <a:gd name="connsiteY57" fmla="*/ 8001 h 190004"/>
              <a:gd name="connsiteX58" fmla="*/ 123774 w 168541"/>
              <a:gd name="connsiteY58" fmla="*/ 9792 h 190004"/>
              <a:gd name="connsiteX59" fmla="*/ 127266 w 168541"/>
              <a:gd name="connsiteY59" fmla="*/ 11772 h 190004"/>
              <a:gd name="connsiteX60" fmla="*/ 130670 w 168541"/>
              <a:gd name="connsiteY60" fmla="*/ 13906 h 190004"/>
              <a:gd name="connsiteX61" fmla="*/ 133896 w 168541"/>
              <a:gd name="connsiteY61" fmla="*/ 16154 h 190004"/>
              <a:gd name="connsiteX62" fmla="*/ 137045 w 168541"/>
              <a:gd name="connsiteY62" fmla="*/ 18580 h 190004"/>
              <a:gd name="connsiteX63" fmla="*/ 140055 w 168541"/>
              <a:gd name="connsiteY63" fmla="*/ 21107 h 190004"/>
              <a:gd name="connsiteX64" fmla="*/ 143040 w 168541"/>
              <a:gd name="connsiteY64" fmla="*/ 23888 h 190004"/>
              <a:gd name="connsiteX65" fmla="*/ 145770 w 168541"/>
              <a:gd name="connsiteY65" fmla="*/ 26695 h 190004"/>
              <a:gd name="connsiteX66" fmla="*/ 148475 w 168541"/>
              <a:gd name="connsiteY66" fmla="*/ 29718 h 190004"/>
              <a:gd name="connsiteX67" fmla="*/ 150952 w 168541"/>
              <a:gd name="connsiteY67" fmla="*/ 32766 h 190004"/>
              <a:gd name="connsiteX68" fmla="*/ 153314 w 168541"/>
              <a:gd name="connsiteY68" fmla="*/ 35991 h 190004"/>
              <a:gd name="connsiteX69" fmla="*/ 155499 w 168541"/>
              <a:gd name="connsiteY69" fmla="*/ 39268 h 190004"/>
              <a:gd name="connsiteX70" fmla="*/ 157505 w 168541"/>
              <a:gd name="connsiteY70" fmla="*/ 42583 h 190004"/>
              <a:gd name="connsiteX71" fmla="*/ 159436 w 168541"/>
              <a:gd name="connsiteY71" fmla="*/ 46164 h 190004"/>
              <a:gd name="connsiteX72" fmla="*/ 161188 w 168541"/>
              <a:gd name="connsiteY72" fmla="*/ 49834 h 190004"/>
              <a:gd name="connsiteX73" fmla="*/ 162738 w 168541"/>
              <a:gd name="connsiteY73" fmla="*/ 53505 h 190004"/>
              <a:gd name="connsiteX74" fmla="*/ 164147 w 168541"/>
              <a:gd name="connsiteY74" fmla="*/ 57353 h 190004"/>
              <a:gd name="connsiteX75" fmla="*/ 165341 w 168541"/>
              <a:gd name="connsiteY75" fmla="*/ 61201 h 190004"/>
              <a:gd name="connsiteX76" fmla="*/ 166382 w 168541"/>
              <a:gd name="connsiteY76" fmla="*/ 65252 h 190004"/>
              <a:gd name="connsiteX77" fmla="*/ 167220 w 168541"/>
              <a:gd name="connsiteY77" fmla="*/ 69253 h 190004"/>
              <a:gd name="connsiteX78" fmla="*/ 167855 w 168541"/>
              <a:gd name="connsiteY78" fmla="*/ 73444 h 190004"/>
              <a:gd name="connsiteX79" fmla="*/ 168275 w 168541"/>
              <a:gd name="connsiteY79" fmla="*/ 77457 h 190004"/>
              <a:gd name="connsiteX80" fmla="*/ 168503 w 168541"/>
              <a:gd name="connsiteY80" fmla="*/ 81699 h 190004"/>
              <a:gd name="connsiteX81" fmla="*/ 168516 w 168541"/>
              <a:gd name="connsiteY81" fmla="*/ 83324 h 190004"/>
              <a:gd name="connsiteX82" fmla="*/ 153378 w 168541"/>
              <a:gd name="connsiteY82" fmla="*/ 84607 h 190004"/>
              <a:gd name="connsiteX83" fmla="*/ 168516 w 168541"/>
              <a:gd name="connsiteY83" fmla="*/ 85268 h 190004"/>
              <a:gd name="connsiteX84" fmla="*/ 168541 w 168541"/>
              <a:gd name="connsiteY84" fmla="*/ 174701 h 190004"/>
              <a:gd name="connsiteX85" fmla="*/ 153403 w 168541"/>
              <a:gd name="connsiteY85" fmla="*/ 190005 h 190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</a:cxnLst>
            <a:rect l="l" t="t" r="r" b="b"/>
            <a:pathLst>
              <a:path w="168541" h="190004">
                <a:moveTo>
                  <a:pt x="153403" y="190005"/>
                </a:moveTo>
                <a:cubicBezTo>
                  <a:pt x="145046" y="190005"/>
                  <a:pt x="138265" y="183388"/>
                  <a:pt x="138265" y="175018"/>
                </a:cubicBezTo>
                <a:lnTo>
                  <a:pt x="136220" y="69507"/>
                </a:lnTo>
                <a:lnTo>
                  <a:pt x="128537" y="53378"/>
                </a:lnTo>
                <a:lnTo>
                  <a:pt x="116014" y="40589"/>
                </a:lnTo>
                <a:lnTo>
                  <a:pt x="100012" y="32550"/>
                </a:lnTo>
                <a:lnTo>
                  <a:pt x="84264" y="30188"/>
                </a:lnTo>
                <a:lnTo>
                  <a:pt x="68529" y="32537"/>
                </a:lnTo>
                <a:lnTo>
                  <a:pt x="52616" y="40513"/>
                </a:lnTo>
                <a:lnTo>
                  <a:pt x="40106" y="53213"/>
                </a:lnTo>
                <a:lnTo>
                  <a:pt x="32360" y="69342"/>
                </a:lnTo>
                <a:lnTo>
                  <a:pt x="30315" y="82334"/>
                </a:lnTo>
                <a:lnTo>
                  <a:pt x="15164" y="84315"/>
                </a:lnTo>
                <a:lnTo>
                  <a:pt x="30315" y="84315"/>
                </a:lnTo>
                <a:lnTo>
                  <a:pt x="30277" y="174688"/>
                </a:lnTo>
                <a:cubicBezTo>
                  <a:pt x="30277" y="183057"/>
                  <a:pt x="23495" y="190005"/>
                  <a:pt x="15125" y="190005"/>
                </a:cubicBezTo>
                <a:cubicBezTo>
                  <a:pt x="6769" y="190005"/>
                  <a:pt x="0" y="183388"/>
                  <a:pt x="0" y="175018"/>
                </a:cubicBezTo>
                <a:lnTo>
                  <a:pt x="25" y="82702"/>
                </a:lnTo>
                <a:cubicBezTo>
                  <a:pt x="89" y="79984"/>
                  <a:pt x="178" y="78600"/>
                  <a:pt x="266" y="77229"/>
                </a:cubicBezTo>
                <a:cubicBezTo>
                  <a:pt x="393" y="75755"/>
                  <a:pt x="546" y="74384"/>
                  <a:pt x="736" y="73037"/>
                </a:cubicBezTo>
                <a:cubicBezTo>
                  <a:pt x="927" y="71577"/>
                  <a:pt x="1143" y="70218"/>
                  <a:pt x="1396" y="68884"/>
                </a:cubicBezTo>
                <a:cubicBezTo>
                  <a:pt x="1625" y="67602"/>
                  <a:pt x="1905" y="66243"/>
                  <a:pt x="2235" y="64871"/>
                </a:cubicBezTo>
                <a:cubicBezTo>
                  <a:pt x="2552" y="63525"/>
                  <a:pt x="2895" y="62204"/>
                  <a:pt x="3289" y="60896"/>
                </a:cubicBezTo>
                <a:cubicBezTo>
                  <a:pt x="3657" y="59613"/>
                  <a:pt x="4051" y="58344"/>
                  <a:pt x="4470" y="57074"/>
                </a:cubicBezTo>
                <a:cubicBezTo>
                  <a:pt x="4927" y="55816"/>
                  <a:pt x="5397" y="54508"/>
                  <a:pt x="5905" y="53251"/>
                </a:cubicBezTo>
                <a:cubicBezTo>
                  <a:pt x="6387" y="52006"/>
                  <a:pt x="6934" y="50736"/>
                  <a:pt x="7505" y="49504"/>
                </a:cubicBezTo>
                <a:cubicBezTo>
                  <a:pt x="8026" y="48336"/>
                  <a:pt x="8623" y="47091"/>
                  <a:pt x="9232" y="45872"/>
                </a:cubicBezTo>
                <a:cubicBezTo>
                  <a:pt x="9779" y="44805"/>
                  <a:pt x="10426" y="43637"/>
                  <a:pt x="11086" y="42469"/>
                </a:cubicBezTo>
                <a:cubicBezTo>
                  <a:pt x="11798" y="41262"/>
                  <a:pt x="12458" y="40144"/>
                  <a:pt x="13169" y="39039"/>
                </a:cubicBezTo>
                <a:cubicBezTo>
                  <a:pt x="13855" y="37960"/>
                  <a:pt x="14592" y="36855"/>
                  <a:pt x="15354" y="35776"/>
                </a:cubicBezTo>
                <a:cubicBezTo>
                  <a:pt x="16154" y="34658"/>
                  <a:pt x="16941" y="33604"/>
                  <a:pt x="17729" y="32575"/>
                </a:cubicBezTo>
                <a:cubicBezTo>
                  <a:pt x="18567" y="31508"/>
                  <a:pt x="19418" y="30454"/>
                  <a:pt x="20320" y="29413"/>
                </a:cubicBezTo>
                <a:cubicBezTo>
                  <a:pt x="21094" y="28499"/>
                  <a:pt x="21996" y="27495"/>
                  <a:pt x="22936" y="26504"/>
                </a:cubicBezTo>
                <a:cubicBezTo>
                  <a:pt x="23774" y="25603"/>
                  <a:pt x="24701" y="24638"/>
                  <a:pt x="25654" y="23723"/>
                </a:cubicBezTo>
                <a:lnTo>
                  <a:pt x="28537" y="21069"/>
                </a:lnTo>
                <a:cubicBezTo>
                  <a:pt x="29578" y="20154"/>
                  <a:pt x="30568" y="19317"/>
                  <a:pt x="31584" y="18491"/>
                </a:cubicBezTo>
                <a:cubicBezTo>
                  <a:pt x="32664" y="17640"/>
                  <a:pt x="33705" y="16827"/>
                  <a:pt x="34759" y="16065"/>
                </a:cubicBezTo>
                <a:cubicBezTo>
                  <a:pt x="35814" y="15278"/>
                  <a:pt x="36918" y="14528"/>
                  <a:pt x="38036" y="13792"/>
                </a:cubicBezTo>
                <a:cubicBezTo>
                  <a:pt x="39116" y="13081"/>
                  <a:pt x="40208" y="12395"/>
                  <a:pt x="41312" y="11734"/>
                </a:cubicBezTo>
                <a:cubicBezTo>
                  <a:pt x="42557" y="10985"/>
                  <a:pt x="43713" y="10338"/>
                  <a:pt x="44881" y="9715"/>
                </a:cubicBezTo>
                <a:cubicBezTo>
                  <a:pt x="46050" y="9093"/>
                  <a:pt x="47256" y="8496"/>
                  <a:pt x="48476" y="7925"/>
                </a:cubicBezTo>
                <a:cubicBezTo>
                  <a:pt x="49618" y="7366"/>
                  <a:pt x="50863" y="6820"/>
                  <a:pt x="52108" y="6299"/>
                </a:cubicBezTo>
                <a:cubicBezTo>
                  <a:pt x="53365" y="5778"/>
                  <a:pt x="54597" y="5308"/>
                  <a:pt x="55829" y="4864"/>
                </a:cubicBezTo>
                <a:cubicBezTo>
                  <a:pt x="57213" y="4369"/>
                  <a:pt x="58458" y="3949"/>
                  <a:pt x="59753" y="3543"/>
                </a:cubicBezTo>
                <a:cubicBezTo>
                  <a:pt x="61074" y="3149"/>
                  <a:pt x="62369" y="2794"/>
                  <a:pt x="63665" y="2463"/>
                </a:cubicBezTo>
                <a:cubicBezTo>
                  <a:pt x="64998" y="2121"/>
                  <a:pt x="66332" y="1828"/>
                  <a:pt x="67665" y="1549"/>
                </a:cubicBezTo>
                <a:cubicBezTo>
                  <a:pt x="68998" y="1282"/>
                  <a:pt x="70358" y="1041"/>
                  <a:pt x="71717" y="825"/>
                </a:cubicBezTo>
                <a:cubicBezTo>
                  <a:pt x="73062" y="635"/>
                  <a:pt x="74421" y="457"/>
                  <a:pt x="75806" y="317"/>
                </a:cubicBezTo>
                <a:cubicBezTo>
                  <a:pt x="77305" y="177"/>
                  <a:pt x="78702" y="63"/>
                  <a:pt x="80111" y="0"/>
                </a:cubicBezTo>
                <a:cubicBezTo>
                  <a:pt x="82728" y="-139"/>
                  <a:pt x="85699" y="-152"/>
                  <a:pt x="88531" y="12"/>
                </a:cubicBezTo>
                <a:cubicBezTo>
                  <a:pt x="89941" y="89"/>
                  <a:pt x="91351" y="177"/>
                  <a:pt x="92761" y="317"/>
                </a:cubicBezTo>
                <a:cubicBezTo>
                  <a:pt x="94056" y="444"/>
                  <a:pt x="95466" y="635"/>
                  <a:pt x="96837" y="825"/>
                </a:cubicBezTo>
                <a:cubicBezTo>
                  <a:pt x="98196" y="1041"/>
                  <a:pt x="99555" y="1282"/>
                  <a:pt x="100889" y="1549"/>
                </a:cubicBezTo>
                <a:cubicBezTo>
                  <a:pt x="102286" y="1841"/>
                  <a:pt x="103644" y="2146"/>
                  <a:pt x="104991" y="2489"/>
                </a:cubicBezTo>
                <a:cubicBezTo>
                  <a:pt x="106235" y="2819"/>
                  <a:pt x="107556" y="3175"/>
                  <a:pt x="108851" y="3568"/>
                </a:cubicBezTo>
                <a:cubicBezTo>
                  <a:pt x="110134" y="3975"/>
                  <a:pt x="111391" y="4394"/>
                  <a:pt x="112636" y="4838"/>
                </a:cubicBezTo>
                <a:cubicBezTo>
                  <a:pt x="113982" y="5321"/>
                  <a:pt x="115227" y="5816"/>
                  <a:pt x="116458" y="6312"/>
                </a:cubicBezTo>
                <a:cubicBezTo>
                  <a:pt x="117729" y="6845"/>
                  <a:pt x="118986" y="7404"/>
                  <a:pt x="120218" y="8001"/>
                </a:cubicBezTo>
                <a:cubicBezTo>
                  <a:pt x="121361" y="8521"/>
                  <a:pt x="122567" y="9144"/>
                  <a:pt x="123774" y="9792"/>
                </a:cubicBezTo>
                <a:cubicBezTo>
                  <a:pt x="124955" y="10401"/>
                  <a:pt x="126124" y="11074"/>
                  <a:pt x="127266" y="11772"/>
                </a:cubicBezTo>
                <a:cubicBezTo>
                  <a:pt x="128358" y="12408"/>
                  <a:pt x="129527" y="13132"/>
                  <a:pt x="130670" y="13906"/>
                </a:cubicBezTo>
                <a:cubicBezTo>
                  <a:pt x="131712" y="14579"/>
                  <a:pt x="132816" y="15354"/>
                  <a:pt x="133896" y="16154"/>
                </a:cubicBezTo>
                <a:cubicBezTo>
                  <a:pt x="134963" y="16929"/>
                  <a:pt x="136017" y="17754"/>
                  <a:pt x="137045" y="18580"/>
                </a:cubicBezTo>
                <a:cubicBezTo>
                  <a:pt x="138086" y="19405"/>
                  <a:pt x="139077" y="20256"/>
                  <a:pt x="140055" y="21107"/>
                </a:cubicBezTo>
                <a:cubicBezTo>
                  <a:pt x="141109" y="22047"/>
                  <a:pt x="142075" y="22961"/>
                  <a:pt x="143040" y="23888"/>
                </a:cubicBezTo>
                <a:cubicBezTo>
                  <a:pt x="143941" y="24765"/>
                  <a:pt x="144868" y="25705"/>
                  <a:pt x="145770" y="26695"/>
                </a:cubicBezTo>
                <a:cubicBezTo>
                  <a:pt x="146710" y="27673"/>
                  <a:pt x="147599" y="28676"/>
                  <a:pt x="148475" y="29718"/>
                </a:cubicBezTo>
                <a:cubicBezTo>
                  <a:pt x="149262" y="30645"/>
                  <a:pt x="150114" y="31686"/>
                  <a:pt x="150952" y="32766"/>
                </a:cubicBezTo>
                <a:cubicBezTo>
                  <a:pt x="151739" y="33782"/>
                  <a:pt x="152552" y="34874"/>
                  <a:pt x="153314" y="35991"/>
                </a:cubicBezTo>
                <a:cubicBezTo>
                  <a:pt x="154025" y="36969"/>
                  <a:pt x="154775" y="38112"/>
                  <a:pt x="155499" y="39268"/>
                </a:cubicBezTo>
                <a:cubicBezTo>
                  <a:pt x="156197" y="40360"/>
                  <a:pt x="156857" y="41465"/>
                  <a:pt x="157505" y="42583"/>
                </a:cubicBezTo>
                <a:cubicBezTo>
                  <a:pt x="158229" y="43840"/>
                  <a:pt x="158839" y="44996"/>
                  <a:pt x="159436" y="46164"/>
                </a:cubicBezTo>
                <a:cubicBezTo>
                  <a:pt x="160058" y="47396"/>
                  <a:pt x="160642" y="48603"/>
                  <a:pt x="161188" y="49834"/>
                </a:cubicBezTo>
                <a:cubicBezTo>
                  <a:pt x="161734" y="51054"/>
                  <a:pt x="162255" y="52260"/>
                  <a:pt x="162738" y="53505"/>
                </a:cubicBezTo>
                <a:cubicBezTo>
                  <a:pt x="163258" y="54864"/>
                  <a:pt x="163715" y="56096"/>
                  <a:pt x="164147" y="57353"/>
                </a:cubicBezTo>
                <a:cubicBezTo>
                  <a:pt x="164579" y="58648"/>
                  <a:pt x="164972" y="59918"/>
                  <a:pt x="165341" y="61201"/>
                </a:cubicBezTo>
                <a:cubicBezTo>
                  <a:pt x="165734" y="62585"/>
                  <a:pt x="166078" y="63906"/>
                  <a:pt x="166382" y="65252"/>
                </a:cubicBezTo>
                <a:cubicBezTo>
                  <a:pt x="166687" y="66573"/>
                  <a:pt x="166967" y="67919"/>
                  <a:pt x="167220" y="69253"/>
                </a:cubicBezTo>
                <a:cubicBezTo>
                  <a:pt x="167449" y="70663"/>
                  <a:pt x="167678" y="72034"/>
                  <a:pt x="167855" y="73444"/>
                </a:cubicBezTo>
                <a:cubicBezTo>
                  <a:pt x="168020" y="74714"/>
                  <a:pt x="168161" y="76073"/>
                  <a:pt x="168275" y="77457"/>
                </a:cubicBezTo>
                <a:cubicBezTo>
                  <a:pt x="168389" y="78930"/>
                  <a:pt x="168465" y="80302"/>
                  <a:pt x="168503" y="81699"/>
                </a:cubicBezTo>
                <a:lnTo>
                  <a:pt x="168516" y="83324"/>
                </a:lnTo>
                <a:lnTo>
                  <a:pt x="153378" y="84607"/>
                </a:lnTo>
                <a:lnTo>
                  <a:pt x="168516" y="85268"/>
                </a:lnTo>
                <a:lnTo>
                  <a:pt x="168541" y="174701"/>
                </a:lnTo>
                <a:cubicBezTo>
                  <a:pt x="168541" y="183057"/>
                  <a:pt x="161759" y="190005"/>
                  <a:pt x="153403" y="190005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8896" y="3191778"/>
            <a:ext cx="103555" cy="258330"/>
          </a:xfrm>
          <a:custGeom>
            <a:avLst/>
            <a:gdLst>
              <a:gd name="connsiteX0" fmla="*/ 15137 w 103555"/>
              <a:gd name="connsiteY0" fmla="*/ 258330 h 258330"/>
              <a:gd name="connsiteX1" fmla="*/ 0 w 103555"/>
              <a:gd name="connsiteY1" fmla="*/ 243192 h 258330"/>
              <a:gd name="connsiteX2" fmla="*/ 0 w 103555"/>
              <a:gd name="connsiteY2" fmla="*/ 139915 h 258330"/>
              <a:gd name="connsiteX3" fmla="*/ 189 w 103555"/>
              <a:gd name="connsiteY3" fmla="*/ 131114 h 258330"/>
              <a:gd name="connsiteX4" fmla="*/ 825 w 103555"/>
              <a:gd name="connsiteY4" fmla="*/ 123037 h 258330"/>
              <a:gd name="connsiteX5" fmla="*/ 1828 w 103555"/>
              <a:gd name="connsiteY5" fmla="*/ 115163 h 258330"/>
              <a:gd name="connsiteX6" fmla="*/ 3238 w 103555"/>
              <a:gd name="connsiteY6" fmla="*/ 107353 h 258330"/>
              <a:gd name="connsiteX7" fmla="*/ 5003 w 103555"/>
              <a:gd name="connsiteY7" fmla="*/ 99720 h 258330"/>
              <a:gd name="connsiteX8" fmla="*/ 7162 w 103555"/>
              <a:gd name="connsiteY8" fmla="*/ 92189 h 258330"/>
              <a:gd name="connsiteX9" fmla="*/ 9651 w 103555"/>
              <a:gd name="connsiteY9" fmla="*/ 84835 h 258330"/>
              <a:gd name="connsiteX10" fmla="*/ 12509 w 103555"/>
              <a:gd name="connsiteY10" fmla="*/ 77635 h 258330"/>
              <a:gd name="connsiteX11" fmla="*/ 15671 w 103555"/>
              <a:gd name="connsiteY11" fmla="*/ 70675 h 258330"/>
              <a:gd name="connsiteX12" fmla="*/ 19176 w 103555"/>
              <a:gd name="connsiteY12" fmla="*/ 63843 h 258330"/>
              <a:gd name="connsiteX13" fmla="*/ 23024 w 103555"/>
              <a:gd name="connsiteY13" fmla="*/ 57187 h 258330"/>
              <a:gd name="connsiteX14" fmla="*/ 27177 w 103555"/>
              <a:gd name="connsiteY14" fmla="*/ 50723 h 258330"/>
              <a:gd name="connsiteX15" fmla="*/ 31584 w 103555"/>
              <a:gd name="connsiteY15" fmla="*/ 44538 h 258330"/>
              <a:gd name="connsiteX16" fmla="*/ 36296 w 103555"/>
              <a:gd name="connsiteY16" fmla="*/ 38544 h 258330"/>
              <a:gd name="connsiteX17" fmla="*/ 41261 w 103555"/>
              <a:gd name="connsiteY17" fmla="*/ 32816 h 258330"/>
              <a:gd name="connsiteX18" fmla="*/ 46519 w 103555"/>
              <a:gd name="connsiteY18" fmla="*/ 27317 h 258330"/>
              <a:gd name="connsiteX19" fmla="*/ 51980 w 103555"/>
              <a:gd name="connsiteY19" fmla="*/ 22085 h 258330"/>
              <a:gd name="connsiteX20" fmla="*/ 57733 w 103555"/>
              <a:gd name="connsiteY20" fmla="*/ 17094 h 258330"/>
              <a:gd name="connsiteX21" fmla="*/ 63753 w 103555"/>
              <a:gd name="connsiteY21" fmla="*/ 12369 h 258330"/>
              <a:gd name="connsiteX22" fmla="*/ 69938 w 103555"/>
              <a:gd name="connsiteY22" fmla="*/ 7962 h 258330"/>
              <a:gd name="connsiteX23" fmla="*/ 76377 w 103555"/>
              <a:gd name="connsiteY23" fmla="*/ 3822 h 258330"/>
              <a:gd name="connsiteX24" fmla="*/ 83006 w 103555"/>
              <a:gd name="connsiteY24" fmla="*/ 0 h 258330"/>
              <a:gd name="connsiteX25" fmla="*/ 103555 w 103555"/>
              <a:gd name="connsiteY25" fmla="*/ 6045 h 258330"/>
              <a:gd name="connsiteX26" fmla="*/ 97510 w 103555"/>
              <a:gd name="connsiteY26" fmla="*/ 26593 h 258330"/>
              <a:gd name="connsiteX27" fmla="*/ 92112 w 103555"/>
              <a:gd name="connsiteY27" fmla="*/ 29705 h 258330"/>
              <a:gd name="connsiteX28" fmla="*/ 86905 w 103555"/>
              <a:gd name="connsiteY28" fmla="*/ 33045 h 258330"/>
              <a:gd name="connsiteX29" fmla="*/ 81889 w 103555"/>
              <a:gd name="connsiteY29" fmla="*/ 36626 h 258330"/>
              <a:gd name="connsiteX30" fmla="*/ 77012 w 103555"/>
              <a:gd name="connsiteY30" fmla="*/ 40462 h 258330"/>
              <a:gd name="connsiteX31" fmla="*/ 72376 w 103555"/>
              <a:gd name="connsiteY31" fmla="*/ 44487 h 258330"/>
              <a:gd name="connsiteX32" fmla="*/ 67932 w 103555"/>
              <a:gd name="connsiteY32" fmla="*/ 48729 h 258330"/>
              <a:gd name="connsiteX33" fmla="*/ 63677 w 103555"/>
              <a:gd name="connsiteY33" fmla="*/ 53187 h 258330"/>
              <a:gd name="connsiteX34" fmla="*/ 59613 w 103555"/>
              <a:gd name="connsiteY34" fmla="*/ 57873 h 258330"/>
              <a:gd name="connsiteX35" fmla="*/ 55803 w 103555"/>
              <a:gd name="connsiteY35" fmla="*/ 62725 h 258330"/>
              <a:gd name="connsiteX36" fmla="*/ 52247 w 103555"/>
              <a:gd name="connsiteY36" fmla="*/ 67716 h 258330"/>
              <a:gd name="connsiteX37" fmla="*/ 48856 w 103555"/>
              <a:gd name="connsiteY37" fmla="*/ 72974 h 258330"/>
              <a:gd name="connsiteX38" fmla="*/ 45770 w 103555"/>
              <a:gd name="connsiteY38" fmla="*/ 78320 h 258330"/>
              <a:gd name="connsiteX39" fmla="*/ 42938 w 103555"/>
              <a:gd name="connsiteY39" fmla="*/ 83858 h 258330"/>
              <a:gd name="connsiteX40" fmla="*/ 40372 w 103555"/>
              <a:gd name="connsiteY40" fmla="*/ 89484 h 258330"/>
              <a:gd name="connsiteX41" fmla="*/ 38086 w 103555"/>
              <a:gd name="connsiteY41" fmla="*/ 95313 h 258330"/>
              <a:gd name="connsiteX42" fmla="*/ 36055 w 103555"/>
              <a:gd name="connsiteY42" fmla="*/ 101256 h 258330"/>
              <a:gd name="connsiteX43" fmla="*/ 34340 w 103555"/>
              <a:gd name="connsiteY43" fmla="*/ 107289 h 258330"/>
              <a:gd name="connsiteX44" fmla="*/ 32905 w 103555"/>
              <a:gd name="connsiteY44" fmla="*/ 113436 h 258330"/>
              <a:gd name="connsiteX45" fmla="*/ 31762 w 103555"/>
              <a:gd name="connsiteY45" fmla="*/ 119798 h 258330"/>
              <a:gd name="connsiteX46" fmla="*/ 30949 w 103555"/>
              <a:gd name="connsiteY46" fmla="*/ 126136 h 258330"/>
              <a:gd name="connsiteX47" fmla="*/ 30441 w 103555"/>
              <a:gd name="connsiteY47" fmla="*/ 132651 h 258330"/>
              <a:gd name="connsiteX48" fmla="*/ 30276 w 103555"/>
              <a:gd name="connsiteY48" fmla="*/ 139191 h 258330"/>
              <a:gd name="connsiteX49" fmla="*/ 30276 w 103555"/>
              <a:gd name="connsiteY49" fmla="*/ 243192 h 258330"/>
              <a:gd name="connsiteX50" fmla="*/ 15137 w 103555"/>
              <a:gd name="connsiteY50" fmla="*/ 258330 h 25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</a:cxnLst>
            <a:rect l="l" t="t" r="r" b="b"/>
            <a:pathLst>
              <a:path w="103555" h="258330">
                <a:moveTo>
                  <a:pt x="15137" y="258330"/>
                </a:moveTo>
                <a:cubicBezTo>
                  <a:pt x="6781" y="258330"/>
                  <a:pt x="0" y="251548"/>
                  <a:pt x="0" y="243192"/>
                </a:cubicBezTo>
                <a:lnTo>
                  <a:pt x="0" y="139915"/>
                </a:lnTo>
                <a:cubicBezTo>
                  <a:pt x="0" y="136487"/>
                  <a:pt x="63" y="133794"/>
                  <a:pt x="189" y="131114"/>
                </a:cubicBezTo>
                <a:cubicBezTo>
                  <a:pt x="342" y="128384"/>
                  <a:pt x="545" y="125691"/>
                  <a:pt x="825" y="123037"/>
                </a:cubicBezTo>
                <a:cubicBezTo>
                  <a:pt x="1092" y="120421"/>
                  <a:pt x="1422" y="117779"/>
                  <a:pt x="1828" y="115163"/>
                </a:cubicBezTo>
                <a:cubicBezTo>
                  <a:pt x="2234" y="112521"/>
                  <a:pt x="2704" y="109918"/>
                  <a:pt x="3238" y="107353"/>
                </a:cubicBezTo>
                <a:cubicBezTo>
                  <a:pt x="3758" y="104812"/>
                  <a:pt x="4343" y="102260"/>
                  <a:pt x="5003" y="99720"/>
                </a:cubicBezTo>
                <a:cubicBezTo>
                  <a:pt x="5663" y="97180"/>
                  <a:pt x="6387" y="94665"/>
                  <a:pt x="7162" y="92189"/>
                </a:cubicBezTo>
                <a:cubicBezTo>
                  <a:pt x="7937" y="89712"/>
                  <a:pt x="8775" y="87261"/>
                  <a:pt x="9651" y="84835"/>
                </a:cubicBezTo>
                <a:cubicBezTo>
                  <a:pt x="10553" y="82410"/>
                  <a:pt x="11506" y="80009"/>
                  <a:pt x="12509" y="77635"/>
                </a:cubicBezTo>
                <a:cubicBezTo>
                  <a:pt x="13499" y="75298"/>
                  <a:pt x="14566" y="72974"/>
                  <a:pt x="15671" y="70675"/>
                </a:cubicBezTo>
                <a:cubicBezTo>
                  <a:pt x="16814" y="68326"/>
                  <a:pt x="17970" y="66065"/>
                  <a:pt x="19176" y="63843"/>
                </a:cubicBezTo>
                <a:cubicBezTo>
                  <a:pt x="20434" y="61556"/>
                  <a:pt x="21704" y="59346"/>
                  <a:pt x="23024" y="57187"/>
                </a:cubicBezTo>
                <a:cubicBezTo>
                  <a:pt x="24383" y="54978"/>
                  <a:pt x="25742" y="52819"/>
                  <a:pt x="27177" y="50723"/>
                </a:cubicBezTo>
                <a:cubicBezTo>
                  <a:pt x="28575" y="48653"/>
                  <a:pt x="30047" y="46583"/>
                  <a:pt x="31584" y="44538"/>
                </a:cubicBezTo>
                <a:cubicBezTo>
                  <a:pt x="33108" y="42506"/>
                  <a:pt x="34683" y="40500"/>
                  <a:pt x="36296" y="38544"/>
                </a:cubicBezTo>
                <a:cubicBezTo>
                  <a:pt x="37909" y="36601"/>
                  <a:pt x="39560" y="34696"/>
                  <a:pt x="41261" y="32816"/>
                </a:cubicBezTo>
                <a:cubicBezTo>
                  <a:pt x="42964" y="30949"/>
                  <a:pt x="44716" y="29108"/>
                  <a:pt x="46519" y="27317"/>
                </a:cubicBezTo>
                <a:cubicBezTo>
                  <a:pt x="48297" y="25539"/>
                  <a:pt x="50126" y="23787"/>
                  <a:pt x="51980" y="22085"/>
                </a:cubicBezTo>
                <a:cubicBezTo>
                  <a:pt x="53885" y="20370"/>
                  <a:pt x="55791" y="18706"/>
                  <a:pt x="57733" y="17094"/>
                </a:cubicBezTo>
                <a:cubicBezTo>
                  <a:pt x="59752" y="15455"/>
                  <a:pt x="61734" y="13880"/>
                  <a:pt x="63753" y="12369"/>
                </a:cubicBezTo>
                <a:cubicBezTo>
                  <a:pt x="65785" y="10858"/>
                  <a:pt x="67843" y="9385"/>
                  <a:pt x="69938" y="7962"/>
                </a:cubicBezTo>
                <a:cubicBezTo>
                  <a:pt x="72072" y="6515"/>
                  <a:pt x="74205" y="5130"/>
                  <a:pt x="76377" y="3822"/>
                </a:cubicBezTo>
                <a:cubicBezTo>
                  <a:pt x="78561" y="2489"/>
                  <a:pt x="80771" y="1231"/>
                  <a:pt x="83006" y="0"/>
                </a:cubicBezTo>
                <a:cubicBezTo>
                  <a:pt x="90385" y="-3975"/>
                  <a:pt x="99541" y="-1282"/>
                  <a:pt x="103555" y="6045"/>
                </a:cubicBezTo>
                <a:cubicBezTo>
                  <a:pt x="107556" y="13385"/>
                  <a:pt x="104850" y="22593"/>
                  <a:pt x="97510" y="26593"/>
                </a:cubicBezTo>
                <a:cubicBezTo>
                  <a:pt x="95681" y="27584"/>
                  <a:pt x="93877" y="28625"/>
                  <a:pt x="92112" y="29705"/>
                </a:cubicBezTo>
                <a:cubicBezTo>
                  <a:pt x="90360" y="30771"/>
                  <a:pt x="88620" y="31889"/>
                  <a:pt x="86905" y="33045"/>
                </a:cubicBezTo>
                <a:cubicBezTo>
                  <a:pt x="85229" y="34188"/>
                  <a:pt x="83553" y="35382"/>
                  <a:pt x="81889" y="36626"/>
                </a:cubicBezTo>
                <a:cubicBezTo>
                  <a:pt x="80238" y="37871"/>
                  <a:pt x="78599" y="39154"/>
                  <a:pt x="77012" y="40462"/>
                </a:cubicBezTo>
                <a:cubicBezTo>
                  <a:pt x="75476" y="41732"/>
                  <a:pt x="73914" y="43103"/>
                  <a:pt x="72376" y="44487"/>
                </a:cubicBezTo>
                <a:cubicBezTo>
                  <a:pt x="70891" y="45859"/>
                  <a:pt x="69379" y="47269"/>
                  <a:pt x="67932" y="48729"/>
                </a:cubicBezTo>
                <a:cubicBezTo>
                  <a:pt x="66471" y="50177"/>
                  <a:pt x="65061" y="51663"/>
                  <a:pt x="63677" y="53187"/>
                </a:cubicBezTo>
                <a:cubicBezTo>
                  <a:pt x="62293" y="54724"/>
                  <a:pt x="60934" y="56286"/>
                  <a:pt x="59613" y="57873"/>
                </a:cubicBezTo>
                <a:cubicBezTo>
                  <a:pt x="58305" y="59461"/>
                  <a:pt x="57035" y="61074"/>
                  <a:pt x="55803" y="62725"/>
                </a:cubicBezTo>
                <a:cubicBezTo>
                  <a:pt x="54571" y="64350"/>
                  <a:pt x="53390" y="66014"/>
                  <a:pt x="52247" y="67716"/>
                </a:cubicBezTo>
                <a:cubicBezTo>
                  <a:pt x="51053" y="69481"/>
                  <a:pt x="49936" y="71221"/>
                  <a:pt x="48856" y="72974"/>
                </a:cubicBezTo>
                <a:cubicBezTo>
                  <a:pt x="47802" y="74701"/>
                  <a:pt x="46761" y="76517"/>
                  <a:pt x="45770" y="78320"/>
                </a:cubicBezTo>
                <a:cubicBezTo>
                  <a:pt x="44805" y="80111"/>
                  <a:pt x="43853" y="81953"/>
                  <a:pt x="42938" y="83858"/>
                </a:cubicBezTo>
                <a:cubicBezTo>
                  <a:pt x="42061" y="85661"/>
                  <a:pt x="41198" y="87566"/>
                  <a:pt x="40372" y="89484"/>
                </a:cubicBezTo>
                <a:cubicBezTo>
                  <a:pt x="39572" y="91401"/>
                  <a:pt x="38798" y="93357"/>
                  <a:pt x="38086" y="95313"/>
                </a:cubicBezTo>
                <a:cubicBezTo>
                  <a:pt x="37350" y="97256"/>
                  <a:pt x="36677" y="99250"/>
                  <a:pt x="36055" y="101256"/>
                </a:cubicBezTo>
                <a:cubicBezTo>
                  <a:pt x="35432" y="103251"/>
                  <a:pt x="34861" y="105270"/>
                  <a:pt x="34340" y="107289"/>
                </a:cubicBezTo>
                <a:cubicBezTo>
                  <a:pt x="33807" y="109334"/>
                  <a:pt x="33337" y="111366"/>
                  <a:pt x="32905" y="113436"/>
                </a:cubicBezTo>
                <a:cubicBezTo>
                  <a:pt x="32460" y="115582"/>
                  <a:pt x="32080" y="117678"/>
                  <a:pt x="31762" y="119798"/>
                </a:cubicBezTo>
                <a:cubicBezTo>
                  <a:pt x="31444" y="121869"/>
                  <a:pt x="31165" y="124002"/>
                  <a:pt x="30949" y="126136"/>
                </a:cubicBezTo>
                <a:cubicBezTo>
                  <a:pt x="30733" y="128320"/>
                  <a:pt x="30556" y="130479"/>
                  <a:pt x="30441" y="132651"/>
                </a:cubicBezTo>
                <a:cubicBezTo>
                  <a:pt x="30340" y="134772"/>
                  <a:pt x="30276" y="136969"/>
                  <a:pt x="30276" y="139191"/>
                </a:cubicBezTo>
                <a:lnTo>
                  <a:pt x="30276" y="243192"/>
                </a:lnTo>
                <a:cubicBezTo>
                  <a:pt x="30276" y="251548"/>
                  <a:pt x="23494" y="258330"/>
                  <a:pt x="15137" y="258330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1230" y="3175802"/>
            <a:ext cx="144450" cy="274256"/>
          </a:xfrm>
          <a:custGeom>
            <a:avLst/>
            <a:gdLst>
              <a:gd name="connsiteX0" fmla="*/ 129311 w 144450"/>
              <a:gd name="connsiteY0" fmla="*/ 274256 h 274256"/>
              <a:gd name="connsiteX1" fmla="*/ 114172 w 144450"/>
              <a:gd name="connsiteY1" fmla="*/ 259169 h 274256"/>
              <a:gd name="connsiteX2" fmla="*/ 114172 w 144450"/>
              <a:gd name="connsiteY2" fmla="*/ 155168 h 274256"/>
              <a:gd name="connsiteX3" fmla="*/ 114007 w 144450"/>
              <a:gd name="connsiteY3" fmla="*/ 148615 h 274256"/>
              <a:gd name="connsiteX4" fmla="*/ 113500 w 144450"/>
              <a:gd name="connsiteY4" fmla="*/ 142113 h 274256"/>
              <a:gd name="connsiteX5" fmla="*/ 112686 w 144450"/>
              <a:gd name="connsiteY5" fmla="*/ 135737 h 274256"/>
              <a:gd name="connsiteX6" fmla="*/ 111556 w 144450"/>
              <a:gd name="connsiteY6" fmla="*/ 129463 h 274256"/>
              <a:gd name="connsiteX7" fmla="*/ 110121 w 144450"/>
              <a:gd name="connsiteY7" fmla="*/ 123266 h 274256"/>
              <a:gd name="connsiteX8" fmla="*/ 108394 w 144450"/>
              <a:gd name="connsiteY8" fmla="*/ 117182 h 274256"/>
              <a:gd name="connsiteX9" fmla="*/ 106374 w 144450"/>
              <a:gd name="connsiteY9" fmla="*/ 111290 h 274256"/>
              <a:gd name="connsiteX10" fmla="*/ 104088 w 144450"/>
              <a:gd name="connsiteY10" fmla="*/ 105486 h 274256"/>
              <a:gd name="connsiteX11" fmla="*/ 101510 w 144450"/>
              <a:gd name="connsiteY11" fmla="*/ 99809 h 274256"/>
              <a:gd name="connsiteX12" fmla="*/ 98666 w 144450"/>
              <a:gd name="connsiteY12" fmla="*/ 94284 h 274256"/>
              <a:gd name="connsiteX13" fmla="*/ 95567 w 144450"/>
              <a:gd name="connsiteY13" fmla="*/ 88912 h 274256"/>
              <a:gd name="connsiteX14" fmla="*/ 92227 w 144450"/>
              <a:gd name="connsiteY14" fmla="*/ 83718 h 274256"/>
              <a:gd name="connsiteX15" fmla="*/ 88671 w 144450"/>
              <a:gd name="connsiteY15" fmla="*/ 78727 h 274256"/>
              <a:gd name="connsiteX16" fmla="*/ 84835 w 144450"/>
              <a:gd name="connsiteY16" fmla="*/ 73850 h 274256"/>
              <a:gd name="connsiteX17" fmla="*/ 80784 w 144450"/>
              <a:gd name="connsiteY17" fmla="*/ 69164 h 274256"/>
              <a:gd name="connsiteX18" fmla="*/ 76530 w 144450"/>
              <a:gd name="connsiteY18" fmla="*/ 64706 h 274256"/>
              <a:gd name="connsiteX19" fmla="*/ 72059 w 144450"/>
              <a:gd name="connsiteY19" fmla="*/ 60464 h 274256"/>
              <a:gd name="connsiteX20" fmla="*/ 67411 w 144450"/>
              <a:gd name="connsiteY20" fmla="*/ 56426 h 274256"/>
              <a:gd name="connsiteX21" fmla="*/ 62560 w 144450"/>
              <a:gd name="connsiteY21" fmla="*/ 52603 h 274256"/>
              <a:gd name="connsiteX22" fmla="*/ 57492 w 144450"/>
              <a:gd name="connsiteY22" fmla="*/ 48983 h 274256"/>
              <a:gd name="connsiteX23" fmla="*/ 52336 w 144450"/>
              <a:gd name="connsiteY23" fmla="*/ 45681 h 274256"/>
              <a:gd name="connsiteX24" fmla="*/ 46952 w 144450"/>
              <a:gd name="connsiteY24" fmla="*/ 42570 h 274256"/>
              <a:gd name="connsiteX25" fmla="*/ 41440 w 144450"/>
              <a:gd name="connsiteY25" fmla="*/ 39738 h 274256"/>
              <a:gd name="connsiteX26" fmla="*/ 35762 w 144450"/>
              <a:gd name="connsiteY26" fmla="*/ 37160 h 274256"/>
              <a:gd name="connsiteX27" fmla="*/ 29921 w 144450"/>
              <a:gd name="connsiteY27" fmla="*/ 34848 h 274256"/>
              <a:gd name="connsiteX28" fmla="*/ 24041 w 144450"/>
              <a:gd name="connsiteY28" fmla="*/ 32854 h 274256"/>
              <a:gd name="connsiteX29" fmla="*/ 17957 w 144450"/>
              <a:gd name="connsiteY29" fmla="*/ 31102 h 274256"/>
              <a:gd name="connsiteX30" fmla="*/ 11772 w 144450"/>
              <a:gd name="connsiteY30" fmla="*/ 29667 h 274256"/>
              <a:gd name="connsiteX31" fmla="*/ 0 w 144450"/>
              <a:gd name="connsiteY31" fmla="*/ 11785 h 274256"/>
              <a:gd name="connsiteX32" fmla="*/ 17894 w 144450"/>
              <a:gd name="connsiteY32" fmla="*/ 0 h 274256"/>
              <a:gd name="connsiteX33" fmla="*/ 25539 w 144450"/>
              <a:gd name="connsiteY33" fmla="*/ 1790 h 274256"/>
              <a:gd name="connsiteX34" fmla="*/ 33083 w 144450"/>
              <a:gd name="connsiteY34" fmla="*/ 3949 h 274256"/>
              <a:gd name="connsiteX35" fmla="*/ 40411 w 144450"/>
              <a:gd name="connsiteY35" fmla="*/ 6438 h 274256"/>
              <a:gd name="connsiteX36" fmla="*/ 47599 w 144450"/>
              <a:gd name="connsiteY36" fmla="*/ 9296 h 274256"/>
              <a:gd name="connsiteX37" fmla="*/ 54635 w 144450"/>
              <a:gd name="connsiteY37" fmla="*/ 12484 h 274256"/>
              <a:gd name="connsiteX38" fmla="*/ 61429 w 144450"/>
              <a:gd name="connsiteY38" fmla="*/ 15976 h 274256"/>
              <a:gd name="connsiteX39" fmla="*/ 68071 w 144450"/>
              <a:gd name="connsiteY39" fmla="*/ 19799 h 274256"/>
              <a:gd name="connsiteX40" fmla="*/ 74485 w 144450"/>
              <a:gd name="connsiteY40" fmla="*/ 23914 h 274256"/>
              <a:gd name="connsiteX41" fmla="*/ 80695 w 144450"/>
              <a:gd name="connsiteY41" fmla="*/ 28346 h 274256"/>
              <a:gd name="connsiteX42" fmla="*/ 86677 w 144450"/>
              <a:gd name="connsiteY42" fmla="*/ 33058 h 274256"/>
              <a:gd name="connsiteX43" fmla="*/ 92430 w 144450"/>
              <a:gd name="connsiteY43" fmla="*/ 38036 h 274256"/>
              <a:gd name="connsiteX44" fmla="*/ 97929 w 144450"/>
              <a:gd name="connsiteY44" fmla="*/ 43281 h 274256"/>
              <a:gd name="connsiteX45" fmla="*/ 103187 w 144450"/>
              <a:gd name="connsiteY45" fmla="*/ 48793 h 274256"/>
              <a:gd name="connsiteX46" fmla="*/ 108153 w 144450"/>
              <a:gd name="connsiteY46" fmla="*/ 54521 h 274256"/>
              <a:gd name="connsiteX47" fmla="*/ 112890 w 144450"/>
              <a:gd name="connsiteY47" fmla="*/ 60540 h 274256"/>
              <a:gd name="connsiteX48" fmla="*/ 117297 w 144450"/>
              <a:gd name="connsiteY48" fmla="*/ 66725 h 274256"/>
              <a:gd name="connsiteX49" fmla="*/ 121424 w 144450"/>
              <a:gd name="connsiteY49" fmla="*/ 73164 h 274256"/>
              <a:gd name="connsiteX50" fmla="*/ 125234 w 144450"/>
              <a:gd name="connsiteY50" fmla="*/ 79768 h 274256"/>
              <a:gd name="connsiteX51" fmla="*/ 128765 w 144450"/>
              <a:gd name="connsiteY51" fmla="*/ 86626 h 274256"/>
              <a:gd name="connsiteX52" fmla="*/ 131953 w 144450"/>
              <a:gd name="connsiteY52" fmla="*/ 93636 h 274256"/>
              <a:gd name="connsiteX53" fmla="*/ 134797 w 144450"/>
              <a:gd name="connsiteY53" fmla="*/ 100812 h 274256"/>
              <a:gd name="connsiteX54" fmla="*/ 137299 w 144450"/>
              <a:gd name="connsiteY54" fmla="*/ 108165 h 274256"/>
              <a:gd name="connsiteX55" fmla="*/ 139445 w 144450"/>
              <a:gd name="connsiteY55" fmla="*/ 115696 h 274256"/>
              <a:gd name="connsiteX56" fmla="*/ 141211 w 144450"/>
              <a:gd name="connsiteY56" fmla="*/ 123329 h 274256"/>
              <a:gd name="connsiteX57" fmla="*/ 142620 w 144450"/>
              <a:gd name="connsiteY57" fmla="*/ 131140 h 274256"/>
              <a:gd name="connsiteX58" fmla="*/ 143636 w 144450"/>
              <a:gd name="connsiteY58" fmla="*/ 139039 h 274256"/>
              <a:gd name="connsiteX59" fmla="*/ 144246 w 144450"/>
              <a:gd name="connsiteY59" fmla="*/ 147040 h 274256"/>
              <a:gd name="connsiteX60" fmla="*/ 144450 w 144450"/>
              <a:gd name="connsiteY60" fmla="*/ 155168 h 274256"/>
              <a:gd name="connsiteX61" fmla="*/ 144450 w 144450"/>
              <a:gd name="connsiteY61" fmla="*/ 259067 h 274256"/>
              <a:gd name="connsiteX62" fmla="*/ 129311 w 144450"/>
              <a:gd name="connsiteY62" fmla="*/ 274256 h 274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</a:cxnLst>
            <a:rect l="l" t="t" r="r" b="b"/>
            <a:pathLst>
              <a:path w="144450" h="274256">
                <a:moveTo>
                  <a:pt x="129311" y="274256"/>
                </a:moveTo>
                <a:cubicBezTo>
                  <a:pt x="120954" y="274256"/>
                  <a:pt x="114172" y="267525"/>
                  <a:pt x="114172" y="259169"/>
                </a:cubicBezTo>
                <a:lnTo>
                  <a:pt x="114172" y="155168"/>
                </a:lnTo>
                <a:cubicBezTo>
                  <a:pt x="114172" y="152971"/>
                  <a:pt x="114122" y="150786"/>
                  <a:pt x="114007" y="148615"/>
                </a:cubicBezTo>
                <a:cubicBezTo>
                  <a:pt x="113880" y="146443"/>
                  <a:pt x="113715" y="144259"/>
                  <a:pt x="113500" y="142113"/>
                </a:cubicBezTo>
                <a:cubicBezTo>
                  <a:pt x="113283" y="139979"/>
                  <a:pt x="113017" y="137845"/>
                  <a:pt x="112686" y="135737"/>
                </a:cubicBezTo>
                <a:cubicBezTo>
                  <a:pt x="112356" y="133629"/>
                  <a:pt x="111988" y="131533"/>
                  <a:pt x="111556" y="129463"/>
                </a:cubicBezTo>
                <a:cubicBezTo>
                  <a:pt x="111125" y="127380"/>
                  <a:pt x="110655" y="125310"/>
                  <a:pt x="110121" y="123266"/>
                </a:cubicBezTo>
                <a:cubicBezTo>
                  <a:pt x="109588" y="121221"/>
                  <a:pt x="109004" y="119189"/>
                  <a:pt x="108394" y="117182"/>
                </a:cubicBezTo>
                <a:cubicBezTo>
                  <a:pt x="107772" y="115227"/>
                  <a:pt x="107098" y="113233"/>
                  <a:pt x="106374" y="111290"/>
                </a:cubicBezTo>
                <a:cubicBezTo>
                  <a:pt x="105664" y="109334"/>
                  <a:pt x="104888" y="107378"/>
                  <a:pt x="104088" y="105486"/>
                </a:cubicBezTo>
                <a:cubicBezTo>
                  <a:pt x="103263" y="103555"/>
                  <a:pt x="102399" y="101676"/>
                  <a:pt x="101510" y="99809"/>
                </a:cubicBezTo>
                <a:cubicBezTo>
                  <a:pt x="100583" y="97916"/>
                  <a:pt x="99656" y="96100"/>
                  <a:pt x="98666" y="94284"/>
                </a:cubicBezTo>
                <a:cubicBezTo>
                  <a:pt x="97675" y="92481"/>
                  <a:pt x="96646" y="90677"/>
                  <a:pt x="95567" y="88912"/>
                </a:cubicBezTo>
                <a:cubicBezTo>
                  <a:pt x="94500" y="87160"/>
                  <a:pt x="93383" y="85420"/>
                  <a:pt x="92227" y="83718"/>
                </a:cubicBezTo>
                <a:cubicBezTo>
                  <a:pt x="91071" y="82029"/>
                  <a:pt x="89890" y="80352"/>
                  <a:pt x="88671" y="78727"/>
                </a:cubicBezTo>
                <a:cubicBezTo>
                  <a:pt x="87401" y="77038"/>
                  <a:pt x="86144" y="75425"/>
                  <a:pt x="84835" y="73850"/>
                </a:cubicBezTo>
                <a:cubicBezTo>
                  <a:pt x="83528" y="72263"/>
                  <a:pt x="82168" y="70700"/>
                  <a:pt x="80784" y="69164"/>
                </a:cubicBezTo>
                <a:cubicBezTo>
                  <a:pt x="79387" y="67627"/>
                  <a:pt x="77978" y="66154"/>
                  <a:pt x="76530" y="64706"/>
                </a:cubicBezTo>
                <a:cubicBezTo>
                  <a:pt x="75069" y="63258"/>
                  <a:pt x="73583" y="61836"/>
                  <a:pt x="72059" y="60464"/>
                </a:cubicBezTo>
                <a:cubicBezTo>
                  <a:pt x="70548" y="59080"/>
                  <a:pt x="68986" y="57721"/>
                  <a:pt x="67411" y="56426"/>
                </a:cubicBezTo>
                <a:cubicBezTo>
                  <a:pt x="65823" y="55117"/>
                  <a:pt x="64210" y="53835"/>
                  <a:pt x="62560" y="52603"/>
                </a:cubicBezTo>
                <a:cubicBezTo>
                  <a:pt x="60896" y="51358"/>
                  <a:pt x="59207" y="50152"/>
                  <a:pt x="57492" y="48983"/>
                </a:cubicBezTo>
                <a:cubicBezTo>
                  <a:pt x="55841" y="47866"/>
                  <a:pt x="54102" y="46748"/>
                  <a:pt x="52336" y="45681"/>
                </a:cubicBezTo>
                <a:cubicBezTo>
                  <a:pt x="50558" y="44589"/>
                  <a:pt x="48768" y="43560"/>
                  <a:pt x="46952" y="42570"/>
                </a:cubicBezTo>
                <a:cubicBezTo>
                  <a:pt x="45148" y="41592"/>
                  <a:pt x="43306" y="40627"/>
                  <a:pt x="41440" y="39738"/>
                </a:cubicBezTo>
                <a:cubicBezTo>
                  <a:pt x="39560" y="38823"/>
                  <a:pt x="37668" y="37985"/>
                  <a:pt x="35762" y="37160"/>
                </a:cubicBezTo>
                <a:cubicBezTo>
                  <a:pt x="33832" y="36347"/>
                  <a:pt x="31889" y="35572"/>
                  <a:pt x="29921" y="34848"/>
                </a:cubicBezTo>
                <a:cubicBezTo>
                  <a:pt x="28003" y="34137"/>
                  <a:pt x="26034" y="33464"/>
                  <a:pt x="24041" y="32854"/>
                </a:cubicBezTo>
                <a:cubicBezTo>
                  <a:pt x="22008" y="32207"/>
                  <a:pt x="20002" y="31635"/>
                  <a:pt x="17957" y="31102"/>
                </a:cubicBezTo>
                <a:cubicBezTo>
                  <a:pt x="15912" y="30581"/>
                  <a:pt x="13855" y="30098"/>
                  <a:pt x="11772" y="29667"/>
                </a:cubicBezTo>
                <a:cubicBezTo>
                  <a:pt x="3581" y="27978"/>
                  <a:pt x="-1676" y="19977"/>
                  <a:pt x="0" y="11785"/>
                </a:cubicBezTo>
                <a:cubicBezTo>
                  <a:pt x="1689" y="3594"/>
                  <a:pt x="9638" y="-1701"/>
                  <a:pt x="17894" y="0"/>
                </a:cubicBezTo>
                <a:cubicBezTo>
                  <a:pt x="20472" y="533"/>
                  <a:pt x="23024" y="1142"/>
                  <a:pt x="25539" y="1790"/>
                </a:cubicBezTo>
                <a:cubicBezTo>
                  <a:pt x="28079" y="2451"/>
                  <a:pt x="30606" y="3162"/>
                  <a:pt x="33083" y="3949"/>
                </a:cubicBezTo>
                <a:cubicBezTo>
                  <a:pt x="35509" y="4698"/>
                  <a:pt x="37986" y="5537"/>
                  <a:pt x="40411" y="6438"/>
                </a:cubicBezTo>
                <a:cubicBezTo>
                  <a:pt x="42862" y="7340"/>
                  <a:pt x="45249" y="8293"/>
                  <a:pt x="47599" y="9296"/>
                </a:cubicBezTo>
                <a:cubicBezTo>
                  <a:pt x="49974" y="10299"/>
                  <a:pt x="52323" y="11366"/>
                  <a:pt x="54635" y="12484"/>
                </a:cubicBezTo>
                <a:cubicBezTo>
                  <a:pt x="56908" y="13576"/>
                  <a:pt x="59194" y="14744"/>
                  <a:pt x="61429" y="15976"/>
                </a:cubicBezTo>
                <a:cubicBezTo>
                  <a:pt x="63690" y="17208"/>
                  <a:pt x="65900" y="18478"/>
                  <a:pt x="68071" y="19799"/>
                </a:cubicBezTo>
                <a:cubicBezTo>
                  <a:pt x="70231" y="21107"/>
                  <a:pt x="72376" y="22491"/>
                  <a:pt x="74485" y="23914"/>
                </a:cubicBezTo>
                <a:cubicBezTo>
                  <a:pt x="76619" y="25361"/>
                  <a:pt x="78676" y="26834"/>
                  <a:pt x="80695" y="28346"/>
                </a:cubicBezTo>
                <a:cubicBezTo>
                  <a:pt x="82727" y="29870"/>
                  <a:pt x="84721" y="31445"/>
                  <a:pt x="86677" y="33058"/>
                </a:cubicBezTo>
                <a:cubicBezTo>
                  <a:pt x="88645" y="34670"/>
                  <a:pt x="90551" y="36334"/>
                  <a:pt x="92430" y="38036"/>
                </a:cubicBezTo>
                <a:cubicBezTo>
                  <a:pt x="94310" y="39751"/>
                  <a:pt x="96151" y="41503"/>
                  <a:pt x="97929" y="43281"/>
                </a:cubicBezTo>
                <a:cubicBezTo>
                  <a:pt x="99733" y="45085"/>
                  <a:pt x="101498" y="46926"/>
                  <a:pt x="103187" y="48793"/>
                </a:cubicBezTo>
                <a:cubicBezTo>
                  <a:pt x="104888" y="50673"/>
                  <a:pt x="106540" y="52577"/>
                  <a:pt x="108153" y="54521"/>
                </a:cubicBezTo>
                <a:cubicBezTo>
                  <a:pt x="109778" y="56489"/>
                  <a:pt x="111353" y="58508"/>
                  <a:pt x="112890" y="60540"/>
                </a:cubicBezTo>
                <a:cubicBezTo>
                  <a:pt x="114375" y="62522"/>
                  <a:pt x="115849" y="64604"/>
                  <a:pt x="117297" y="66725"/>
                </a:cubicBezTo>
                <a:cubicBezTo>
                  <a:pt x="118719" y="68833"/>
                  <a:pt x="120103" y="70992"/>
                  <a:pt x="121424" y="73164"/>
                </a:cubicBezTo>
                <a:cubicBezTo>
                  <a:pt x="122732" y="75323"/>
                  <a:pt x="124015" y="77533"/>
                  <a:pt x="125234" y="79768"/>
                </a:cubicBezTo>
                <a:cubicBezTo>
                  <a:pt x="126466" y="82029"/>
                  <a:pt x="127648" y="84315"/>
                  <a:pt x="128765" y="86626"/>
                </a:cubicBezTo>
                <a:cubicBezTo>
                  <a:pt x="129882" y="88925"/>
                  <a:pt x="130949" y="91262"/>
                  <a:pt x="131953" y="93636"/>
                </a:cubicBezTo>
                <a:cubicBezTo>
                  <a:pt x="132956" y="95986"/>
                  <a:pt x="133895" y="98387"/>
                  <a:pt x="134797" y="100812"/>
                </a:cubicBezTo>
                <a:cubicBezTo>
                  <a:pt x="135687" y="103238"/>
                  <a:pt x="136512" y="105689"/>
                  <a:pt x="137299" y="108165"/>
                </a:cubicBezTo>
                <a:cubicBezTo>
                  <a:pt x="138074" y="110680"/>
                  <a:pt x="138785" y="113169"/>
                  <a:pt x="139445" y="115696"/>
                </a:cubicBezTo>
                <a:cubicBezTo>
                  <a:pt x="140106" y="118224"/>
                  <a:pt x="140690" y="120764"/>
                  <a:pt x="141211" y="123329"/>
                </a:cubicBezTo>
                <a:cubicBezTo>
                  <a:pt x="141744" y="125907"/>
                  <a:pt x="142226" y="128511"/>
                  <a:pt x="142620" y="131140"/>
                </a:cubicBezTo>
                <a:cubicBezTo>
                  <a:pt x="143014" y="133756"/>
                  <a:pt x="143357" y="136397"/>
                  <a:pt x="143636" y="139039"/>
                </a:cubicBezTo>
                <a:cubicBezTo>
                  <a:pt x="143903" y="141694"/>
                  <a:pt x="144106" y="144360"/>
                  <a:pt x="144246" y="147040"/>
                </a:cubicBezTo>
                <a:cubicBezTo>
                  <a:pt x="144386" y="149733"/>
                  <a:pt x="144450" y="152450"/>
                  <a:pt x="144450" y="155168"/>
                </a:cubicBezTo>
                <a:lnTo>
                  <a:pt x="144450" y="259067"/>
                </a:lnTo>
                <a:cubicBezTo>
                  <a:pt x="144450" y="267423"/>
                  <a:pt x="137668" y="274256"/>
                  <a:pt x="129311" y="274256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7103" y="3088374"/>
            <a:ext cx="460362" cy="361733"/>
          </a:xfrm>
          <a:custGeom>
            <a:avLst/>
            <a:gdLst>
              <a:gd name="connsiteX0" fmla="*/ 445223 w 460362"/>
              <a:gd name="connsiteY0" fmla="*/ 361734 h 361733"/>
              <a:gd name="connsiteX1" fmla="*/ 430085 w 460362"/>
              <a:gd name="connsiteY1" fmla="*/ 346595 h 361733"/>
              <a:gd name="connsiteX2" fmla="*/ 430085 w 460362"/>
              <a:gd name="connsiteY2" fmla="*/ 229870 h 361733"/>
              <a:gd name="connsiteX3" fmla="*/ 429818 w 460362"/>
              <a:gd name="connsiteY3" fmla="*/ 219621 h 361733"/>
              <a:gd name="connsiteX4" fmla="*/ 429044 w 460362"/>
              <a:gd name="connsiteY4" fmla="*/ 209524 h 361733"/>
              <a:gd name="connsiteX5" fmla="*/ 427761 w 460362"/>
              <a:gd name="connsiteY5" fmla="*/ 199529 h 361733"/>
              <a:gd name="connsiteX6" fmla="*/ 425995 w 460362"/>
              <a:gd name="connsiteY6" fmla="*/ 189725 h 361733"/>
              <a:gd name="connsiteX7" fmla="*/ 423773 w 460362"/>
              <a:gd name="connsiteY7" fmla="*/ 180111 h 361733"/>
              <a:gd name="connsiteX8" fmla="*/ 421068 w 460362"/>
              <a:gd name="connsiteY8" fmla="*/ 170624 h 361733"/>
              <a:gd name="connsiteX9" fmla="*/ 417918 w 460362"/>
              <a:gd name="connsiteY9" fmla="*/ 161366 h 361733"/>
              <a:gd name="connsiteX10" fmla="*/ 414311 w 460362"/>
              <a:gd name="connsiteY10" fmla="*/ 152311 h 361733"/>
              <a:gd name="connsiteX11" fmla="*/ 410311 w 460362"/>
              <a:gd name="connsiteY11" fmla="*/ 143459 h 361733"/>
              <a:gd name="connsiteX12" fmla="*/ 405866 w 460362"/>
              <a:gd name="connsiteY12" fmla="*/ 134823 h 361733"/>
              <a:gd name="connsiteX13" fmla="*/ 401040 w 460362"/>
              <a:gd name="connsiteY13" fmla="*/ 126479 h 361733"/>
              <a:gd name="connsiteX14" fmla="*/ 395833 w 460362"/>
              <a:gd name="connsiteY14" fmla="*/ 118351 h 361733"/>
              <a:gd name="connsiteX15" fmla="*/ 390245 w 460362"/>
              <a:gd name="connsiteY15" fmla="*/ 110502 h 361733"/>
              <a:gd name="connsiteX16" fmla="*/ 384276 w 460362"/>
              <a:gd name="connsiteY16" fmla="*/ 102920 h 361733"/>
              <a:gd name="connsiteX17" fmla="*/ 377977 w 460362"/>
              <a:gd name="connsiteY17" fmla="*/ 95681 h 361733"/>
              <a:gd name="connsiteX18" fmla="*/ 371347 w 460362"/>
              <a:gd name="connsiteY18" fmla="*/ 88696 h 361733"/>
              <a:gd name="connsiteX19" fmla="*/ 364401 w 460362"/>
              <a:gd name="connsiteY19" fmla="*/ 82080 h 361733"/>
              <a:gd name="connsiteX20" fmla="*/ 357123 w 460362"/>
              <a:gd name="connsiteY20" fmla="*/ 75768 h 361733"/>
              <a:gd name="connsiteX21" fmla="*/ 349567 w 460362"/>
              <a:gd name="connsiteY21" fmla="*/ 69824 h 361733"/>
              <a:gd name="connsiteX22" fmla="*/ 341718 w 460362"/>
              <a:gd name="connsiteY22" fmla="*/ 64236 h 361733"/>
              <a:gd name="connsiteX23" fmla="*/ 333590 w 460362"/>
              <a:gd name="connsiteY23" fmla="*/ 59004 h 361733"/>
              <a:gd name="connsiteX24" fmla="*/ 325246 w 460362"/>
              <a:gd name="connsiteY24" fmla="*/ 54191 h 361733"/>
              <a:gd name="connsiteX25" fmla="*/ 316610 w 460362"/>
              <a:gd name="connsiteY25" fmla="*/ 49771 h 361733"/>
              <a:gd name="connsiteX26" fmla="*/ 307784 w 460362"/>
              <a:gd name="connsiteY26" fmla="*/ 45745 h 361733"/>
              <a:gd name="connsiteX27" fmla="*/ 298691 w 460362"/>
              <a:gd name="connsiteY27" fmla="*/ 42151 h 361733"/>
              <a:gd name="connsiteX28" fmla="*/ 289432 w 460362"/>
              <a:gd name="connsiteY28" fmla="*/ 39001 h 361733"/>
              <a:gd name="connsiteX29" fmla="*/ 279958 w 460362"/>
              <a:gd name="connsiteY29" fmla="*/ 36296 h 361733"/>
              <a:gd name="connsiteX30" fmla="*/ 270332 w 460362"/>
              <a:gd name="connsiteY30" fmla="*/ 34061 h 361733"/>
              <a:gd name="connsiteX31" fmla="*/ 260515 w 460362"/>
              <a:gd name="connsiteY31" fmla="*/ 32296 h 361733"/>
              <a:gd name="connsiteX32" fmla="*/ 250545 w 460362"/>
              <a:gd name="connsiteY32" fmla="*/ 31013 h 361733"/>
              <a:gd name="connsiteX33" fmla="*/ 240436 w 460362"/>
              <a:gd name="connsiteY33" fmla="*/ 30238 h 361733"/>
              <a:gd name="connsiteX34" fmla="*/ 219938 w 460362"/>
              <a:gd name="connsiteY34" fmla="*/ 30238 h 361733"/>
              <a:gd name="connsiteX35" fmla="*/ 209829 w 460362"/>
              <a:gd name="connsiteY35" fmla="*/ 31013 h 361733"/>
              <a:gd name="connsiteX36" fmla="*/ 199859 w 460362"/>
              <a:gd name="connsiteY36" fmla="*/ 32296 h 361733"/>
              <a:gd name="connsiteX37" fmla="*/ 190068 w 460362"/>
              <a:gd name="connsiteY37" fmla="*/ 34048 h 361733"/>
              <a:gd name="connsiteX38" fmla="*/ 180403 w 460362"/>
              <a:gd name="connsiteY38" fmla="*/ 36309 h 361733"/>
              <a:gd name="connsiteX39" fmla="*/ 170929 w 460362"/>
              <a:gd name="connsiteY39" fmla="*/ 39001 h 361733"/>
              <a:gd name="connsiteX40" fmla="*/ 161683 w 460362"/>
              <a:gd name="connsiteY40" fmla="*/ 42151 h 361733"/>
              <a:gd name="connsiteX41" fmla="*/ 152615 w 460362"/>
              <a:gd name="connsiteY41" fmla="*/ 45745 h 361733"/>
              <a:gd name="connsiteX42" fmla="*/ 143764 w 460362"/>
              <a:gd name="connsiteY42" fmla="*/ 49771 h 361733"/>
              <a:gd name="connsiteX43" fmla="*/ 135166 w 460362"/>
              <a:gd name="connsiteY43" fmla="*/ 54178 h 361733"/>
              <a:gd name="connsiteX44" fmla="*/ 126796 w 460362"/>
              <a:gd name="connsiteY44" fmla="*/ 59004 h 361733"/>
              <a:gd name="connsiteX45" fmla="*/ 118656 w 460362"/>
              <a:gd name="connsiteY45" fmla="*/ 64236 h 361733"/>
              <a:gd name="connsiteX46" fmla="*/ 110794 w 460362"/>
              <a:gd name="connsiteY46" fmla="*/ 69850 h 361733"/>
              <a:gd name="connsiteX47" fmla="*/ 103251 w 460362"/>
              <a:gd name="connsiteY47" fmla="*/ 75768 h 361733"/>
              <a:gd name="connsiteX48" fmla="*/ 95986 w 460362"/>
              <a:gd name="connsiteY48" fmla="*/ 82067 h 361733"/>
              <a:gd name="connsiteX49" fmla="*/ 89027 w 460362"/>
              <a:gd name="connsiteY49" fmla="*/ 88709 h 361733"/>
              <a:gd name="connsiteX50" fmla="*/ 82384 w 460362"/>
              <a:gd name="connsiteY50" fmla="*/ 95681 h 361733"/>
              <a:gd name="connsiteX51" fmla="*/ 76085 w 460362"/>
              <a:gd name="connsiteY51" fmla="*/ 102946 h 361733"/>
              <a:gd name="connsiteX52" fmla="*/ 70142 w 460362"/>
              <a:gd name="connsiteY52" fmla="*/ 110502 h 361733"/>
              <a:gd name="connsiteX53" fmla="*/ 64541 w 460362"/>
              <a:gd name="connsiteY53" fmla="*/ 118351 h 361733"/>
              <a:gd name="connsiteX54" fmla="*/ 59308 w 460362"/>
              <a:gd name="connsiteY54" fmla="*/ 126479 h 361733"/>
              <a:gd name="connsiteX55" fmla="*/ 54482 w 460362"/>
              <a:gd name="connsiteY55" fmla="*/ 134861 h 361733"/>
              <a:gd name="connsiteX56" fmla="*/ 50076 w 460362"/>
              <a:gd name="connsiteY56" fmla="*/ 143459 h 361733"/>
              <a:gd name="connsiteX57" fmla="*/ 46037 w 460362"/>
              <a:gd name="connsiteY57" fmla="*/ 152323 h 361733"/>
              <a:gd name="connsiteX58" fmla="*/ 42468 w 460362"/>
              <a:gd name="connsiteY58" fmla="*/ 161353 h 361733"/>
              <a:gd name="connsiteX59" fmla="*/ 39319 w 460362"/>
              <a:gd name="connsiteY59" fmla="*/ 170624 h 361733"/>
              <a:gd name="connsiteX60" fmla="*/ 36601 w 460362"/>
              <a:gd name="connsiteY60" fmla="*/ 180086 h 361733"/>
              <a:gd name="connsiteX61" fmla="*/ 34366 w 460362"/>
              <a:gd name="connsiteY61" fmla="*/ 189725 h 361733"/>
              <a:gd name="connsiteX62" fmla="*/ 32613 w 460362"/>
              <a:gd name="connsiteY62" fmla="*/ 199542 h 361733"/>
              <a:gd name="connsiteX63" fmla="*/ 31318 w 460362"/>
              <a:gd name="connsiteY63" fmla="*/ 209524 h 361733"/>
              <a:gd name="connsiteX64" fmla="*/ 30556 w 460362"/>
              <a:gd name="connsiteY64" fmla="*/ 219646 h 361733"/>
              <a:gd name="connsiteX65" fmla="*/ 30289 w 460362"/>
              <a:gd name="connsiteY65" fmla="*/ 229870 h 361733"/>
              <a:gd name="connsiteX66" fmla="*/ 30289 w 460362"/>
              <a:gd name="connsiteY66" fmla="*/ 244475 h 361733"/>
              <a:gd name="connsiteX67" fmla="*/ 15151 w 460362"/>
              <a:gd name="connsiteY67" fmla="*/ 259600 h 361733"/>
              <a:gd name="connsiteX68" fmla="*/ 0 w 460362"/>
              <a:gd name="connsiteY68" fmla="*/ 244475 h 361733"/>
              <a:gd name="connsiteX69" fmla="*/ 0 w 460362"/>
              <a:gd name="connsiteY69" fmla="*/ 229870 h 361733"/>
              <a:gd name="connsiteX70" fmla="*/ 317 w 460362"/>
              <a:gd name="connsiteY70" fmla="*/ 218071 h 361733"/>
              <a:gd name="connsiteX71" fmla="*/ 1206 w 460362"/>
              <a:gd name="connsiteY71" fmla="*/ 206425 h 361733"/>
              <a:gd name="connsiteX72" fmla="*/ 2667 w 460362"/>
              <a:gd name="connsiteY72" fmla="*/ 194932 h 361733"/>
              <a:gd name="connsiteX73" fmla="*/ 4698 w 460362"/>
              <a:gd name="connsiteY73" fmla="*/ 183642 h 361733"/>
              <a:gd name="connsiteX74" fmla="*/ 7289 w 460362"/>
              <a:gd name="connsiteY74" fmla="*/ 172504 h 361733"/>
              <a:gd name="connsiteX75" fmla="*/ 10426 w 460362"/>
              <a:gd name="connsiteY75" fmla="*/ 161556 h 361733"/>
              <a:gd name="connsiteX76" fmla="*/ 14046 w 460362"/>
              <a:gd name="connsiteY76" fmla="*/ 150888 h 361733"/>
              <a:gd name="connsiteX77" fmla="*/ 18173 w 460362"/>
              <a:gd name="connsiteY77" fmla="*/ 140474 h 361733"/>
              <a:gd name="connsiteX78" fmla="*/ 22809 w 460362"/>
              <a:gd name="connsiteY78" fmla="*/ 130251 h 361733"/>
              <a:gd name="connsiteX79" fmla="*/ 27926 w 460362"/>
              <a:gd name="connsiteY79" fmla="*/ 120332 h 361733"/>
              <a:gd name="connsiteX80" fmla="*/ 33451 w 460362"/>
              <a:gd name="connsiteY80" fmla="*/ 110718 h 361733"/>
              <a:gd name="connsiteX81" fmla="*/ 39471 w 460362"/>
              <a:gd name="connsiteY81" fmla="*/ 101371 h 361733"/>
              <a:gd name="connsiteX82" fmla="*/ 45897 w 460362"/>
              <a:gd name="connsiteY82" fmla="*/ 92354 h 361733"/>
              <a:gd name="connsiteX83" fmla="*/ 52730 w 460362"/>
              <a:gd name="connsiteY83" fmla="*/ 83654 h 361733"/>
              <a:gd name="connsiteX84" fmla="*/ 59969 w 460362"/>
              <a:gd name="connsiteY84" fmla="*/ 75311 h 361733"/>
              <a:gd name="connsiteX85" fmla="*/ 67614 w 460362"/>
              <a:gd name="connsiteY85" fmla="*/ 67297 h 361733"/>
              <a:gd name="connsiteX86" fmla="*/ 75615 w 460362"/>
              <a:gd name="connsiteY86" fmla="*/ 59664 h 361733"/>
              <a:gd name="connsiteX87" fmla="*/ 83984 w 460362"/>
              <a:gd name="connsiteY87" fmla="*/ 52425 h 361733"/>
              <a:gd name="connsiteX88" fmla="*/ 92646 w 460362"/>
              <a:gd name="connsiteY88" fmla="*/ 45580 h 361733"/>
              <a:gd name="connsiteX89" fmla="*/ 101675 w 460362"/>
              <a:gd name="connsiteY89" fmla="*/ 39166 h 361733"/>
              <a:gd name="connsiteX90" fmla="*/ 111023 w 460362"/>
              <a:gd name="connsiteY90" fmla="*/ 33159 h 361733"/>
              <a:gd name="connsiteX91" fmla="*/ 120675 w 460362"/>
              <a:gd name="connsiteY91" fmla="*/ 27584 h 361733"/>
              <a:gd name="connsiteX92" fmla="*/ 130568 w 460362"/>
              <a:gd name="connsiteY92" fmla="*/ 22504 h 361733"/>
              <a:gd name="connsiteX93" fmla="*/ 140779 w 460362"/>
              <a:gd name="connsiteY93" fmla="*/ 17869 h 361733"/>
              <a:gd name="connsiteX94" fmla="*/ 151218 w 460362"/>
              <a:gd name="connsiteY94" fmla="*/ 13728 h 361733"/>
              <a:gd name="connsiteX95" fmla="*/ 161899 w 460362"/>
              <a:gd name="connsiteY95" fmla="*/ 10096 h 361733"/>
              <a:gd name="connsiteX96" fmla="*/ 172821 w 460362"/>
              <a:gd name="connsiteY96" fmla="*/ 6972 h 361733"/>
              <a:gd name="connsiteX97" fmla="*/ 183946 w 460362"/>
              <a:gd name="connsiteY97" fmla="*/ 4394 h 361733"/>
              <a:gd name="connsiteX98" fmla="*/ 195236 w 460362"/>
              <a:gd name="connsiteY98" fmla="*/ 2362 h 361733"/>
              <a:gd name="connsiteX99" fmla="*/ 206743 w 460362"/>
              <a:gd name="connsiteY99" fmla="*/ 901 h 361733"/>
              <a:gd name="connsiteX100" fmla="*/ 218402 w 460362"/>
              <a:gd name="connsiteY100" fmla="*/ 0 h 361733"/>
              <a:gd name="connsiteX101" fmla="*/ 241972 w 460362"/>
              <a:gd name="connsiteY101" fmla="*/ 0 h 361733"/>
              <a:gd name="connsiteX102" fmla="*/ 253631 w 460362"/>
              <a:gd name="connsiteY102" fmla="*/ 901 h 361733"/>
              <a:gd name="connsiteX103" fmla="*/ 265124 w 460362"/>
              <a:gd name="connsiteY103" fmla="*/ 2362 h 361733"/>
              <a:gd name="connsiteX104" fmla="*/ 276466 w 460362"/>
              <a:gd name="connsiteY104" fmla="*/ 4406 h 361733"/>
              <a:gd name="connsiteX105" fmla="*/ 287566 w 460362"/>
              <a:gd name="connsiteY105" fmla="*/ 6972 h 361733"/>
              <a:gd name="connsiteX106" fmla="*/ 298462 w 460362"/>
              <a:gd name="connsiteY106" fmla="*/ 10096 h 361733"/>
              <a:gd name="connsiteX107" fmla="*/ 309156 w 460362"/>
              <a:gd name="connsiteY107" fmla="*/ 13728 h 361733"/>
              <a:gd name="connsiteX108" fmla="*/ 319608 w 460362"/>
              <a:gd name="connsiteY108" fmla="*/ 17869 h 361733"/>
              <a:gd name="connsiteX109" fmla="*/ 329793 w 460362"/>
              <a:gd name="connsiteY109" fmla="*/ 22504 h 361733"/>
              <a:gd name="connsiteX110" fmla="*/ 339725 w 460362"/>
              <a:gd name="connsiteY110" fmla="*/ 27597 h 361733"/>
              <a:gd name="connsiteX111" fmla="*/ 349363 w 460362"/>
              <a:gd name="connsiteY111" fmla="*/ 33159 h 361733"/>
              <a:gd name="connsiteX112" fmla="*/ 358685 w 460362"/>
              <a:gd name="connsiteY112" fmla="*/ 39166 h 361733"/>
              <a:gd name="connsiteX113" fmla="*/ 367703 w 460362"/>
              <a:gd name="connsiteY113" fmla="*/ 45567 h 361733"/>
              <a:gd name="connsiteX114" fmla="*/ 376402 w 460362"/>
              <a:gd name="connsiteY114" fmla="*/ 52425 h 361733"/>
              <a:gd name="connsiteX115" fmla="*/ 384784 w 460362"/>
              <a:gd name="connsiteY115" fmla="*/ 59690 h 361733"/>
              <a:gd name="connsiteX116" fmla="*/ 392747 w 460362"/>
              <a:gd name="connsiteY116" fmla="*/ 67272 h 361733"/>
              <a:gd name="connsiteX117" fmla="*/ 400405 w 460362"/>
              <a:gd name="connsiteY117" fmla="*/ 75311 h 361733"/>
              <a:gd name="connsiteX118" fmla="*/ 407619 w 460362"/>
              <a:gd name="connsiteY118" fmla="*/ 83654 h 361733"/>
              <a:gd name="connsiteX119" fmla="*/ 414477 w 460362"/>
              <a:gd name="connsiteY119" fmla="*/ 92354 h 361733"/>
              <a:gd name="connsiteX120" fmla="*/ 420916 w 460362"/>
              <a:gd name="connsiteY120" fmla="*/ 101371 h 361733"/>
              <a:gd name="connsiteX121" fmla="*/ 426922 w 460362"/>
              <a:gd name="connsiteY121" fmla="*/ 110718 h 361733"/>
              <a:gd name="connsiteX122" fmla="*/ 432460 w 460362"/>
              <a:gd name="connsiteY122" fmla="*/ 120332 h 361733"/>
              <a:gd name="connsiteX123" fmla="*/ 437565 w 460362"/>
              <a:gd name="connsiteY123" fmla="*/ 130276 h 361733"/>
              <a:gd name="connsiteX124" fmla="*/ 442200 w 460362"/>
              <a:gd name="connsiteY124" fmla="*/ 140474 h 361733"/>
              <a:gd name="connsiteX125" fmla="*/ 446328 w 460362"/>
              <a:gd name="connsiteY125" fmla="*/ 150876 h 361733"/>
              <a:gd name="connsiteX126" fmla="*/ 449973 w 460362"/>
              <a:gd name="connsiteY126" fmla="*/ 161594 h 361733"/>
              <a:gd name="connsiteX127" fmla="*/ 453072 w 460362"/>
              <a:gd name="connsiteY127" fmla="*/ 172504 h 361733"/>
              <a:gd name="connsiteX128" fmla="*/ 455662 w 460362"/>
              <a:gd name="connsiteY128" fmla="*/ 183616 h 361733"/>
              <a:gd name="connsiteX129" fmla="*/ 457695 w 460362"/>
              <a:gd name="connsiteY129" fmla="*/ 194932 h 361733"/>
              <a:gd name="connsiteX130" fmla="*/ 459168 w 460362"/>
              <a:gd name="connsiteY130" fmla="*/ 206425 h 361733"/>
              <a:gd name="connsiteX131" fmla="*/ 460057 w 460362"/>
              <a:gd name="connsiteY131" fmla="*/ 218071 h 361733"/>
              <a:gd name="connsiteX132" fmla="*/ 460362 w 460362"/>
              <a:gd name="connsiteY132" fmla="*/ 229870 h 361733"/>
              <a:gd name="connsiteX133" fmla="*/ 460362 w 460362"/>
              <a:gd name="connsiteY133" fmla="*/ 346595 h 361733"/>
              <a:gd name="connsiteX134" fmla="*/ 445223 w 460362"/>
              <a:gd name="connsiteY134" fmla="*/ 361734 h 361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</a:cxnLst>
            <a:rect l="l" t="t" r="r" b="b"/>
            <a:pathLst>
              <a:path w="460362" h="361733">
                <a:moveTo>
                  <a:pt x="445223" y="361734"/>
                </a:moveTo>
                <a:cubicBezTo>
                  <a:pt x="436867" y="361734"/>
                  <a:pt x="430085" y="354952"/>
                  <a:pt x="430085" y="346595"/>
                </a:cubicBezTo>
                <a:lnTo>
                  <a:pt x="430085" y="229870"/>
                </a:lnTo>
                <a:cubicBezTo>
                  <a:pt x="430085" y="226441"/>
                  <a:pt x="429996" y="223012"/>
                  <a:pt x="429818" y="219621"/>
                </a:cubicBezTo>
                <a:cubicBezTo>
                  <a:pt x="429641" y="216230"/>
                  <a:pt x="429386" y="212851"/>
                  <a:pt x="429044" y="209524"/>
                </a:cubicBezTo>
                <a:cubicBezTo>
                  <a:pt x="428688" y="206159"/>
                  <a:pt x="428269" y="202819"/>
                  <a:pt x="427761" y="199529"/>
                </a:cubicBezTo>
                <a:cubicBezTo>
                  <a:pt x="427266" y="196253"/>
                  <a:pt x="426669" y="192976"/>
                  <a:pt x="425995" y="189725"/>
                </a:cubicBezTo>
                <a:cubicBezTo>
                  <a:pt x="425348" y="186512"/>
                  <a:pt x="424598" y="183299"/>
                  <a:pt x="423773" y="180111"/>
                </a:cubicBezTo>
                <a:cubicBezTo>
                  <a:pt x="422935" y="176911"/>
                  <a:pt x="422033" y="173748"/>
                  <a:pt x="421068" y="170624"/>
                </a:cubicBezTo>
                <a:cubicBezTo>
                  <a:pt x="420090" y="167500"/>
                  <a:pt x="419024" y="164426"/>
                  <a:pt x="417918" y="161366"/>
                </a:cubicBezTo>
                <a:cubicBezTo>
                  <a:pt x="416788" y="158318"/>
                  <a:pt x="415582" y="155295"/>
                  <a:pt x="414311" y="152311"/>
                </a:cubicBezTo>
                <a:cubicBezTo>
                  <a:pt x="413054" y="149313"/>
                  <a:pt x="411708" y="146367"/>
                  <a:pt x="410311" y="143459"/>
                </a:cubicBezTo>
                <a:cubicBezTo>
                  <a:pt x="408888" y="140538"/>
                  <a:pt x="407403" y="137655"/>
                  <a:pt x="405866" y="134823"/>
                </a:cubicBezTo>
                <a:cubicBezTo>
                  <a:pt x="404329" y="132016"/>
                  <a:pt x="402729" y="129222"/>
                  <a:pt x="401040" y="126479"/>
                </a:cubicBezTo>
                <a:cubicBezTo>
                  <a:pt x="399377" y="123710"/>
                  <a:pt x="397624" y="121005"/>
                  <a:pt x="395833" y="118351"/>
                </a:cubicBezTo>
                <a:cubicBezTo>
                  <a:pt x="394030" y="115684"/>
                  <a:pt x="392162" y="113068"/>
                  <a:pt x="390245" y="110502"/>
                </a:cubicBezTo>
                <a:cubicBezTo>
                  <a:pt x="388315" y="107924"/>
                  <a:pt x="386321" y="105397"/>
                  <a:pt x="384276" y="102920"/>
                </a:cubicBezTo>
                <a:cubicBezTo>
                  <a:pt x="382244" y="100482"/>
                  <a:pt x="380148" y="98056"/>
                  <a:pt x="377977" y="95681"/>
                </a:cubicBezTo>
                <a:cubicBezTo>
                  <a:pt x="375818" y="93281"/>
                  <a:pt x="373595" y="90970"/>
                  <a:pt x="371347" y="88696"/>
                </a:cubicBezTo>
                <a:cubicBezTo>
                  <a:pt x="369099" y="86461"/>
                  <a:pt x="366776" y="84239"/>
                  <a:pt x="364401" y="82080"/>
                </a:cubicBezTo>
                <a:cubicBezTo>
                  <a:pt x="362000" y="79908"/>
                  <a:pt x="359587" y="77813"/>
                  <a:pt x="357123" y="75768"/>
                </a:cubicBezTo>
                <a:cubicBezTo>
                  <a:pt x="354659" y="73736"/>
                  <a:pt x="352132" y="71742"/>
                  <a:pt x="349567" y="69824"/>
                </a:cubicBezTo>
                <a:cubicBezTo>
                  <a:pt x="347002" y="67894"/>
                  <a:pt x="344372" y="66040"/>
                  <a:pt x="341718" y="64236"/>
                </a:cubicBezTo>
                <a:cubicBezTo>
                  <a:pt x="339052" y="62433"/>
                  <a:pt x="336346" y="60693"/>
                  <a:pt x="333590" y="59004"/>
                </a:cubicBezTo>
                <a:cubicBezTo>
                  <a:pt x="330834" y="57340"/>
                  <a:pt x="328053" y="55727"/>
                  <a:pt x="325246" y="54191"/>
                </a:cubicBezTo>
                <a:cubicBezTo>
                  <a:pt x="322376" y="52641"/>
                  <a:pt x="319519" y="51168"/>
                  <a:pt x="316610" y="49771"/>
                </a:cubicBezTo>
                <a:cubicBezTo>
                  <a:pt x="313702" y="48348"/>
                  <a:pt x="310756" y="47015"/>
                  <a:pt x="307784" y="45745"/>
                </a:cubicBezTo>
                <a:cubicBezTo>
                  <a:pt x="304762" y="44475"/>
                  <a:pt x="301752" y="43281"/>
                  <a:pt x="298691" y="42151"/>
                </a:cubicBezTo>
                <a:cubicBezTo>
                  <a:pt x="295643" y="41021"/>
                  <a:pt x="292557" y="39979"/>
                  <a:pt x="289432" y="39001"/>
                </a:cubicBezTo>
                <a:cubicBezTo>
                  <a:pt x="286308" y="38023"/>
                  <a:pt x="283146" y="37122"/>
                  <a:pt x="279958" y="36296"/>
                </a:cubicBezTo>
                <a:cubicBezTo>
                  <a:pt x="276783" y="35483"/>
                  <a:pt x="273570" y="34734"/>
                  <a:pt x="270332" y="34061"/>
                </a:cubicBezTo>
                <a:cubicBezTo>
                  <a:pt x="267080" y="33388"/>
                  <a:pt x="263804" y="32816"/>
                  <a:pt x="260515" y="32296"/>
                </a:cubicBezTo>
                <a:cubicBezTo>
                  <a:pt x="257212" y="31788"/>
                  <a:pt x="253898" y="31356"/>
                  <a:pt x="250545" y="31013"/>
                </a:cubicBezTo>
                <a:cubicBezTo>
                  <a:pt x="247205" y="30683"/>
                  <a:pt x="243840" y="30416"/>
                  <a:pt x="240436" y="30238"/>
                </a:cubicBezTo>
                <a:cubicBezTo>
                  <a:pt x="233654" y="29895"/>
                  <a:pt x="226720" y="29895"/>
                  <a:pt x="219938" y="30238"/>
                </a:cubicBezTo>
                <a:cubicBezTo>
                  <a:pt x="216547" y="30416"/>
                  <a:pt x="213182" y="30683"/>
                  <a:pt x="209829" y="31013"/>
                </a:cubicBezTo>
                <a:cubicBezTo>
                  <a:pt x="206476" y="31356"/>
                  <a:pt x="203148" y="31788"/>
                  <a:pt x="199859" y="32296"/>
                </a:cubicBezTo>
                <a:cubicBezTo>
                  <a:pt x="196570" y="32816"/>
                  <a:pt x="193306" y="33388"/>
                  <a:pt x="190068" y="34048"/>
                </a:cubicBezTo>
                <a:cubicBezTo>
                  <a:pt x="186791" y="34734"/>
                  <a:pt x="183578" y="35483"/>
                  <a:pt x="180403" y="36309"/>
                </a:cubicBezTo>
                <a:cubicBezTo>
                  <a:pt x="177215" y="37122"/>
                  <a:pt x="174053" y="38023"/>
                  <a:pt x="170929" y="39001"/>
                </a:cubicBezTo>
                <a:cubicBezTo>
                  <a:pt x="167817" y="39966"/>
                  <a:pt x="164731" y="41021"/>
                  <a:pt x="161683" y="42151"/>
                </a:cubicBezTo>
                <a:cubicBezTo>
                  <a:pt x="158635" y="43281"/>
                  <a:pt x="155600" y="44475"/>
                  <a:pt x="152615" y="45745"/>
                </a:cubicBezTo>
                <a:cubicBezTo>
                  <a:pt x="149618" y="47015"/>
                  <a:pt x="146672" y="48348"/>
                  <a:pt x="143764" y="49771"/>
                </a:cubicBezTo>
                <a:cubicBezTo>
                  <a:pt x="140868" y="51155"/>
                  <a:pt x="138010" y="52628"/>
                  <a:pt x="135166" y="54178"/>
                </a:cubicBezTo>
                <a:cubicBezTo>
                  <a:pt x="132321" y="55727"/>
                  <a:pt x="129540" y="57327"/>
                  <a:pt x="126796" y="59004"/>
                </a:cubicBezTo>
                <a:cubicBezTo>
                  <a:pt x="124028" y="60693"/>
                  <a:pt x="121322" y="62433"/>
                  <a:pt x="118656" y="64236"/>
                </a:cubicBezTo>
                <a:cubicBezTo>
                  <a:pt x="115989" y="66040"/>
                  <a:pt x="113372" y="67906"/>
                  <a:pt x="110794" y="69850"/>
                </a:cubicBezTo>
                <a:cubicBezTo>
                  <a:pt x="108254" y="71742"/>
                  <a:pt x="105740" y="73723"/>
                  <a:pt x="103251" y="75768"/>
                </a:cubicBezTo>
                <a:cubicBezTo>
                  <a:pt x="100774" y="77825"/>
                  <a:pt x="98361" y="79921"/>
                  <a:pt x="95986" y="82067"/>
                </a:cubicBezTo>
                <a:cubicBezTo>
                  <a:pt x="93598" y="84226"/>
                  <a:pt x="91287" y="86448"/>
                  <a:pt x="89027" y="88709"/>
                </a:cubicBezTo>
                <a:cubicBezTo>
                  <a:pt x="86753" y="90982"/>
                  <a:pt x="84543" y="93294"/>
                  <a:pt x="82384" y="95681"/>
                </a:cubicBezTo>
                <a:cubicBezTo>
                  <a:pt x="80238" y="98031"/>
                  <a:pt x="78130" y="100469"/>
                  <a:pt x="76085" y="102946"/>
                </a:cubicBezTo>
                <a:cubicBezTo>
                  <a:pt x="74041" y="105397"/>
                  <a:pt x="72059" y="107924"/>
                  <a:pt x="70142" y="110502"/>
                </a:cubicBezTo>
                <a:cubicBezTo>
                  <a:pt x="68211" y="113068"/>
                  <a:pt x="66344" y="115684"/>
                  <a:pt x="64541" y="118351"/>
                </a:cubicBezTo>
                <a:cubicBezTo>
                  <a:pt x="62738" y="121018"/>
                  <a:pt x="60997" y="123723"/>
                  <a:pt x="59308" y="126479"/>
                </a:cubicBezTo>
                <a:cubicBezTo>
                  <a:pt x="57657" y="129197"/>
                  <a:pt x="56032" y="132003"/>
                  <a:pt x="54482" y="134861"/>
                </a:cubicBezTo>
                <a:cubicBezTo>
                  <a:pt x="52946" y="137668"/>
                  <a:pt x="51472" y="140550"/>
                  <a:pt x="50076" y="143459"/>
                </a:cubicBezTo>
                <a:cubicBezTo>
                  <a:pt x="48653" y="146380"/>
                  <a:pt x="47320" y="149326"/>
                  <a:pt x="46037" y="152323"/>
                </a:cubicBezTo>
                <a:cubicBezTo>
                  <a:pt x="44805" y="155270"/>
                  <a:pt x="43586" y="158292"/>
                  <a:pt x="42468" y="161353"/>
                </a:cubicBezTo>
                <a:cubicBezTo>
                  <a:pt x="41338" y="164426"/>
                  <a:pt x="40296" y="167500"/>
                  <a:pt x="39319" y="170624"/>
                </a:cubicBezTo>
                <a:cubicBezTo>
                  <a:pt x="38328" y="173774"/>
                  <a:pt x="37439" y="176923"/>
                  <a:pt x="36601" y="180086"/>
                </a:cubicBezTo>
                <a:cubicBezTo>
                  <a:pt x="35788" y="183261"/>
                  <a:pt x="35038" y="186486"/>
                  <a:pt x="34366" y="189725"/>
                </a:cubicBezTo>
                <a:cubicBezTo>
                  <a:pt x="33705" y="192976"/>
                  <a:pt x="33121" y="196253"/>
                  <a:pt x="32613" y="199542"/>
                </a:cubicBezTo>
                <a:cubicBezTo>
                  <a:pt x="32092" y="202844"/>
                  <a:pt x="31674" y="206171"/>
                  <a:pt x="31318" y="209524"/>
                </a:cubicBezTo>
                <a:cubicBezTo>
                  <a:pt x="30988" y="212864"/>
                  <a:pt x="30721" y="216255"/>
                  <a:pt x="30556" y="219646"/>
                </a:cubicBezTo>
                <a:cubicBezTo>
                  <a:pt x="30377" y="223012"/>
                  <a:pt x="30289" y="226441"/>
                  <a:pt x="30289" y="229870"/>
                </a:cubicBezTo>
                <a:lnTo>
                  <a:pt x="30289" y="244475"/>
                </a:lnTo>
                <a:cubicBezTo>
                  <a:pt x="30289" y="252831"/>
                  <a:pt x="23507" y="259600"/>
                  <a:pt x="15151" y="259600"/>
                </a:cubicBezTo>
                <a:cubicBezTo>
                  <a:pt x="6794" y="259600"/>
                  <a:pt x="0" y="252831"/>
                  <a:pt x="0" y="244475"/>
                </a:cubicBezTo>
                <a:lnTo>
                  <a:pt x="0" y="229870"/>
                </a:lnTo>
                <a:cubicBezTo>
                  <a:pt x="0" y="225920"/>
                  <a:pt x="101" y="221995"/>
                  <a:pt x="317" y="218071"/>
                </a:cubicBezTo>
                <a:cubicBezTo>
                  <a:pt x="507" y="214147"/>
                  <a:pt x="799" y="210261"/>
                  <a:pt x="1206" y="206425"/>
                </a:cubicBezTo>
                <a:cubicBezTo>
                  <a:pt x="1587" y="202564"/>
                  <a:pt x="2082" y="198729"/>
                  <a:pt x="2667" y="194932"/>
                </a:cubicBezTo>
                <a:cubicBezTo>
                  <a:pt x="3250" y="191122"/>
                  <a:pt x="3936" y="187375"/>
                  <a:pt x="4698" y="183642"/>
                </a:cubicBezTo>
                <a:cubicBezTo>
                  <a:pt x="5473" y="179895"/>
                  <a:pt x="6337" y="176187"/>
                  <a:pt x="7289" y="172504"/>
                </a:cubicBezTo>
                <a:cubicBezTo>
                  <a:pt x="8242" y="168821"/>
                  <a:pt x="9283" y="165163"/>
                  <a:pt x="10426" y="161556"/>
                </a:cubicBezTo>
                <a:cubicBezTo>
                  <a:pt x="11531" y="158000"/>
                  <a:pt x="12737" y="154432"/>
                  <a:pt x="14046" y="150888"/>
                </a:cubicBezTo>
                <a:cubicBezTo>
                  <a:pt x="15328" y="147396"/>
                  <a:pt x="16712" y="143929"/>
                  <a:pt x="18173" y="140474"/>
                </a:cubicBezTo>
                <a:cubicBezTo>
                  <a:pt x="19646" y="137020"/>
                  <a:pt x="21196" y="133604"/>
                  <a:pt x="22809" y="130251"/>
                </a:cubicBezTo>
                <a:cubicBezTo>
                  <a:pt x="24434" y="126911"/>
                  <a:pt x="26123" y="123596"/>
                  <a:pt x="27926" y="120332"/>
                </a:cubicBezTo>
                <a:cubicBezTo>
                  <a:pt x="29692" y="117081"/>
                  <a:pt x="31533" y="113881"/>
                  <a:pt x="33451" y="110718"/>
                </a:cubicBezTo>
                <a:cubicBezTo>
                  <a:pt x="35382" y="107531"/>
                  <a:pt x="37401" y="104432"/>
                  <a:pt x="39471" y="101371"/>
                </a:cubicBezTo>
                <a:cubicBezTo>
                  <a:pt x="41541" y="98310"/>
                  <a:pt x="43688" y="95300"/>
                  <a:pt x="45897" y="92354"/>
                </a:cubicBezTo>
                <a:cubicBezTo>
                  <a:pt x="48107" y="89395"/>
                  <a:pt x="50380" y="86499"/>
                  <a:pt x="52730" y="83654"/>
                </a:cubicBezTo>
                <a:cubicBezTo>
                  <a:pt x="55079" y="80810"/>
                  <a:pt x="57505" y="78028"/>
                  <a:pt x="59969" y="75311"/>
                </a:cubicBezTo>
                <a:cubicBezTo>
                  <a:pt x="62458" y="72567"/>
                  <a:pt x="65011" y="69900"/>
                  <a:pt x="67614" y="67297"/>
                </a:cubicBezTo>
                <a:cubicBezTo>
                  <a:pt x="70218" y="64681"/>
                  <a:pt x="72885" y="62141"/>
                  <a:pt x="75615" y="59664"/>
                </a:cubicBezTo>
                <a:cubicBezTo>
                  <a:pt x="78333" y="57200"/>
                  <a:pt x="81115" y="54775"/>
                  <a:pt x="83984" y="52425"/>
                </a:cubicBezTo>
                <a:cubicBezTo>
                  <a:pt x="86791" y="50088"/>
                  <a:pt x="89699" y="47802"/>
                  <a:pt x="92646" y="45580"/>
                </a:cubicBezTo>
                <a:cubicBezTo>
                  <a:pt x="95630" y="43370"/>
                  <a:pt x="98628" y="41237"/>
                  <a:pt x="101675" y="39166"/>
                </a:cubicBezTo>
                <a:cubicBezTo>
                  <a:pt x="104737" y="37096"/>
                  <a:pt x="107860" y="35077"/>
                  <a:pt x="111023" y="33159"/>
                </a:cubicBezTo>
                <a:cubicBezTo>
                  <a:pt x="114172" y="31242"/>
                  <a:pt x="117411" y="29362"/>
                  <a:pt x="120675" y="27584"/>
                </a:cubicBezTo>
                <a:cubicBezTo>
                  <a:pt x="123900" y="25831"/>
                  <a:pt x="127215" y="24130"/>
                  <a:pt x="130568" y="22504"/>
                </a:cubicBezTo>
                <a:cubicBezTo>
                  <a:pt x="133934" y="20866"/>
                  <a:pt x="137350" y="19329"/>
                  <a:pt x="140779" y="17869"/>
                </a:cubicBezTo>
                <a:cubicBezTo>
                  <a:pt x="144208" y="16408"/>
                  <a:pt x="147687" y="15024"/>
                  <a:pt x="151218" y="13728"/>
                </a:cubicBezTo>
                <a:cubicBezTo>
                  <a:pt x="154737" y="12433"/>
                  <a:pt x="158305" y="11214"/>
                  <a:pt x="161899" y="10096"/>
                </a:cubicBezTo>
                <a:cubicBezTo>
                  <a:pt x="165519" y="8978"/>
                  <a:pt x="169150" y="7937"/>
                  <a:pt x="172821" y="6972"/>
                </a:cubicBezTo>
                <a:cubicBezTo>
                  <a:pt x="176491" y="6032"/>
                  <a:pt x="180199" y="5169"/>
                  <a:pt x="183946" y="4394"/>
                </a:cubicBezTo>
                <a:cubicBezTo>
                  <a:pt x="187655" y="3632"/>
                  <a:pt x="191439" y="2946"/>
                  <a:pt x="195236" y="2362"/>
                </a:cubicBezTo>
                <a:cubicBezTo>
                  <a:pt x="199034" y="1778"/>
                  <a:pt x="202882" y="1282"/>
                  <a:pt x="206743" y="901"/>
                </a:cubicBezTo>
                <a:cubicBezTo>
                  <a:pt x="210591" y="495"/>
                  <a:pt x="214490" y="190"/>
                  <a:pt x="218402" y="0"/>
                </a:cubicBezTo>
                <a:cubicBezTo>
                  <a:pt x="226212" y="-406"/>
                  <a:pt x="234162" y="-406"/>
                  <a:pt x="241972" y="0"/>
                </a:cubicBezTo>
                <a:cubicBezTo>
                  <a:pt x="245897" y="190"/>
                  <a:pt x="249770" y="495"/>
                  <a:pt x="253631" y="901"/>
                </a:cubicBezTo>
                <a:cubicBezTo>
                  <a:pt x="257505" y="1282"/>
                  <a:pt x="261327" y="1778"/>
                  <a:pt x="265124" y="2362"/>
                </a:cubicBezTo>
                <a:cubicBezTo>
                  <a:pt x="268934" y="2946"/>
                  <a:pt x="272707" y="3632"/>
                  <a:pt x="276466" y="4406"/>
                </a:cubicBezTo>
                <a:cubicBezTo>
                  <a:pt x="280174" y="5169"/>
                  <a:pt x="283882" y="6032"/>
                  <a:pt x="287566" y="6972"/>
                </a:cubicBezTo>
                <a:cubicBezTo>
                  <a:pt x="291236" y="7937"/>
                  <a:pt x="294868" y="8978"/>
                  <a:pt x="298462" y="10096"/>
                </a:cubicBezTo>
                <a:cubicBezTo>
                  <a:pt x="302069" y="11214"/>
                  <a:pt x="305637" y="12433"/>
                  <a:pt x="309156" y="13728"/>
                </a:cubicBezTo>
                <a:cubicBezTo>
                  <a:pt x="312686" y="15024"/>
                  <a:pt x="316166" y="16408"/>
                  <a:pt x="319608" y="17869"/>
                </a:cubicBezTo>
                <a:cubicBezTo>
                  <a:pt x="323036" y="19316"/>
                  <a:pt x="326440" y="20866"/>
                  <a:pt x="329793" y="22504"/>
                </a:cubicBezTo>
                <a:cubicBezTo>
                  <a:pt x="333146" y="24117"/>
                  <a:pt x="336460" y="25819"/>
                  <a:pt x="339725" y="27597"/>
                </a:cubicBezTo>
                <a:cubicBezTo>
                  <a:pt x="342963" y="29362"/>
                  <a:pt x="346188" y="31229"/>
                  <a:pt x="349363" y="33159"/>
                </a:cubicBezTo>
                <a:cubicBezTo>
                  <a:pt x="352514" y="35077"/>
                  <a:pt x="355625" y="37096"/>
                  <a:pt x="358685" y="39166"/>
                </a:cubicBezTo>
                <a:cubicBezTo>
                  <a:pt x="361746" y="41237"/>
                  <a:pt x="364756" y="43370"/>
                  <a:pt x="367703" y="45567"/>
                </a:cubicBezTo>
                <a:cubicBezTo>
                  <a:pt x="370661" y="47790"/>
                  <a:pt x="373544" y="50076"/>
                  <a:pt x="376402" y="52425"/>
                </a:cubicBezTo>
                <a:cubicBezTo>
                  <a:pt x="379272" y="54787"/>
                  <a:pt x="382054" y="57200"/>
                  <a:pt x="384784" y="59690"/>
                </a:cubicBezTo>
                <a:cubicBezTo>
                  <a:pt x="387477" y="62128"/>
                  <a:pt x="390143" y="64681"/>
                  <a:pt x="392747" y="67272"/>
                </a:cubicBezTo>
                <a:cubicBezTo>
                  <a:pt x="395376" y="69913"/>
                  <a:pt x="397916" y="72580"/>
                  <a:pt x="400405" y="75311"/>
                </a:cubicBezTo>
                <a:cubicBezTo>
                  <a:pt x="402856" y="78016"/>
                  <a:pt x="405269" y="80810"/>
                  <a:pt x="407619" y="83654"/>
                </a:cubicBezTo>
                <a:cubicBezTo>
                  <a:pt x="409994" y="86499"/>
                  <a:pt x="412267" y="89395"/>
                  <a:pt x="414477" y="92354"/>
                </a:cubicBezTo>
                <a:cubicBezTo>
                  <a:pt x="416699" y="95300"/>
                  <a:pt x="418845" y="98310"/>
                  <a:pt x="420916" y="101371"/>
                </a:cubicBezTo>
                <a:cubicBezTo>
                  <a:pt x="422985" y="104444"/>
                  <a:pt x="424992" y="107556"/>
                  <a:pt x="426922" y="110718"/>
                </a:cubicBezTo>
                <a:cubicBezTo>
                  <a:pt x="428828" y="113855"/>
                  <a:pt x="430682" y="117068"/>
                  <a:pt x="432460" y="120332"/>
                </a:cubicBezTo>
                <a:cubicBezTo>
                  <a:pt x="434251" y="123609"/>
                  <a:pt x="435952" y="126923"/>
                  <a:pt x="437565" y="130276"/>
                </a:cubicBezTo>
                <a:cubicBezTo>
                  <a:pt x="439178" y="133616"/>
                  <a:pt x="440728" y="137033"/>
                  <a:pt x="442200" y="140474"/>
                </a:cubicBezTo>
                <a:cubicBezTo>
                  <a:pt x="443648" y="143903"/>
                  <a:pt x="445020" y="147370"/>
                  <a:pt x="446328" y="150876"/>
                </a:cubicBezTo>
                <a:cubicBezTo>
                  <a:pt x="447623" y="154432"/>
                  <a:pt x="448843" y="158000"/>
                  <a:pt x="449973" y="161594"/>
                </a:cubicBezTo>
                <a:cubicBezTo>
                  <a:pt x="451091" y="165188"/>
                  <a:pt x="452132" y="168834"/>
                  <a:pt x="453072" y="172504"/>
                </a:cubicBezTo>
                <a:cubicBezTo>
                  <a:pt x="454025" y="176161"/>
                  <a:pt x="454888" y="179857"/>
                  <a:pt x="455662" y="183616"/>
                </a:cubicBezTo>
                <a:cubicBezTo>
                  <a:pt x="456438" y="187375"/>
                  <a:pt x="457124" y="191122"/>
                  <a:pt x="457695" y="194932"/>
                </a:cubicBezTo>
                <a:cubicBezTo>
                  <a:pt x="458279" y="198755"/>
                  <a:pt x="458775" y="202577"/>
                  <a:pt x="459168" y="206425"/>
                </a:cubicBezTo>
                <a:cubicBezTo>
                  <a:pt x="459561" y="210286"/>
                  <a:pt x="459867" y="214172"/>
                  <a:pt x="460057" y="218071"/>
                </a:cubicBezTo>
                <a:cubicBezTo>
                  <a:pt x="460260" y="221995"/>
                  <a:pt x="460362" y="225920"/>
                  <a:pt x="460362" y="229870"/>
                </a:cubicBezTo>
                <a:lnTo>
                  <a:pt x="460362" y="346595"/>
                </a:lnTo>
                <a:cubicBezTo>
                  <a:pt x="460362" y="354952"/>
                  <a:pt x="453580" y="361734"/>
                  <a:pt x="445223" y="361734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8158" y="3151125"/>
            <a:ext cx="64058" cy="298983"/>
          </a:xfrm>
          <a:custGeom>
            <a:avLst/>
            <a:gdLst>
              <a:gd name="connsiteX0" fmla="*/ 15138 w 64058"/>
              <a:gd name="connsiteY0" fmla="*/ 298983 h 298983"/>
              <a:gd name="connsiteX1" fmla="*/ 0 w 64058"/>
              <a:gd name="connsiteY1" fmla="*/ 283844 h 298983"/>
              <a:gd name="connsiteX2" fmla="*/ 0 w 64058"/>
              <a:gd name="connsiteY2" fmla="*/ 153136 h 298983"/>
              <a:gd name="connsiteX3" fmla="*/ 406 w 64058"/>
              <a:gd name="connsiteY3" fmla="*/ 137287 h 298983"/>
              <a:gd name="connsiteX4" fmla="*/ 1613 w 64058"/>
              <a:gd name="connsiteY4" fmla="*/ 121640 h 298983"/>
              <a:gd name="connsiteX5" fmla="*/ 3581 w 64058"/>
              <a:gd name="connsiteY5" fmla="*/ 106209 h 298983"/>
              <a:gd name="connsiteX6" fmla="*/ 6312 w 64058"/>
              <a:gd name="connsiteY6" fmla="*/ 91020 h 298983"/>
              <a:gd name="connsiteX7" fmla="*/ 9779 w 64058"/>
              <a:gd name="connsiteY7" fmla="*/ 76085 h 298983"/>
              <a:gd name="connsiteX8" fmla="*/ 13957 w 64058"/>
              <a:gd name="connsiteY8" fmla="*/ 61442 h 298983"/>
              <a:gd name="connsiteX9" fmla="*/ 18846 w 64058"/>
              <a:gd name="connsiteY9" fmla="*/ 47078 h 298983"/>
              <a:gd name="connsiteX10" fmla="*/ 24396 w 64058"/>
              <a:gd name="connsiteY10" fmla="*/ 33070 h 298983"/>
              <a:gd name="connsiteX11" fmla="*/ 30607 w 64058"/>
              <a:gd name="connsiteY11" fmla="*/ 19367 h 298983"/>
              <a:gd name="connsiteX12" fmla="*/ 37465 w 64058"/>
              <a:gd name="connsiteY12" fmla="*/ 6057 h 298983"/>
              <a:gd name="connsiteX13" fmla="*/ 58001 w 64058"/>
              <a:gd name="connsiteY13" fmla="*/ 0 h 298983"/>
              <a:gd name="connsiteX14" fmla="*/ 64058 w 64058"/>
              <a:gd name="connsiteY14" fmla="*/ 20535 h 298983"/>
              <a:gd name="connsiteX15" fmla="*/ 57873 w 64058"/>
              <a:gd name="connsiteY15" fmla="*/ 32550 h 298983"/>
              <a:gd name="connsiteX16" fmla="*/ 52273 w 64058"/>
              <a:gd name="connsiteY16" fmla="*/ 44919 h 298983"/>
              <a:gd name="connsiteX17" fmla="*/ 47269 w 64058"/>
              <a:gd name="connsiteY17" fmla="*/ 57543 h 298983"/>
              <a:gd name="connsiteX18" fmla="*/ 42862 w 64058"/>
              <a:gd name="connsiteY18" fmla="*/ 70497 h 298983"/>
              <a:gd name="connsiteX19" fmla="*/ 39103 w 64058"/>
              <a:gd name="connsiteY19" fmla="*/ 83680 h 298983"/>
              <a:gd name="connsiteX20" fmla="*/ 35979 w 64058"/>
              <a:gd name="connsiteY20" fmla="*/ 97129 h 298983"/>
              <a:gd name="connsiteX21" fmla="*/ 33502 w 64058"/>
              <a:gd name="connsiteY21" fmla="*/ 110820 h 298983"/>
              <a:gd name="connsiteX22" fmla="*/ 31725 w 64058"/>
              <a:gd name="connsiteY22" fmla="*/ 124713 h 298983"/>
              <a:gd name="connsiteX23" fmla="*/ 30645 w 64058"/>
              <a:gd name="connsiteY23" fmla="*/ 138823 h 298983"/>
              <a:gd name="connsiteX24" fmla="*/ 30277 w 64058"/>
              <a:gd name="connsiteY24" fmla="*/ 153136 h 298983"/>
              <a:gd name="connsiteX25" fmla="*/ 30277 w 64058"/>
              <a:gd name="connsiteY25" fmla="*/ 283844 h 298983"/>
              <a:gd name="connsiteX26" fmla="*/ 15138 w 64058"/>
              <a:gd name="connsiteY26" fmla="*/ 298983 h 2989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64058" h="298983">
                <a:moveTo>
                  <a:pt x="15138" y="298983"/>
                </a:moveTo>
                <a:cubicBezTo>
                  <a:pt x="6781" y="298983"/>
                  <a:pt x="0" y="292201"/>
                  <a:pt x="0" y="283844"/>
                </a:cubicBezTo>
                <a:lnTo>
                  <a:pt x="0" y="153136"/>
                </a:lnTo>
                <a:cubicBezTo>
                  <a:pt x="0" y="147815"/>
                  <a:pt x="127" y="142532"/>
                  <a:pt x="406" y="137287"/>
                </a:cubicBezTo>
                <a:cubicBezTo>
                  <a:pt x="660" y="132041"/>
                  <a:pt x="1079" y="126822"/>
                  <a:pt x="1613" y="121640"/>
                </a:cubicBezTo>
                <a:cubicBezTo>
                  <a:pt x="2133" y="116458"/>
                  <a:pt x="2794" y="111328"/>
                  <a:pt x="3581" y="106209"/>
                </a:cubicBezTo>
                <a:cubicBezTo>
                  <a:pt x="4356" y="101104"/>
                  <a:pt x="5270" y="96050"/>
                  <a:pt x="6312" y="91020"/>
                </a:cubicBezTo>
                <a:cubicBezTo>
                  <a:pt x="7340" y="85991"/>
                  <a:pt x="8509" y="81026"/>
                  <a:pt x="9779" y="76085"/>
                </a:cubicBezTo>
                <a:cubicBezTo>
                  <a:pt x="11062" y="71170"/>
                  <a:pt x="12446" y="66281"/>
                  <a:pt x="13957" y="61442"/>
                </a:cubicBezTo>
                <a:cubicBezTo>
                  <a:pt x="15481" y="56591"/>
                  <a:pt x="17107" y="51803"/>
                  <a:pt x="18846" y="47078"/>
                </a:cubicBezTo>
                <a:cubicBezTo>
                  <a:pt x="20587" y="42354"/>
                  <a:pt x="22441" y="37693"/>
                  <a:pt x="24396" y="33070"/>
                </a:cubicBezTo>
                <a:cubicBezTo>
                  <a:pt x="26378" y="28422"/>
                  <a:pt x="28435" y="23876"/>
                  <a:pt x="30607" y="19367"/>
                </a:cubicBezTo>
                <a:cubicBezTo>
                  <a:pt x="32791" y="14871"/>
                  <a:pt x="35077" y="10426"/>
                  <a:pt x="37465" y="6057"/>
                </a:cubicBezTo>
                <a:cubicBezTo>
                  <a:pt x="41453" y="-1295"/>
                  <a:pt x="50660" y="-4025"/>
                  <a:pt x="58001" y="0"/>
                </a:cubicBezTo>
                <a:cubicBezTo>
                  <a:pt x="65354" y="3987"/>
                  <a:pt x="68059" y="13195"/>
                  <a:pt x="64058" y="20535"/>
                </a:cubicBezTo>
                <a:cubicBezTo>
                  <a:pt x="61900" y="24485"/>
                  <a:pt x="59842" y="28498"/>
                  <a:pt x="57873" y="32550"/>
                </a:cubicBezTo>
                <a:cubicBezTo>
                  <a:pt x="55905" y="36626"/>
                  <a:pt x="54038" y="40741"/>
                  <a:pt x="52273" y="44919"/>
                </a:cubicBezTo>
                <a:cubicBezTo>
                  <a:pt x="50507" y="49047"/>
                  <a:pt x="48844" y="53263"/>
                  <a:pt x="47269" y="57543"/>
                </a:cubicBezTo>
                <a:cubicBezTo>
                  <a:pt x="45694" y="61810"/>
                  <a:pt x="44234" y="66128"/>
                  <a:pt x="42862" y="70497"/>
                </a:cubicBezTo>
                <a:cubicBezTo>
                  <a:pt x="41503" y="74828"/>
                  <a:pt x="40246" y="79222"/>
                  <a:pt x="39103" y="83680"/>
                </a:cubicBezTo>
                <a:cubicBezTo>
                  <a:pt x="37948" y="88112"/>
                  <a:pt x="36906" y="92608"/>
                  <a:pt x="35979" y="97129"/>
                </a:cubicBezTo>
                <a:cubicBezTo>
                  <a:pt x="35039" y="101650"/>
                  <a:pt x="34214" y="106209"/>
                  <a:pt x="33502" y="110820"/>
                </a:cubicBezTo>
                <a:cubicBezTo>
                  <a:pt x="32804" y="115417"/>
                  <a:pt x="32207" y="120052"/>
                  <a:pt x="31725" y="124713"/>
                </a:cubicBezTo>
                <a:cubicBezTo>
                  <a:pt x="31254" y="129387"/>
                  <a:pt x="30886" y="134086"/>
                  <a:pt x="30645" y="138823"/>
                </a:cubicBezTo>
                <a:cubicBezTo>
                  <a:pt x="30404" y="143586"/>
                  <a:pt x="30277" y="148336"/>
                  <a:pt x="30277" y="153136"/>
                </a:cubicBezTo>
                <a:lnTo>
                  <a:pt x="30277" y="283844"/>
                </a:lnTo>
                <a:cubicBezTo>
                  <a:pt x="30277" y="292201"/>
                  <a:pt x="23507" y="298983"/>
                  <a:pt x="15138" y="298983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8680" y="2995528"/>
            <a:ext cx="480276" cy="184035"/>
          </a:xfrm>
          <a:custGeom>
            <a:avLst/>
            <a:gdLst>
              <a:gd name="connsiteX0" fmla="*/ 466991 w 480276"/>
              <a:gd name="connsiteY0" fmla="*/ 184035 h 184035"/>
              <a:gd name="connsiteX1" fmla="*/ 453682 w 480276"/>
              <a:gd name="connsiteY1" fmla="*/ 176136 h 184035"/>
              <a:gd name="connsiteX2" fmla="*/ 446951 w 480276"/>
              <a:gd name="connsiteY2" fmla="*/ 164465 h 184035"/>
              <a:gd name="connsiteX3" fmla="*/ 439673 w 480276"/>
              <a:gd name="connsiteY3" fmla="*/ 153123 h 184035"/>
              <a:gd name="connsiteX4" fmla="*/ 431863 w 480276"/>
              <a:gd name="connsiteY4" fmla="*/ 142176 h 184035"/>
              <a:gd name="connsiteX5" fmla="*/ 423583 w 480276"/>
              <a:gd name="connsiteY5" fmla="*/ 131648 h 184035"/>
              <a:gd name="connsiteX6" fmla="*/ 414782 w 480276"/>
              <a:gd name="connsiteY6" fmla="*/ 121500 h 184035"/>
              <a:gd name="connsiteX7" fmla="*/ 405536 w 480276"/>
              <a:gd name="connsiteY7" fmla="*/ 111810 h 184035"/>
              <a:gd name="connsiteX8" fmla="*/ 395833 w 480276"/>
              <a:gd name="connsiteY8" fmla="*/ 102552 h 184035"/>
              <a:gd name="connsiteX9" fmla="*/ 385698 w 480276"/>
              <a:gd name="connsiteY9" fmla="*/ 93776 h 184035"/>
              <a:gd name="connsiteX10" fmla="*/ 375132 w 480276"/>
              <a:gd name="connsiteY10" fmla="*/ 85445 h 184035"/>
              <a:gd name="connsiteX11" fmla="*/ 364197 w 480276"/>
              <a:gd name="connsiteY11" fmla="*/ 77660 h 184035"/>
              <a:gd name="connsiteX12" fmla="*/ 352882 w 480276"/>
              <a:gd name="connsiteY12" fmla="*/ 70383 h 184035"/>
              <a:gd name="connsiteX13" fmla="*/ 341198 w 480276"/>
              <a:gd name="connsiteY13" fmla="*/ 63652 h 184035"/>
              <a:gd name="connsiteX14" fmla="*/ 329171 w 480276"/>
              <a:gd name="connsiteY14" fmla="*/ 57467 h 184035"/>
              <a:gd name="connsiteX15" fmla="*/ 316839 w 480276"/>
              <a:gd name="connsiteY15" fmla="*/ 51879 h 184035"/>
              <a:gd name="connsiteX16" fmla="*/ 304190 w 480276"/>
              <a:gd name="connsiteY16" fmla="*/ 46850 h 184035"/>
              <a:gd name="connsiteX17" fmla="*/ 291262 w 480276"/>
              <a:gd name="connsiteY17" fmla="*/ 42468 h 184035"/>
              <a:gd name="connsiteX18" fmla="*/ 278066 w 480276"/>
              <a:gd name="connsiteY18" fmla="*/ 38697 h 184035"/>
              <a:gd name="connsiteX19" fmla="*/ 264604 w 480276"/>
              <a:gd name="connsiteY19" fmla="*/ 35572 h 184035"/>
              <a:gd name="connsiteX20" fmla="*/ 250914 w 480276"/>
              <a:gd name="connsiteY20" fmla="*/ 33109 h 184035"/>
              <a:gd name="connsiteX21" fmla="*/ 237020 w 480276"/>
              <a:gd name="connsiteY21" fmla="*/ 31331 h 184035"/>
              <a:gd name="connsiteX22" fmla="*/ 222885 w 480276"/>
              <a:gd name="connsiteY22" fmla="*/ 30238 h 184035"/>
              <a:gd name="connsiteX23" fmla="*/ 194297 w 480276"/>
              <a:gd name="connsiteY23" fmla="*/ 30238 h 184035"/>
              <a:gd name="connsiteX24" fmla="*/ 180226 w 480276"/>
              <a:gd name="connsiteY24" fmla="*/ 31331 h 184035"/>
              <a:gd name="connsiteX25" fmla="*/ 166293 w 480276"/>
              <a:gd name="connsiteY25" fmla="*/ 33109 h 184035"/>
              <a:gd name="connsiteX26" fmla="*/ 152616 w 480276"/>
              <a:gd name="connsiteY26" fmla="*/ 35572 h 184035"/>
              <a:gd name="connsiteX27" fmla="*/ 139154 w 480276"/>
              <a:gd name="connsiteY27" fmla="*/ 38697 h 184035"/>
              <a:gd name="connsiteX28" fmla="*/ 125971 w 480276"/>
              <a:gd name="connsiteY28" fmla="*/ 42468 h 184035"/>
              <a:gd name="connsiteX29" fmla="*/ 113004 w 480276"/>
              <a:gd name="connsiteY29" fmla="*/ 46863 h 184035"/>
              <a:gd name="connsiteX30" fmla="*/ 100393 w 480276"/>
              <a:gd name="connsiteY30" fmla="*/ 51866 h 184035"/>
              <a:gd name="connsiteX31" fmla="*/ 88036 w 480276"/>
              <a:gd name="connsiteY31" fmla="*/ 57467 h 184035"/>
              <a:gd name="connsiteX32" fmla="*/ 76010 w 480276"/>
              <a:gd name="connsiteY32" fmla="*/ 63652 h 184035"/>
              <a:gd name="connsiteX33" fmla="*/ 64338 w 480276"/>
              <a:gd name="connsiteY33" fmla="*/ 70383 h 184035"/>
              <a:gd name="connsiteX34" fmla="*/ 53023 w 480276"/>
              <a:gd name="connsiteY34" fmla="*/ 77660 h 184035"/>
              <a:gd name="connsiteX35" fmla="*/ 42075 w 480276"/>
              <a:gd name="connsiteY35" fmla="*/ 85445 h 184035"/>
              <a:gd name="connsiteX36" fmla="*/ 31521 w 480276"/>
              <a:gd name="connsiteY36" fmla="*/ 93776 h 184035"/>
              <a:gd name="connsiteX37" fmla="*/ 21399 w 480276"/>
              <a:gd name="connsiteY37" fmla="*/ 102539 h 184035"/>
              <a:gd name="connsiteX38" fmla="*/ 0 w 480276"/>
              <a:gd name="connsiteY38" fmla="*/ 101536 h 184035"/>
              <a:gd name="connsiteX39" fmla="*/ 1016 w 480276"/>
              <a:gd name="connsiteY39" fmla="*/ 80149 h 184035"/>
              <a:gd name="connsiteX40" fmla="*/ 12230 w 480276"/>
              <a:gd name="connsiteY40" fmla="*/ 70421 h 184035"/>
              <a:gd name="connsiteX41" fmla="*/ 23914 w 480276"/>
              <a:gd name="connsiteY41" fmla="*/ 61214 h 184035"/>
              <a:gd name="connsiteX42" fmla="*/ 36042 w 480276"/>
              <a:gd name="connsiteY42" fmla="*/ 52578 h 184035"/>
              <a:gd name="connsiteX43" fmla="*/ 48577 w 480276"/>
              <a:gd name="connsiteY43" fmla="*/ 44538 h 184035"/>
              <a:gd name="connsiteX44" fmla="*/ 61518 w 480276"/>
              <a:gd name="connsiteY44" fmla="*/ 37058 h 184035"/>
              <a:gd name="connsiteX45" fmla="*/ 74841 w 480276"/>
              <a:gd name="connsiteY45" fmla="*/ 30213 h 184035"/>
              <a:gd name="connsiteX46" fmla="*/ 88544 w 480276"/>
              <a:gd name="connsiteY46" fmla="*/ 23990 h 184035"/>
              <a:gd name="connsiteX47" fmla="*/ 102565 w 480276"/>
              <a:gd name="connsiteY47" fmla="*/ 18440 h 184035"/>
              <a:gd name="connsiteX48" fmla="*/ 116929 w 480276"/>
              <a:gd name="connsiteY48" fmla="*/ 13550 h 184035"/>
              <a:gd name="connsiteX49" fmla="*/ 131572 w 480276"/>
              <a:gd name="connsiteY49" fmla="*/ 9372 h 184035"/>
              <a:gd name="connsiteX50" fmla="*/ 146507 w 480276"/>
              <a:gd name="connsiteY50" fmla="*/ 5905 h 184035"/>
              <a:gd name="connsiteX51" fmla="*/ 161683 w 480276"/>
              <a:gd name="connsiteY51" fmla="*/ 3175 h 184035"/>
              <a:gd name="connsiteX52" fmla="*/ 177127 w 480276"/>
              <a:gd name="connsiteY52" fmla="*/ 1206 h 184035"/>
              <a:gd name="connsiteX53" fmla="*/ 192747 w 480276"/>
              <a:gd name="connsiteY53" fmla="*/ 0 h 184035"/>
              <a:gd name="connsiteX54" fmla="*/ 224434 w 480276"/>
              <a:gd name="connsiteY54" fmla="*/ 0 h 184035"/>
              <a:gd name="connsiteX55" fmla="*/ 240119 w 480276"/>
              <a:gd name="connsiteY55" fmla="*/ 1206 h 184035"/>
              <a:gd name="connsiteX56" fmla="*/ 255537 w 480276"/>
              <a:gd name="connsiteY56" fmla="*/ 3175 h 184035"/>
              <a:gd name="connsiteX57" fmla="*/ 270726 w 480276"/>
              <a:gd name="connsiteY57" fmla="*/ 5905 h 184035"/>
              <a:gd name="connsiteX58" fmla="*/ 285648 w 480276"/>
              <a:gd name="connsiteY58" fmla="*/ 9372 h 184035"/>
              <a:gd name="connsiteX59" fmla="*/ 300317 w 480276"/>
              <a:gd name="connsiteY59" fmla="*/ 13563 h 184035"/>
              <a:gd name="connsiteX60" fmla="*/ 314630 w 480276"/>
              <a:gd name="connsiteY60" fmla="*/ 18427 h 184035"/>
              <a:gd name="connsiteX61" fmla="*/ 328689 w 480276"/>
              <a:gd name="connsiteY61" fmla="*/ 24003 h 184035"/>
              <a:gd name="connsiteX62" fmla="*/ 342366 w 480276"/>
              <a:gd name="connsiteY62" fmla="*/ 30213 h 184035"/>
              <a:gd name="connsiteX63" fmla="*/ 355689 w 480276"/>
              <a:gd name="connsiteY63" fmla="*/ 37058 h 184035"/>
              <a:gd name="connsiteX64" fmla="*/ 368630 w 480276"/>
              <a:gd name="connsiteY64" fmla="*/ 44538 h 184035"/>
              <a:gd name="connsiteX65" fmla="*/ 381178 w 480276"/>
              <a:gd name="connsiteY65" fmla="*/ 52578 h 184035"/>
              <a:gd name="connsiteX66" fmla="*/ 393281 w 480276"/>
              <a:gd name="connsiteY66" fmla="*/ 61214 h 184035"/>
              <a:gd name="connsiteX67" fmla="*/ 404977 w 480276"/>
              <a:gd name="connsiteY67" fmla="*/ 70421 h 184035"/>
              <a:gd name="connsiteX68" fmla="*/ 416204 w 480276"/>
              <a:gd name="connsiteY68" fmla="*/ 80137 h 184035"/>
              <a:gd name="connsiteX69" fmla="*/ 426949 w 480276"/>
              <a:gd name="connsiteY69" fmla="*/ 90398 h 184035"/>
              <a:gd name="connsiteX70" fmla="*/ 437198 w 480276"/>
              <a:gd name="connsiteY70" fmla="*/ 101142 h 184035"/>
              <a:gd name="connsiteX71" fmla="*/ 446938 w 480276"/>
              <a:gd name="connsiteY71" fmla="*/ 112356 h 184035"/>
              <a:gd name="connsiteX72" fmla="*/ 456120 w 480276"/>
              <a:gd name="connsiteY72" fmla="*/ 124015 h 184035"/>
              <a:gd name="connsiteX73" fmla="*/ 464743 w 480276"/>
              <a:gd name="connsiteY73" fmla="*/ 136156 h 184035"/>
              <a:gd name="connsiteX74" fmla="*/ 472808 w 480276"/>
              <a:gd name="connsiteY74" fmla="*/ 148704 h 184035"/>
              <a:gd name="connsiteX75" fmla="*/ 480276 w 480276"/>
              <a:gd name="connsiteY75" fmla="*/ 161645 h 184035"/>
              <a:gd name="connsiteX76" fmla="*/ 474218 w 480276"/>
              <a:gd name="connsiteY76" fmla="*/ 182181 h 184035"/>
              <a:gd name="connsiteX77" fmla="*/ 466991 w 480276"/>
              <a:gd name="connsiteY77" fmla="*/ 184035 h 184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</a:cxnLst>
            <a:rect l="l" t="t" r="r" b="b"/>
            <a:pathLst>
              <a:path w="480276" h="184035">
                <a:moveTo>
                  <a:pt x="466991" y="184035"/>
                </a:moveTo>
                <a:cubicBezTo>
                  <a:pt x="461619" y="184035"/>
                  <a:pt x="456438" y="181178"/>
                  <a:pt x="453682" y="176136"/>
                </a:cubicBezTo>
                <a:cubicBezTo>
                  <a:pt x="451536" y="172186"/>
                  <a:pt x="449275" y="168300"/>
                  <a:pt x="446951" y="164465"/>
                </a:cubicBezTo>
                <a:cubicBezTo>
                  <a:pt x="444614" y="160616"/>
                  <a:pt x="442188" y="156845"/>
                  <a:pt x="439673" y="153123"/>
                </a:cubicBezTo>
                <a:cubicBezTo>
                  <a:pt x="437159" y="149415"/>
                  <a:pt x="434543" y="145770"/>
                  <a:pt x="431863" y="142176"/>
                </a:cubicBezTo>
                <a:cubicBezTo>
                  <a:pt x="429197" y="138620"/>
                  <a:pt x="426440" y="135090"/>
                  <a:pt x="423583" y="131648"/>
                </a:cubicBezTo>
                <a:cubicBezTo>
                  <a:pt x="420713" y="128193"/>
                  <a:pt x="417792" y="124815"/>
                  <a:pt x="414782" y="121500"/>
                </a:cubicBezTo>
                <a:cubicBezTo>
                  <a:pt x="411772" y="118186"/>
                  <a:pt x="408685" y="114973"/>
                  <a:pt x="405536" y="111810"/>
                </a:cubicBezTo>
                <a:cubicBezTo>
                  <a:pt x="402374" y="108635"/>
                  <a:pt x="399136" y="105549"/>
                  <a:pt x="395833" y="102552"/>
                </a:cubicBezTo>
                <a:cubicBezTo>
                  <a:pt x="392531" y="99555"/>
                  <a:pt x="389140" y="96609"/>
                  <a:pt x="385698" y="93776"/>
                </a:cubicBezTo>
                <a:cubicBezTo>
                  <a:pt x="382232" y="90906"/>
                  <a:pt x="378714" y="88125"/>
                  <a:pt x="375132" y="85445"/>
                </a:cubicBezTo>
                <a:cubicBezTo>
                  <a:pt x="371564" y="82778"/>
                  <a:pt x="367919" y="80175"/>
                  <a:pt x="364197" y="77660"/>
                </a:cubicBezTo>
                <a:cubicBezTo>
                  <a:pt x="360489" y="75145"/>
                  <a:pt x="356705" y="72720"/>
                  <a:pt x="352882" y="70383"/>
                </a:cubicBezTo>
                <a:cubicBezTo>
                  <a:pt x="349046" y="68046"/>
                  <a:pt x="345135" y="65798"/>
                  <a:pt x="341198" y="63652"/>
                </a:cubicBezTo>
                <a:cubicBezTo>
                  <a:pt x="337248" y="61506"/>
                  <a:pt x="333235" y="59423"/>
                  <a:pt x="329171" y="57467"/>
                </a:cubicBezTo>
                <a:cubicBezTo>
                  <a:pt x="325120" y="55511"/>
                  <a:pt x="321005" y="53632"/>
                  <a:pt x="316839" y="51879"/>
                </a:cubicBezTo>
                <a:cubicBezTo>
                  <a:pt x="312673" y="50088"/>
                  <a:pt x="308457" y="48425"/>
                  <a:pt x="304190" y="46850"/>
                </a:cubicBezTo>
                <a:cubicBezTo>
                  <a:pt x="299949" y="45300"/>
                  <a:pt x="295630" y="43827"/>
                  <a:pt x="291262" y="42468"/>
                </a:cubicBezTo>
                <a:cubicBezTo>
                  <a:pt x="286893" y="41097"/>
                  <a:pt x="282511" y="39840"/>
                  <a:pt x="278066" y="38697"/>
                </a:cubicBezTo>
                <a:cubicBezTo>
                  <a:pt x="273608" y="37541"/>
                  <a:pt x="269126" y="36499"/>
                  <a:pt x="264604" y="35572"/>
                </a:cubicBezTo>
                <a:cubicBezTo>
                  <a:pt x="260083" y="34632"/>
                  <a:pt x="255523" y="33820"/>
                  <a:pt x="250914" y="33109"/>
                </a:cubicBezTo>
                <a:cubicBezTo>
                  <a:pt x="246316" y="32397"/>
                  <a:pt x="241693" y="31813"/>
                  <a:pt x="237020" y="31331"/>
                </a:cubicBezTo>
                <a:cubicBezTo>
                  <a:pt x="232321" y="30835"/>
                  <a:pt x="227622" y="30480"/>
                  <a:pt x="222885" y="30238"/>
                </a:cubicBezTo>
                <a:cubicBezTo>
                  <a:pt x="213448" y="29768"/>
                  <a:pt x="203772" y="29756"/>
                  <a:pt x="194297" y="30238"/>
                </a:cubicBezTo>
                <a:cubicBezTo>
                  <a:pt x="189586" y="30480"/>
                  <a:pt x="184887" y="30835"/>
                  <a:pt x="180226" y="31331"/>
                </a:cubicBezTo>
                <a:cubicBezTo>
                  <a:pt x="175539" y="31813"/>
                  <a:pt x="170891" y="32397"/>
                  <a:pt x="166293" y="33109"/>
                </a:cubicBezTo>
                <a:cubicBezTo>
                  <a:pt x="161696" y="33820"/>
                  <a:pt x="157137" y="34632"/>
                  <a:pt x="152616" y="35572"/>
                </a:cubicBezTo>
                <a:cubicBezTo>
                  <a:pt x="148082" y="36499"/>
                  <a:pt x="143586" y="37541"/>
                  <a:pt x="139154" y="38697"/>
                </a:cubicBezTo>
                <a:cubicBezTo>
                  <a:pt x="134708" y="39840"/>
                  <a:pt x="130315" y="41084"/>
                  <a:pt x="125971" y="42468"/>
                </a:cubicBezTo>
                <a:cubicBezTo>
                  <a:pt x="121590" y="43827"/>
                  <a:pt x="117271" y="45300"/>
                  <a:pt x="113004" y="46863"/>
                </a:cubicBezTo>
                <a:cubicBezTo>
                  <a:pt x="108775" y="48425"/>
                  <a:pt x="104546" y="50088"/>
                  <a:pt x="100393" y="51866"/>
                </a:cubicBezTo>
                <a:cubicBezTo>
                  <a:pt x="96215" y="53632"/>
                  <a:pt x="92088" y="55511"/>
                  <a:pt x="88036" y="57467"/>
                </a:cubicBezTo>
                <a:cubicBezTo>
                  <a:pt x="83972" y="59423"/>
                  <a:pt x="79959" y="61506"/>
                  <a:pt x="76010" y="63652"/>
                </a:cubicBezTo>
                <a:cubicBezTo>
                  <a:pt x="72059" y="65798"/>
                  <a:pt x="68174" y="68046"/>
                  <a:pt x="64338" y="70383"/>
                </a:cubicBezTo>
                <a:cubicBezTo>
                  <a:pt x="60515" y="72720"/>
                  <a:pt x="56731" y="75145"/>
                  <a:pt x="53023" y="77660"/>
                </a:cubicBezTo>
                <a:cubicBezTo>
                  <a:pt x="49301" y="80175"/>
                  <a:pt x="45656" y="82766"/>
                  <a:pt x="42075" y="85445"/>
                </a:cubicBezTo>
                <a:cubicBezTo>
                  <a:pt x="38493" y="88138"/>
                  <a:pt x="34962" y="90919"/>
                  <a:pt x="31521" y="93776"/>
                </a:cubicBezTo>
                <a:cubicBezTo>
                  <a:pt x="28079" y="96596"/>
                  <a:pt x="24701" y="99529"/>
                  <a:pt x="21399" y="102539"/>
                </a:cubicBezTo>
                <a:cubicBezTo>
                  <a:pt x="15227" y="108178"/>
                  <a:pt x="5639" y="107721"/>
                  <a:pt x="0" y="101536"/>
                </a:cubicBezTo>
                <a:cubicBezTo>
                  <a:pt x="-5626" y="95364"/>
                  <a:pt x="-5181" y="85788"/>
                  <a:pt x="1016" y="80149"/>
                </a:cubicBezTo>
                <a:cubicBezTo>
                  <a:pt x="4674" y="76822"/>
                  <a:pt x="8420" y="73583"/>
                  <a:pt x="12230" y="70421"/>
                </a:cubicBezTo>
                <a:cubicBezTo>
                  <a:pt x="16053" y="67259"/>
                  <a:pt x="19952" y="64185"/>
                  <a:pt x="23914" y="61214"/>
                </a:cubicBezTo>
                <a:cubicBezTo>
                  <a:pt x="27889" y="58242"/>
                  <a:pt x="31928" y="55359"/>
                  <a:pt x="36042" y="52578"/>
                </a:cubicBezTo>
                <a:cubicBezTo>
                  <a:pt x="40158" y="49809"/>
                  <a:pt x="44336" y="47117"/>
                  <a:pt x="48577" y="44538"/>
                </a:cubicBezTo>
                <a:cubicBezTo>
                  <a:pt x="52844" y="41935"/>
                  <a:pt x="57150" y="39446"/>
                  <a:pt x="61518" y="37058"/>
                </a:cubicBezTo>
                <a:cubicBezTo>
                  <a:pt x="65913" y="34671"/>
                  <a:pt x="70358" y="32397"/>
                  <a:pt x="74841" y="30213"/>
                </a:cubicBezTo>
                <a:cubicBezTo>
                  <a:pt x="79362" y="28041"/>
                  <a:pt x="83922" y="25958"/>
                  <a:pt x="88544" y="23990"/>
                </a:cubicBezTo>
                <a:cubicBezTo>
                  <a:pt x="93142" y="22034"/>
                  <a:pt x="97828" y="20180"/>
                  <a:pt x="102565" y="18440"/>
                </a:cubicBezTo>
                <a:cubicBezTo>
                  <a:pt x="107315" y="16700"/>
                  <a:pt x="112090" y="15062"/>
                  <a:pt x="116929" y="13550"/>
                </a:cubicBezTo>
                <a:cubicBezTo>
                  <a:pt x="121729" y="12052"/>
                  <a:pt x="126619" y="10655"/>
                  <a:pt x="131572" y="9372"/>
                </a:cubicBezTo>
                <a:cubicBezTo>
                  <a:pt x="136500" y="8090"/>
                  <a:pt x="141465" y="6947"/>
                  <a:pt x="146507" y="5905"/>
                </a:cubicBezTo>
                <a:cubicBezTo>
                  <a:pt x="151510" y="4876"/>
                  <a:pt x="156591" y="3962"/>
                  <a:pt x="161683" y="3175"/>
                </a:cubicBezTo>
                <a:cubicBezTo>
                  <a:pt x="166789" y="2387"/>
                  <a:pt x="171945" y="1727"/>
                  <a:pt x="177127" y="1206"/>
                </a:cubicBezTo>
                <a:cubicBezTo>
                  <a:pt x="182283" y="673"/>
                  <a:pt x="187503" y="266"/>
                  <a:pt x="192747" y="0"/>
                </a:cubicBezTo>
                <a:cubicBezTo>
                  <a:pt x="203276" y="-546"/>
                  <a:pt x="213944" y="-546"/>
                  <a:pt x="224434" y="0"/>
                </a:cubicBezTo>
                <a:cubicBezTo>
                  <a:pt x="229705" y="266"/>
                  <a:pt x="234937" y="673"/>
                  <a:pt x="240119" y="1206"/>
                </a:cubicBezTo>
                <a:cubicBezTo>
                  <a:pt x="245275" y="1727"/>
                  <a:pt x="250418" y="2387"/>
                  <a:pt x="255537" y="3175"/>
                </a:cubicBezTo>
                <a:cubicBezTo>
                  <a:pt x="260642" y="3962"/>
                  <a:pt x="265684" y="4876"/>
                  <a:pt x="270726" y="5905"/>
                </a:cubicBezTo>
                <a:cubicBezTo>
                  <a:pt x="275729" y="6947"/>
                  <a:pt x="280720" y="8090"/>
                  <a:pt x="285648" y="9372"/>
                </a:cubicBezTo>
                <a:cubicBezTo>
                  <a:pt x="290576" y="10655"/>
                  <a:pt x="295478" y="12039"/>
                  <a:pt x="300317" y="13563"/>
                </a:cubicBezTo>
                <a:cubicBezTo>
                  <a:pt x="305130" y="15062"/>
                  <a:pt x="309905" y="16700"/>
                  <a:pt x="314630" y="18427"/>
                </a:cubicBezTo>
                <a:cubicBezTo>
                  <a:pt x="319392" y="20180"/>
                  <a:pt x="324066" y="22034"/>
                  <a:pt x="328689" y="24003"/>
                </a:cubicBezTo>
                <a:cubicBezTo>
                  <a:pt x="333299" y="25958"/>
                  <a:pt x="337858" y="28041"/>
                  <a:pt x="342366" y="30213"/>
                </a:cubicBezTo>
                <a:cubicBezTo>
                  <a:pt x="346862" y="32397"/>
                  <a:pt x="351320" y="34671"/>
                  <a:pt x="355689" y="37058"/>
                </a:cubicBezTo>
                <a:cubicBezTo>
                  <a:pt x="360070" y="39446"/>
                  <a:pt x="364388" y="41935"/>
                  <a:pt x="368630" y="44538"/>
                </a:cubicBezTo>
                <a:cubicBezTo>
                  <a:pt x="372884" y="47117"/>
                  <a:pt x="377063" y="49809"/>
                  <a:pt x="381178" y="52578"/>
                </a:cubicBezTo>
                <a:cubicBezTo>
                  <a:pt x="385267" y="55359"/>
                  <a:pt x="389331" y="58242"/>
                  <a:pt x="393281" y="61214"/>
                </a:cubicBezTo>
                <a:cubicBezTo>
                  <a:pt x="397268" y="64198"/>
                  <a:pt x="401167" y="67272"/>
                  <a:pt x="404977" y="70421"/>
                </a:cubicBezTo>
                <a:cubicBezTo>
                  <a:pt x="408800" y="73571"/>
                  <a:pt x="412534" y="76809"/>
                  <a:pt x="416204" y="80137"/>
                </a:cubicBezTo>
                <a:cubicBezTo>
                  <a:pt x="419861" y="83464"/>
                  <a:pt x="423443" y="86893"/>
                  <a:pt x="426949" y="90398"/>
                </a:cubicBezTo>
                <a:cubicBezTo>
                  <a:pt x="430441" y="93878"/>
                  <a:pt x="433870" y="97485"/>
                  <a:pt x="437198" y="101142"/>
                </a:cubicBezTo>
                <a:cubicBezTo>
                  <a:pt x="440525" y="104800"/>
                  <a:pt x="443776" y="108534"/>
                  <a:pt x="446938" y="112356"/>
                </a:cubicBezTo>
                <a:cubicBezTo>
                  <a:pt x="450075" y="116166"/>
                  <a:pt x="453123" y="120065"/>
                  <a:pt x="456120" y="124015"/>
                </a:cubicBezTo>
                <a:cubicBezTo>
                  <a:pt x="459092" y="128016"/>
                  <a:pt x="461962" y="132054"/>
                  <a:pt x="464743" y="136156"/>
                </a:cubicBezTo>
                <a:cubicBezTo>
                  <a:pt x="467538" y="140271"/>
                  <a:pt x="470230" y="144462"/>
                  <a:pt x="472808" y="148704"/>
                </a:cubicBezTo>
                <a:cubicBezTo>
                  <a:pt x="475399" y="152946"/>
                  <a:pt x="477875" y="157264"/>
                  <a:pt x="480276" y="161645"/>
                </a:cubicBezTo>
                <a:cubicBezTo>
                  <a:pt x="484276" y="168986"/>
                  <a:pt x="481571" y="178181"/>
                  <a:pt x="474218" y="182181"/>
                </a:cubicBezTo>
                <a:cubicBezTo>
                  <a:pt x="471932" y="183438"/>
                  <a:pt x="469430" y="184035"/>
                  <a:pt x="466991" y="184035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0438" y="3230360"/>
            <a:ext cx="35979" cy="219747"/>
          </a:xfrm>
          <a:custGeom>
            <a:avLst/>
            <a:gdLst>
              <a:gd name="connsiteX0" fmla="*/ 20840 w 35979"/>
              <a:gd name="connsiteY0" fmla="*/ 219748 h 219747"/>
              <a:gd name="connsiteX1" fmla="*/ 5701 w 35979"/>
              <a:gd name="connsiteY1" fmla="*/ 204609 h 219747"/>
              <a:gd name="connsiteX2" fmla="*/ 5701 w 35979"/>
              <a:gd name="connsiteY2" fmla="*/ 73901 h 219747"/>
              <a:gd name="connsiteX3" fmla="*/ 5333 w 35979"/>
              <a:gd name="connsiteY3" fmla="*/ 59588 h 219747"/>
              <a:gd name="connsiteX4" fmla="*/ 4241 w 35979"/>
              <a:gd name="connsiteY4" fmla="*/ 45504 h 219747"/>
              <a:gd name="connsiteX5" fmla="*/ 2476 w 35979"/>
              <a:gd name="connsiteY5" fmla="*/ 31572 h 219747"/>
              <a:gd name="connsiteX6" fmla="*/ 0 w 35979"/>
              <a:gd name="connsiteY6" fmla="*/ 17881 h 219747"/>
              <a:gd name="connsiteX7" fmla="*/ 11785 w 35979"/>
              <a:gd name="connsiteY7" fmla="*/ 0 h 219747"/>
              <a:gd name="connsiteX8" fmla="*/ 29667 w 35979"/>
              <a:gd name="connsiteY8" fmla="*/ 11785 h 219747"/>
              <a:gd name="connsiteX9" fmla="*/ 32398 w 35979"/>
              <a:gd name="connsiteY9" fmla="*/ 26961 h 219747"/>
              <a:gd name="connsiteX10" fmla="*/ 34366 w 35979"/>
              <a:gd name="connsiteY10" fmla="*/ 42405 h 219747"/>
              <a:gd name="connsiteX11" fmla="*/ 35573 w 35979"/>
              <a:gd name="connsiteY11" fmla="*/ 58051 h 219747"/>
              <a:gd name="connsiteX12" fmla="*/ 35979 w 35979"/>
              <a:gd name="connsiteY12" fmla="*/ 73901 h 219747"/>
              <a:gd name="connsiteX13" fmla="*/ 35979 w 35979"/>
              <a:gd name="connsiteY13" fmla="*/ 204609 h 219747"/>
              <a:gd name="connsiteX14" fmla="*/ 20840 w 35979"/>
              <a:gd name="connsiteY14" fmla="*/ 219748 h 219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5979" h="219747">
                <a:moveTo>
                  <a:pt x="20840" y="219748"/>
                </a:moveTo>
                <a:cubicBezTo>
                  <a:pt x="12484" y="219748"/>
                  <a:pt x="5701" y="212966"/>
                  <a:pt x="5701" y="204609"/>
                </a:cubicBezTo>
                <a:lnTo>
                  <a:pt x="5701" y="73901"/>
                </a:lnTo>
                <a:cubicBezTo>
                  <a:pt x="5701" y="69100"/>
                  <a:pt x="5575" y="64325"/>
                  <a:pt x="5333" y="59588"/>
                </a:cubicBezTo>
                <a:cubicBezTo>
                  <a:pt x="5092" y="54876"/>
                  <a:pt x="4724" y="50165"/>
                  <a:pt x="4241" y="45504"/>
                </a:cubicBezTo>
                <a:cubicBezTo>
                  <a:pt x="3771" y="40817"/>
                  <a:pt x="3175" y="36182"/>
                  <a:pt x="2476" y="31572"/>
                </a:cubicBezTo>
                <a:cubicBezTo>
                  <a:pt x="1752" y="26974"/>
                  <a:pt x="939" y="22415"/>
                  <a:pt x="0" y="17881"/>
                </a:cubicBezTo>
                <a:cubicBezTo>
                  <a:pt x="-1676" y="9690"/>
                  <a:pt x="3594" y="1689"/>
                  <a:pt x="11785" y="0"/>
                </a:cubicBezTo>
                <a:cubicBezTo>
                  <a:pt x="19951" y="-1701"/>
                  <a:pt x="27990" y="3581"/>
                  <a:pt x="29667" y="11785"/>
                </a:cubicBezTo>
                <a:cubicBezTo>
                  <a:pt x="30695" y="16814"/>
                  <a:pt x="31622" y="21869"/>
                  <a:pt x="32398" y="26961"/>
                </a:cubicBezTo>
                <a:cubicBezTo>
                  <a:pt x="33184" y="32093"/>
                  <a:pt x="33845" y="37223"/>
                  <a:pt x="34366" y="42405"/>
                </a:cubicBezTo>
                <a:cubicBezTo>
                  <a:pt x="34912" y="47561"/>
                  <a:pt x="35306" y="52794"/>
                  <a:pt x="35573" y="58051"/>
                </a:cubicBezTo>
                <a:cubicBezTo>
                  <a:pt x="35852" y="63309"/>
                  <a:pt x="35979" y="68579"/>
                  <a:pt x="35979" y="73901"/>
                </a:cubicBezTo>
                <a:lnTo>
                  <a:pt x="35979" y="204609"/>
                </a:lnTo>
                <a:cubicBezTo>
                  <a:pt x="35979" y="212966"/>
                  <a:pt x="29197" y="219748"/>
                  <a:pt x="20840" y="219748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04662" y="3280563"/>
            <a:ext cx="30277" cy="169544"/>
          </a:xfrm>
          <a:custGeom>
            <a:avLst/>
            <a:gdLst>
              <a:gd name="connsiteX0" fmla="*/ 15138 w 30277"/>
              <a:gd name="connsiteY0" fmla="*/ 169545 h 169544"/>
              <a:gd name="connsiteX1" fmla="*/ 0 w 30277"/>
              <a:gd name="connsiteY1" fmla="*/ 154406 h 169544"/>
              <a:gd name="connsiteX2" fmla="*/ 0 w 30277"/>
              <a:gd name="connsiteY2" fmla="*/ 15151 h 169544"/>
              <a:gd name="connsiteX3" fmla="*/ 15138 w 30277"/>
              <a:gd name="connsiteY3" fmla="*/ 0 h 169544"/>
              <a:gd name="connsiteX4" fmla="*/ 30277 w 30277"/>
              <a:gd name="connsiteY4" fmla="*/ 15151 h 169544"/>
              <a:gd name="connsiteX5" fmla="*/ 30277 w 30277"/>
              <a:gd name="connsiteY5" fmla="*/ 154406 h 169544"/>
              <a:gd name="connsiteX6" fmla="*/ 15138 w 30277"/>
              <a:gd name="connsiteY6" fmla="*/ 169545 h 169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277" h="169544">
                <a:moveTo>
                  <a:pt x="15138" y="169545"/>
                </a:moveTo>
                <a:cubicBezTo>
                  <a:pt x="6782" y="169545"/>
                  <a:pt x="0" y="162763"/>
                  <a:pt x="0" y="154406"/>
                </a:cubicBezTo>
                <a:lnTo>
                  <a:pt x="0" y="15151"/>
                </a:lnTo>
                <a:cubicBezTo>
                  <a:pt x="0" y="6794"/>
                  <a:pt x="6782" y="0"/>
                  <a:pt x="15138" y="0"/>
                </a:cubicBezTo>
                <a:cubicBezTo>
                  <a:pt x="23495" y="0"/>
                  <a:pt x="30277" y="6794"/>
                  <a:pt x="30277" y="15151"/>
                </a:cubicBezTo>
                <a:lnTo>
                  <a:pt x="30277" y="154406"/>
                </a:lnTo>
                <a:cubicBezTo>
                  <a:pt x="30277" y="162763"/>
                  <a:pt x="23495" y="169545"/>
                  <a:pt x="15138" y="169545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21929" y="2946483"/>
            <a:ext cx="220027" cy="250926"/>
          </a:xfrm>
          <a:custGeom>
            <a:avLst/>
            <a:gdLst>
              <a:gd name="connsiteX0" fmla="*/ 14465 w 220027"/>
              <a:gd name="connsiteY0" fmla="*/ 250926 h 250926"/>
              <a:gd name="connsiteX1" fmla="*/ 9944 w 220027"/>
              <a:gd name="connsiteY1" fmla="*/ 250227 h 250926"/>
              <a:gd name="connsiteX2" fmla="*/ 0 w 220027"/>
              <a:gd name="connsiteY2" fmla="*/ 231254 h 250926"/>
              <a:gd name="connsiteX3" fmla="*/ 6057 w 220027"/>
              <a:gd name="connsiteY3" fmla="*/ 213499 h 250926"/>
              <a:gd name="connsiteX4" fmla="*/ 12928 w 220027"/>
              <a:gd name="connsiteY4" fmla="*/ 196138 h 250926"/>
              <a:gd name="connsiteX5" fmla="*/ 20611 w 220027"/>
              <a:gd name="connsiteY5" fmla="*/ 179209 h 250926"/>
              <a:gd name="connsiteX6" fmla="*/ 29095 w 220027"/>
              <a:gd name="connsiteY6" fmla="*/ 162699 h 250926"/>
              <a:gd name="connsiteX7" fmla="*/ 38341 w 220027"/>
              <a:gd name="connsiteY7" fmla="*/ 146684 h 250926"/>
              <a:gd name="connsiteX8" fmla="*/ 48323 w 220027"/>
              <a:gd name="connsiteY8" fmla="*/ 131140 h 250926"/>
              <a:gd name="connsiteX9" fmla="*/ 59004 w 220027"/>
              <a:gd name="connsiteY9" fmla="*/ 116154 h 250926"/>
              <a:gd name="connsiteX10" fmla="*/ 70396 w 220027"/>
              <a:gd name="connsiteY10" fmla="*/ 101676 h 250926"/>
              <a:gd name="connsiteX11" fmla="*/ 82436 w 220027"/>
              <a:gd name="connsiteY11" fmla="*/ 87795 h 250926"/>
              <a:gd name="connsiteX12" fmla="*/ 95122 w 220027"/>
              <a:gd name="connsiteY12" fmla="*/ 74498 h 250926"/>
              <a:gd name="connsiteX13" fmla="*/ 108407 w 220027"/>
              <a:gd name="connsiteY13" fmla="*/ 61810 h 250926"/>
              <a:gd name="connsiteX14" fmla="*/ 122313 w 220027"/>
              <a:gd name="connsiteY14" fmla="*/ 49758 h 250926"/>
              <a:gd name="connsiteX15" fmla="*/ 136766 w 220027"/>
              <a:gd name="connsiteY15" fmla="*/ 38392 h 250926"/>
              <a:gd name="connsiteX16" fmla="*/ 151777 w 220027"/>
              <a:gd name="connsiteY16" fmla="*/ 27698 h 250926"/>
              <a:gd name="connsiteX17" fmla="*/ 167297 w 220027"/>
              <a:gd name="connsiteY17" fmla="*/ 17729 h 250926"/>
              <a:gd name="connsiteX18" fmla="*/ 183312 w 220027"/>
              <a:gd name="connsiteY18" fmla="*/ 8470 h 250926"/>
              <a:gd name="connsiteX19" fmla="*/ 199809 w 220027"/>
              <a:gd name="connsiteY19" fmla="*/ 0 h 250926"/>
              <a:gd name="connsiteX20" fmla="*/ 220027 w 220027"/>
              <a:gd name="connsiteY20" fmla="*/ 7035 h 250926"/>
              <a:gd name="connsiteX21" fmla="*/ 213004 w 220027"/>
              <a:gd name="connsiteY21" fmla="*/ 27266 h 250926"/>
              <a:gd name="connsiteX22" fmla="*/ 197802 w 220027"/>
              <a:gd name="connsiteY22" fmla="*/ 35077 h 250926"/>
              <a:gd name="connsiteX23" fmla="*/ 183057 w 220027"/>
              <a:gd name="connsiteY23" fmla="*/ 43573 h 250926"/>
              <a:gd name="connsiteX24" fmla="*/ 168757 w 220027"/>
              <a:gd name="connsiteY24" fmla="*/ 52755 h 250926"/>
              <a:gd name="connsiteX25" fmla="*/ 154927 w 220027"/>
              <a:gd name="connsiteY25" fmla="*/ 62623 h 250926"/>
              <a:gd name="connsiteX26" fmla="*/ 141617 w 220027"/>
              <a:gd name="connsiteY26" fmla="*/ 73101 h 250926"/>
              <a:gd name="connsiteX27" fmla="*/ 128790 w 220027"/>
              <a:gd name="connsiteY27" fmla="*/ 84213 h 250926"/>
              <a:gd name="connsiteX28" fmla="*/ 116509 w 220027"/>
              <a:gd name="connsiteY28" fmla="*/ 95923 h 250926"/>
              <a:gd name="connsiteX29" fmla="*/ 104826 w 220027"/>
              <a:gd name="connsiteY29" fmla="*/ 108165 h 250926"/>
              <a:gd name="connsiteX30" fmla="*/ 93738 w 220027"/>
              <a:gd name="connsiteY30" fmla="*/ 120980 h 250926"/>
              <a:gd name="connsiteX31" fmla="*/ 83248 w 220027"/>
              <a:gd name="connsiteY31" fmla="*/ 134302 h 250926"/>
              <a:gd name="connsiteX32" fmla="*/ 73406 w 220027"/>
              <a:gd name="connsiteY32" fmla="*/ 148120 h 250926"/>
              <a:gd name="connsiteX33" fmla="*/ 64186 w 220027"/>
              <a:gd name="connsiteY33" fmla="*/ 162445 h 250926"/>
              <a:gd name="connsiteX34" fmla="*/ 55689 w 220027"/>
              <a:gd name="connsiteY34" fmla="*/ 177190 h 250926"/>
              <a:gd name="connsiteX35" fmla="*/ 47891 w 220027"/>
              <a:gd name="connsiteY35" fmla="*/ 192379 h 250926"/>
              <a:gd name="connsiteX36" fmla="*/ 40805 w 220027"/>
              <a:gd name="connsiteY36" fmla="*/ 207975 h 250926"/>
              <a:gd name="connsiteX37" fmla="*/ 34480 w 220027"/>
              <a:gd name="connsiteY37" fmla="*/ 223951 h 250926"/>
              <a:gd name="connsiteX38" fmla="*/ 28918 w 220027"/>
              <a:gd name="connsiteY38" fmla="*/ 240296 h 250926"/>
              <a:gd name="connsiteX39" fmla="*/ 14465 w 220027"/>
              <a:gd name="connsiteY39" fmla="*/ 250926 h 250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</a:cxnLst>
            <a:rect l="l" t="t" r="r" b="b"/>
            <a:pathLst>
              <a:path w="220027" h="250926">
                <a:moveTo>
                  <a:pt x="14465" y="250926"/>
                </a:moveTo>
                <a:cubicBezTo>
                  <a:pt x="12966" y="250926"/>
                  <a:pt x="11455" y="250685"/>
                  <a:pt x="9944" y="250227"/>
                </a:cubicBezTo>
                <a:cubicBezTo>
                  <a:pt x="1968" y="247726"/>
                  <a:pt x="-2488" y="239229"/>
                  <a:pt x="0" y="231254"/>
                </a:cubicBezTo>
                <a:cubicBezTo>
                  <a:pt x="1879" y="225259"/>
                  <a:pt x="3898" y="219354"/>
                  <a:pt x="6057" y="213499"/>
                </a:cubicBezTo>
                <a:cubicBezTo>
                  <a:pt x="8217" y="207632"/>
                  <a:pt x="10503" y="201853"/>
                  <a:pt x="12928" y="196138"/>
                </a:cubicBezTo>
                <a:cubicBezTo>
                  <a:pt x="15354" y="190398"/>
                  <a:pt x="17919" y="184759"/>
                  <a:pt x="20611" y="179209"/>
                </a:cubicBezTo>
                <a:cubicBezTo>
                  <a:pt x="23317" y="173621"/>
                  <a:pt x="26149" y="168122"/>
                  <a:pt x="29095" y="162699"/>
                </a:cubicBezTo>
                <a:cubicBezTo>
                  <a:pt x="32067" y="157276"/>
                  <a:pt x="35141" y="151930"/>
                  <a:pt x="38341" y="146684"/>
                </a:cubicBezTo>
                <a:cubicBezTo>
                  <a:pt x="41554" y="141414"/>
                  <a:pt x="44881" y="136232"/>
                  <a:pt x="48323" y="131140"/>
                </a:cubicBezTo>
                <a:cubicBezTo>
                  <a:pt x="51765" y="126072"/>
                  <a:pt x="55333" y="121068"/>
                  <a:pt x="59004" y="116154"/>
                </a:cubicBezTo>
                <a:cubicBezTo>
                  <a:pt x="62687" y="111239"/>
                  <a:pt x="66484" y="106413"/>
                  <a:pt x="70396" y="101676"/>
                </a:cubicBezTo>
                <a:cubicBezTo>
                  <a:pt x="74282" y="96964"/>
                  <a:pt x="78295" y="92341"/>
                  <a:pt x="82436" y="87795"/>
                </a:cubicBezTo>
                <a:cubicBezTo>
                  <a:pt x="86563" y="83261"/>
                  <a:pt x="90779" y="78828"/>
                  <a:pt x="95122" y="74498"/>
                </a:cubicBezTo>
                <a:cubicBezTo>
                  <a:pt x="99441" y="70167"/>
                  <a:pt x="103885" y="65938"/>
                  <a:pt x="108407" y="61810"/>
                </a:cubicBezTo>
                <a:cubicBezTo>
                  <a:pt x="112941" y="57683"/>
                  <a:pt x="117576" y="53670"/>
                  <a:pt x="122313" y="49758"/>
                </a:cubicBezTo>
                <a:cubicBezTo>
                  <a:pt x="127025" y="45872"/>
                  <a:pt x="131851" y="42074"/>
                  <a:pt x="136766" y="38392"/>
                </a:cubicBezTo>
                <a:cubicBezTo>
                  <a:pt x="141681" y="34708"/>
                  <a:pt x="146684" y="31140"/>
                  <a:pt x="151777" y="27698"/>
                </a:cubicBezTo>
                <a:cubicBezTo>
                  <a:pt x="156857" y="24244"/>
                  <a:pt x="162039" y="20929"/>
                  <a:pt x="167297" y="17729"/>
                </a:cubicBezTo>
                <a:cubicBezTo>
                  <a:pt x="172542" y="14528"/>
                  <a:pt x="177889" y="11442"/>
                  <a:pt x="183312" y="8470"/>
                </a:cubicBezTo>
                <a:cubicBezTo>
                  <a:pt x="188747" y="5537"/>
                  <a:pt x="194233" y="2692"/>
                  <a:pt x="199809" y="0"/>
                </a:cubicBezTo>
                <a:cubicBezTo>
                  <a:pt x="207327" y="-3632"/>
                  <a:pt x="216395" y="-495"/>
                  <a:pt x="220027" y="7035"/>
                </a:cubicBezTo>
                <a:cubicBezTo>
                  <a:pt x="223672" y="14566"/>
                  <a:pt x="220522" y="23621"/>
                  <a:pt x="213004" y="27266"/>
                </a:cubicBezTo>
                <a:cubicBezTo>
                  <a:pt x="207873" y="29743"/>
                  <a:pt x="202793" y="32346"/>
                  <a:pt x="197802" y="35077"/>
                </a:cubicBezTo>
                <a:cubicBezTo>
                  <a:pt x="192823" y="37795"/>
                  <a:pt x="187909" y="40614"/>
                  <a:pt x="183057" y="43573"/>
                </a:cubicBezTo>
                <a:cubicBezTo>
                  <a:pt x="178219" y="46532"/>
                  <a:pt x="173456" y="49593"/>
                  <a:pt x="168757" y="52755"/>
                </a:cubicBezTo>
                <a:cubicBezTo>
                  <a:pt x="164058" y="55943"/>
                  <a:pt x="159448" y="59232"/>
                  <a:pt x="154927" y="62623"/>
                </a:cubicBezTo>
                <a:cubicBezTo>
                  <a:pt x="150406" y="66001"/>
                  <a:pt x="145960" y="69506"/>
                  <a:pt x="141617" y="73101"/>
                </a:cubicBezTo>
                <a:cubicBezTo>
                  <a:pt x="137236" y="76707"/>
                  <a:pt x="132969" y="80403"/>
                  <a:pt x="128790" y="84213"/>
                </a:cubicBezTo>
                <a:cubicBezTo>
                  <a:pt x="124612" y="88010"/>
                  <a:pt x="120536" y="91922"/>
                  <a:pt x="116509" y="95923"/>
                </a:cubicBezTo>
                <a:cubicBezTo>
                  <a:pt x="112534" y="99898"/>
                  <a:pt x="108636" y="104000"/>
                  <a:pt x="104826" y="108165"/>
                </a:cubicBezTo>
                <a:cubicBezTo>
                  <a:pt x="101041" y="112344"/>
                  <a:pt x="97332" y="116624"/>
                  <a:pt x="93738" y="120980"/>
                </a:cubicBezTo>
                <a:cubicBezTo>
                  <a:pt x="90131" y="125336"/>
                  <a:pt x="86639" y="129781"/>
                  <a:pt x="83248" y="134302"/>
                </a:cubicBezTo>
                <a:cubicBezTo>
                  <a:pt x="79857" y="138836"/>
                  <a:pt x="76568" y="143433"/>
                  <a:pt x="73406" y="148120"/>
                </a:cubicBezTo>
                <a:cubicBezTo>
                  <a:pt x="70218" y="152818"/>
                  <a:pt x="67144" y="157594"/>
                  <a:pt x="64186" y="162445"/>
                </a:cubicBezTo>
                <a:cubicBezTo>
                  <a:pt x="61252" y="167284"/>
                  <a:pt x="58407" y="172199"/>
                  <a:pt x="55689" y="177190"/>
                </a:cubicBezTo>
                <a:cubicBezTo>
                  <a:pt x="52958" y="182181"/>
                  <a:pt x="50368" y="187236"/>
                  <a:pt x="47891" y="192379"/>
                </a:cubicBezTo>
                <a:cubicBezTo>
                  <a:pt x="45415" y="197510"/>
                  <a:pt x="43040" y="202704"/>
                  <a:pt x="40805" y="207975"/>
                </a:cubicBezTo>
                <a:cubicBezTo>
                  <a:pt x="38569" y="213232"/>
                  <a:pt x="36448" y="218554"/>
                  <a:pt x="34480" y="223951"/>
                </a:cubicBezTo>
                <a:cubicBezTo>
                  <a:pt x="32499" y="229349"/>
                  <a:pt x="30632" y="234784"/>
                  <a:pt x="28918" y="240296"/>
                </a:cubicBezTo>
                <a:cubicBezTo>
                  <a:pt x="26898" y="246773"/>
                  <a:pt x="20917" y="250926"/>
                  <a:pt x="14465" y="250926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1065" y="2909102"/>
            <a:ext cx="323850" cy="92760"/>
          </a:xfrm>
          <a:custGeom>
            <a:avLst/>
            <a:gdLst>
              <a:gd name="connsiteX0" fmla="*/ 311301 w 323850"/>
              <a:gd name="connsiteY0" fmla="*/ 92760 h 92760"/>
              <a:gd name="connsiteX1" fmla="*/ 302831 w 323850"/>
              <a:gd name="connsiteY1" fmla="*/ 90144 h 92760"/>
              <a:gd name="connsiteX2" fmla="*/ 288531 w 323850"/>
              <a:gd name="connsiteY2" fmla="*/ 80962 h 92760"/>
              <a:gd name="connsiteX3" fmla="*/ 273773 w 323850"/>
              <a:gd name="connsiteY3" fmla="*/ 72453 h 92760"/>
              <a:gd name="connsiteX4" fmla="*/ 258597 w 323850"/>
              <a:gd name="connsiteY4" fmla="*/ 64642 h 92760"/>
              <a:gd name="connsiteX5" fmla="*/ 242976 w 323850"/>
              <a:gd name="connsiteY5" fmla="*/ 57569 h 92760"/>
              <a:gd name="connsiteX6" fmla="*/ 227012 w 323850"/>
              <a:gd name="connsiteY6" fmla="*/ 51231 h 92760"/>
              <a:gd name="connsiteX7" fmla="*/ 210667 w 323850"/>
              <a:gd name="connsiteY7" fmla="*/ 45681 h 92760"/>
              <a:gd name="connsiteX8" fmla="*/ 193992 w 323850"/>
              <a:gd name="connsiteY8" fmla="*/ 40919 h 92760"/>
              <a:gd name="connsiteX9" fmla="*/ 177000 w 323850"/>
              <a:gd name="connsiteY9" fmla="*/ 36957 h 92760"/>
              <a:gd name="connsiteX10" fmla="*/ 159689 w 323850"/>
              <a:gd name="connsiteY10" fmla="*/ 33845 h 92760"/>
              <a:gd name="connsiteX11" fmla="*/ 142113 w 323850"/>
              <a:gd name="connsiteY11" fmla="*/ 31610 h 92760"/>
              <a:gd name="connsiteX12" fmla="*/ 124282 w 323850"/>
              <a:gd name="connsiteY12" fmla="*/ 30238 h 92760"/>
              <a:gd name="connsiteX13" fmla="*/ 88188 w 323850"/>
              <a:gd name="connsiteY13" fmla="*/ 30238 h 92760"/>
              <a:gd name="connsiteX14" fmla="*/ 70319 w 323850"/>
              <a:gd name="connsiteY14" fmla="*/ 31610 h 92760"/>
              <a:gd name="connsiteX15" fmla="*/ 52755 w 323850"/>
              <a:gd name="connsiteY15" fmla="*/ 33845 h 92760"/>
              <a:gd name="connsiteX16" fmla="*/ 35458 w 323850"/>
              <a:gd name="connsiteY16" fmla="*/ 36957 h 92760"/>
              <a:gd name="connsiteX17" fmla="*/ 18453 w 323850"/>
              <a:gd name="connsiteY17" fmla="*/ 40919 h 92760"/>
              <a:gd name="connsiteX18" fmla="*/ 0 w 323850"/>
              <a:gd name="connsiteY18" fmla="*/ 30048 h 92760"/>
              <a:gd name="connsiteX19" fmla="*/ 10871 w 323850"/>
              <a:gd name="connsiteY19" fmla="*/ 11582 h 92760"/>
              <a:gd name="connsiteX20" fmla="*/ 29349 w 323850"/>
              <a:gd name="connsiteY20" fmla="*/ 7302 h 92760"/>
              <a:gd name="connsiteX21" fmla="*/ 48145 w 323850"/>
              <a:gd name="connsiteY21" fmla="*/ 3924 h 92760"/>
              <a:gd name="connsiteX22" fmla="*/ 67233 w 323850"/>
              <a:gd name="connsiteY22" fmla="*/ 1485 h 92760"/>
              <a:gd name="connsiteX23" fmla="*/ 86626 w 323850"/>
              <a:gd name="connsiteY23" fmla="*/ 0 h 92760"/>
              <a:gd name="connsiteX24" fmla="*/ 125844 w 323850"/>
              <a:gd name="connsiteY24" fmla="*/ 0 h 92760"/>
              <a:gd name="connsiteX25" fmla="*/ 145198 w 323850"/>
              <a:gd name="connsiteY25" fmla="*/ 1485 h 92760"/>
              <a:gd name="connsiteX26" fmla="*/ 164300 w 323850"/>
              <a:gd name="connsiteY26" fmla="*/ 3924 h 92760"/>
              <a:gd name="connsiteX27" fmla="*/ 183095 w 323850"/>
              <a:gd name="connsiteY27" fmla="*/ 7302 h 92760"/>
              <a:gd name="connsiteX28" fmla="*/ 201574 w 323850"/>
              <a:gd name="connsiteY28" fmla="*/ 11582 h 92760"/>
              <a:gd name="connsiteX29" fmla="*/ 219709 w 323850"/>
              <a:gd name="connsiteY29" fmla="*/ 16776 h 92760"/>
              <a:gd name="connsiteX30" fmla="*/ 237476 w 323850"/>
              <a:gd name="connsiteY30" fmla="*/ 22809 h 92760"/>
              <a:gd name="connsiteX31" fmla="*/ 254825 w 323850"/>
              <a:gd name="connsiteY31" fmla="*/ 29679 h 92760"/>
              <a:gd name="connsiteX32" fmla="*/ 271767 w 323850"/>
              <a:gd name="connsiteY32" fmla="*/ 37388 h 92760"/>
              <a:gd name="connsiteX33" fmla="*/ 288264 w 323850"/>
              <a:gd name="connsiteY33" fmla="*/ 45859 h 92760"/>
              <a:gd name="connsiteX34" fmla="*/ 304291 w 323850"/>
              <a:gd name="connsiteY34" fmla="*/ 55105 h 92760"/>
              <a:gd name="connsiteX35" fmla="*/ 319823 w 323850"/>
              <a:gd name="connsiteY35" fmla="*/ 65074 h 92760"/>
              <a:gd name="connsiteX36" fmla="*/ 323850 w 323850"/>
              <a:gd name="connsiteY36" fmla="*/ 86118 h 92760"/>
              <a:gd name="connsiteX37" fmla="*/ 311301 w 323850"/>
              <a:gd name="connsiteY37" fmla="*/ 92760 h 92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</a:cxnLst>
            <a:rect l="l" t="t" r="r" b="b"/>
            <a:pathLst>
              <a:path w="323850" h="92760">
                <a:moveTo>
                  <a:pt x="311301" y="92760"/>
                </a:moveTo>
                <a:cubicBezTo>
                  <a:pt x="308394" y="92760"/>
                  <a:pt x="305422" y="91922"/>
                  <a:pt x="302831" y="90144"/>
                </a:cubicBezTo>
                <a:cubicBezTo>
                  <a:pt x="298145" y="86982"/>
                  <a:pt x="293369" y="83921"/>
                  <a:pt x="288531" y="80962"/>
                </a:cubicBezTo>
                <a:cubicBezTo>
                  <a:pt x="283679" y="78016"/>
                  <a:pt x="278765" y="75171"/>
                  <a:pt x="273773" y="72453"/>
                </a:cubicBezTo>
                <a:cubicBezTo>
                  <a:pt x="268782" y="69748"/>
                  <a:pt x="263728" y="67132"/>
                  <a:pt x="258597" y="64642"/>
                </a:cubicBezTo>
                <a:cubicBezTo>
                  <a:pt x="253453" y="62166"/>
                  <a:pt x="248246" y="59804"/>
                  <a:pt x="242976" y="57569"/>
                </a:cubicBezTo>
                <a:cubicBezTo>
                  <a:pt x="237731" y="55333"/>
                  <a:pt x="232409" y="53225"/>
                  <a:pt x="227012" y="51231"/>
                </a:cubicBezTo>
                <a:cubicBezTo>
                  <a:pt x="221615" y="49250"/>
                  <a:pt x="216179" y="47396"/>
                  <a:pt x="210667" y="45681"/>
                </a:cubicBezTo>
                <a:cubicBezTo>
                  <a:pt x="205168" y="43954"/>
                  <a:pt x="199605" y="42367"/>
                  <a:pt x="193992" y="40919"/>
                </a:cubicBezTo>
                <a:cubicBezTo>
                  <a:pt x="188379" y="39458"/>
                  <a:pt x="182714" y="38137"/>
                  <a:pt x="177000" y="36957"/>
                </a:cubicBezTo>
                <a:cubicBezTo>
                  <a:pt x="171284" y="35801"/>
                  <a:pt x="165519" y="34747"/>
                  <a:pt x="159689" y="33845"/>
                </a:cubicBezTo>
                <a:cubicBezTo>
                  <a:pt x="153872" y="32956"/>
                  <a:pt x="148018" y="32207"/>
                  <a:pt x="142113" y="31610"/>
                </a:cubicBezTo>
                <a:cubicBezTo>
                  <a:pt x="136220" y="31000"/>
                  <a:pt x="130276" y="30556"/>
                  <a:pt x="124282" y="30238"/>
                </a:cubicBezTo>
                <a:cubicBezTo>
                  <a:pt x="112318" y="29616"/>
                  <a:pt x="100139" y="29616"/>
                  <a:pt x="88188" y="30238"/>
                </a:cubicBezTo>
                <a:cubicBezTo>
                  <a:pt x="82168" y="30556"/>
                  <a:pt x="76225" y="31000"/>
                  <a:pt x="70319" y="31610"/>
                </a:cubicBezTo>
                <a:cubicBezTo>
                  <a:pt x="64439" y="32207"/>
                  <a:pt x="58572" y="32956"/>
                  <a:pt x="52755" y="33845"/>
                </a:cubicBezTo>
                <a:cubicBezTo>
                  <a:pt x="46938" y="34747"/>
                  <a:pt x="41160" y="35801"/>
                  <a:pt x="35458" y="36957"/>
                </a:cubicBezTo>
                <a:cubicBezTo>
                  <a:pt x="29730" y="38137"/>
                  <a:pt x="24079" y="39458"/>
                  <a:pt x="18453" y="40919"/>
                </a:cubicBezTo>
                <a:cubicBezTo>
                  <a:pt x="10312" y="42964"/>
                  <a:pt x="2095" y="38125"/>
                  <a:pt x="0" y="30048"/>
                </a:cubicBezTo>
                <a:cubicBezTo>
                  <a:pt x="-2095" y="21958"/>
                  <a:pt x="2781" y="13690"/>
                  <a:pt x="10871" y="11582"/>
                </a:cubicBezTo>
                <a:cubicBezTo>
                  <a:pt x="16967" y="10007"/>
                  <a:pt x="23139" y="8585"/>
                  <a:pt x="29349" y="7302"/>
                </a:cubicBezTo>
                <a:cubicBezTo>
                  <a:pt x="35572" y="6019"/>
                  <a:pt x="41833" y="4889"/>
                  <a:pt x="48145" y="3924"/>
                </a:cubicBezTo>
                <a:cubicBezTo>
                  <a:pt x="54470" y="2959"/>
                  <a:pt x="60820" y="2133"/>
                  <a:pt x="67233" y="1485"/>
                </a:cubicBezTo>
                <a:cubicBezTo>
                  <a:pt x="73659" y="825"/>
                  <a:pt x="80111" y="330"/>
                  <a:pt x="86626" y="0"/>
                </a:cubicBezTo>
                <a:cubicBezTo>
                  <a:pt x="99593" y="-673"/>
                  <a:pt x="112852" y="-673"/>
                  <a:pt x="125844" y="0"/>
                </a:cubicBezTo>
                <a:cubicBezTo>
                  <a:pt x="132321" y="330"/>
                  <a:pt x="138785" y="825"/>
                  <a:pt x="145198" y="1485"/>
                </a:cubicBezTo>
                <a:cubicBezTo>
                  <a:pt x="151624" y="2133"/>
                  <a:pt x="157988" y="2959"/>
                  <a:pt x="164300" y="3924"/>
                </a:cubicBezTo>
                <a:cubicBezTo>
                  <a:pt x="170612" y="4889"/>
                  <a:pt x="176885" y="6019"/>
                  <a:pt x="183095" y="7302"/>
                </a:cubicBezTo>
                <a:cubicBezTo>
                  <a:pt x="189318" y="8585"/>
                  <a:pt x="195477" y="10007"/>
                  <a:pt x="201574" y="11582"/>
                </a:cubicBezTo>
                <a:cubicBezTo>
                  <a:pt x="207682" y="13169"/>
                  <a:pt x="213715" y="14897"/>
                  <a:pt x="219709" y="16776"/>
                </a:cubicBezTo>
                <a:cubicBezTo>
                  <a:pt x="225704" y="18656"/>
                  <a:pt x="231622" y="20662"/>
                  <a:pt x="237476" y="22809"/>
                </a:cubicBezTo>
                <a:cubicBezTo>
                  <a:pt x="243319" y="24968"/>
                  <a:pt x="249110" y="27266"/>
                  <a:pt x="254825" y="29679"/>
                </a:cubicBezTo>
                <a:cubicBezTo>
                  <a:pt x="260553" y="32130"/>
                  <a:pt x="266191" y="34696"/>
                  <a:pt x="271767" y="37388"/>
                </a:cubicBezTo>
                <a:cubicBezTo>
                  <a:pt x="277342" y="40081"/>
                  <a:pt x="282841" y="42900"/>
                  <a:pt x="288264" y="45859"/>
                </a:cubicBezTo>
                <a:cubicBezTo>
                  <a:pt x="293687" y="48806"/>
                  <a:pt x="299021" y="51892"/>
                  <a:pt x="304291" y="55105"/>
                </a:cubicBezTo>
                <a:cubicBezTo>
                  <a:pt x="309549" y="58305"/>
                  <a:pt x="314731" y="61633"/>
                  <a:pt x="319823" y="65074"/>
                </a:cubicBezTo>
                <a:cubicBezTo>
                  <a:pt x="326745" y="69761"/>
                  <a:pt x="328548" y="79197"/>
                  <a:pt x="323850" y="86118"/>
                </a:cubicBezTo>
                <a:cubicBezTo>
                  <a:pt x="320929" y="90423"/>
                  <a:pt x="316166" y="92760"/>
                  <a:pt x="311301" y="92760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47804" y="3033259"/>
            <a:ext cx="122111" cy="313537"/>
          </a:xfrm>
          <a:custGeom>
            <a:avLst/>
            <a:gdLst>
              <a:gd name="connsiteX0" fmla="*/ 106972 w 122111"/>
              <a:gd name="connsiteY0" fmla="*/ 313537 h 313537"/>
              <a:gd name="connsiteX1" fmla="*/ 91833 w 122111"/>
              <a:gd name="connsiteY1" fmla="*/ 298399 h 313537"/>
              <a:gd name="connsiteX2" fmla="*/ 91833 w 122111"/>
              <a:gd name="connsiteY2" fmla="*/ 257962 h 313537"/>
              <a:gd name="connsiteX3" fmla="*/ 91364 w 122111"/>
              <a:gd name="connsiteY3" fmla="*/ 239890 h 313537"/>
              <a:gd name="connsiteX4" fmla="*/ 90005 w 122111"/>
              <a:gd name="connsiteY4" fmla="*/ 222084 h 313537"/>
              <a:gd name="connsiteX5" fmla="*/ 87744 w 122111"/>
              <a:gd name="connsiteY5" fmla="*/ 204482 h 313537"/>
              <a:gd name="connsiteX6" fmla="*/ 84632 w 122111"/>
              <a:gd name="connsiteY6" fmla="*/ 187198 h 313537"/>
              <a:gd name="connsiteX7" fmla="*/ 80695 w 122111"/>
              <a:gd name="connsiteY7" fmla="*/ 170192 h 313537"/>
              <a:gd name="connsiteX8" fmla="*/ 75933 w 122111"/>
              <a:gd name="connsiteY8" fmla="*/ 153517 h 313537"/>
              <a:gd name="connsiteX9" fmla="*/ 70358 w 122111"/>
              <a:gd name="connsiteY9" fmla="*/ 137147 h 313537"/>
              <a:gd name="connsiteX10" fmla="*/ 64046 w 122111"/>
              <a:gd name="connsiteY10" fmla="*/ 121196 h 313537"/>
              <a:gd name="connsiteX11" fmla="*/ 56959 w 122111"/>
              <a:gd name="connsiteY11" fmla="*/ 105600 h 313537"/>
              <a:gd name="connsiteX12" fmla="*/ 49136 w 122111"/>
              <a:gd name="connsiteY12" fmla="*/ 90398 h 313537"/>
              <a:gd name="connsiteX13" fmla="*/ 40640 w 122111"/>
              <a:gd name="connsiteY13" fmla="*/ 75679 h 313537"/>
              <a:gd name="connsiteX14" fmla="*/ 31457 w 122111"/>
              <a:gd name="connsiteY14" fmla="*/ 61366 h 313537"/>
              <a:gd name="connsiteX15" fmla="*/ 21590 w 122111"/>
              <a:gd name="connsiteY15" fmla="*/ 47523 h 313537"/>
              <a:gd name="connsiteX16" fmla="*/ 11112 w 122111"/>
              <a:gd name="connsiteY16" fmla="*/ 34201 h 313537"/>
              <a:gd name="connsiteX17" fmla="*/ 0 w 122111"/>
              <a:gd name="connsiteY17" fmla="*/ 21374 h 313537"/>
              <a:gd name="connsiteX18" fmla="*/ 1041 w 122111"/>
              <a:gd name="connsiteY18" fmla="*/ 0 h 313537"/>
              <a:gd name="connsiteX19" fmla="*/ 22428 w 122111"/>
              <a:gd name="connsiteY19" fmla="*/ 1041 h 313537"/>
              <a:gd name="connsiteX20" fmla="*/ 34455 w 122111"/>
              <a:gd name="connsiteY20" fmla="*/ 14897 h 313537"/>
              <a:gd name="connsiteX21" fmla="*/ 45846 w 122111"/>
              <a:gd name="connsiteY21" fmla="*/ 29375 h 313537"/>
              <a:gd name="connsiteX22" fmla="*/ 56515 w 122111"/>
              <a:gd name="connsiteY22" fmla="*/ 44373 h 313537"/>
              <a:gd name="connsiteX23" fmla="*/ 66497 w 122111"/>
              <a:gd name="connsiteY23" fmla="*/ 59906 h 313537"/>
              <a:gd name="connsiteX24" fmla="*/ 75742 w 122111"/>
              <a:gd name="connsiteY24" fmla="*/ 75907 h 313537"/>
              <a:gd name="connsiteX25" fmla="*/ 84226 w 122111"/>
              <a:gd name="connsiteY25" fmla="*/ 92430 h 313537"/>
              <a:gd name="connsiteX26" fmla="*/ 91909 w 122111"/>
              <a:gd name="connsiteY26" fmla="*/ 109372 h 313537"/>
              <a:gd name="connsiteX27" fmla="*/ 98793 w 122111"/>
              <a:gd name="connsiteY27" fmla="*/ 126707 h 313537"/>
              <a:gd name="connsiteX28" fmla="*/ 104838 w 122111"/>
              <a:gd name="connsiteY28" fmla="*/ 144475 h 313537"/>
              <a:gd name="connsiteX29" fmla="*/ 110007 w 122111"/>
              <a:gd name="connsiteY29" fmla="*/ 162598 h 313537"/>
              <a:gd name="connsiteX30" fmla="*/ 114300 w 122111"/>
              <a:gd name="connsiteY30" fmla="*/ 181089 h 313537"/>
              <a:gd name="connsiteX31" fmla="*/ 117691 w 122111"/>
              <a:gd name="connsiteY31" fmla="*/ 199898 h 313537"/>
              <a:gd name="connsiteX32" fmla="*/ 120116 w 122111"/>
              <a:gd name="connsiteY32" fmla="*/ 218986 h 313537"/>
              <a:gd name="connsiteX33" fmla="*/ 121602 w 122111"/>
              <a:gd name="connsiteY33" fmla="*/ 238353 h 313537"/>
              <a:gd name="connsiteX34" fmla="*/ 122110 w 122111"/>
              <a:gd name="connsiteY34" fmla="*/ 257962 h 313537"/>
              <a:gd name="connsiteX35" fmla="*/ 122110 w 122111"/>
              <a:gd name="connsiteY35" fmla="*/ 298399 h 313537"/>
              <a:gd name="connsiteX36" fmla="*/ 106972 w 122111"/>
              <a:gd name="connsiteY36" fmla="*/ 313537 h 313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122111" h="313537">
                <a:moveTo>
                  <a:pt x="106972" y="313537"/>
                </a:moveTo>
                <a:cubicBezTo>
                  <a:pt x="98615" y="313537"/>
                  <a:pt x="91833" y="306755"/>
                  <a:pt x="91833" y="298399"/>
                </a:cubicBezTo>
                <a:lnTo>
                  <a:pt x="91833" y="257962"/>
                </a:lnTo>
                <a:cubicBezTo>
                  <a:pt x="91833" y="251904"/>
                  <a:pt x="91668" y="245884"/>
                  <a:pt x="91364" y="239890"/>
                </a:cubicBezTo>
                <a:cubicBezTo>
                  <a:pt x="91059" y="233921"/>
                  <a:pt x="90614" y="227977"/>
                  <a:pt x="90005" y="222084"/>
                </a:cubicBezTo>
                <a:cubicBezTo>
                  <a:pt x="89395" y="216166"/>
                  <a:pt x="88646" y="210312"/>
                  <a:pt x="87744" y="204482"/>
                </a:cubicBezTo>
                <a:cubicBezTo>
                  <a:pt x="86855" y="198678"/>
                  <a:pt x="85814" y="192913"/>
                  <a:pt x="84632" y="187198"/>
                </a:cubicBezTo>
                <a:cubicBezTo>
                  <a:pt x="83464" y="181483"/>
                  <a:pt x="82156" y="175806"/>
                  <a:pt x="80695" y="170192"/>
                </a:cubicBezTo>
                <a:cubicBezTo>
                  <a:pt x="79235" y="164592"/>
                  <a:pt x="77647" y="159029"/>
                  <a:pt x="75933" y="153517"/>
                </a:cubicBezTo>
                <a:cubicBezTo>
                  <a:pt x="74206" y="148005"/>
                  <a:pt x="72339" y="142544"/>
                  <a:pt x="70358" y="137147"/>
                </a:cubicBezTo>
                <a:cubicBezTo>
                  <a:pt x="68389" y="131787"/>
                  <a:pt x="66281" y="126466"/>
                  <a:pt x="64046" y="121196"/>
                </a:cubicBezTo>
                <a:cubicBezTo>
                  <a:pt x="61798" y="115912"/>
                  <a:pt x="59449" y="110731"/>
                  <a:pt x="56959" y="105600"/>
                </a:cubicBezTo>
                <a:cubicBezTo>
                  <a:pt x="54470" y="100469"/>
                  <a:pt x="51867" y="95389"/>
                  <a:pt x="49136" y="90398"/>
                </a:cubicBezTo>
                <a:cubicBezTo>
                  <a:pt x="46431" y="85432"/>
                  <a:pt x="43612" y="80505"/>
                  <a:pt x="40640" y="75679"/>
                </a:cubicBezTo>
                <a:cubicBezTo>
                  <a:pt x="37693" y="70828"/>
                  <a:pt x="34632" y="66052"/>
                  <a:pt x="31457" y="61366"/>
                </a:cubicBezTo>
                <a:cubicBezTo>
                  <a:pt x="28282" y="56667"/>
                  <a:pt x="24993" y="52057"/>
                  <a:pt x="21590" y="47523"/>
                </a:cubicBezTo>
                <a:cubicBezTo>
                  <a:pt x="18212" y="43002"/>
                  <a:pt x="14694" y="38557"/>
                  <a:pt x="11112" y="34201"/>
                </a:cubicBezTo>
                <a:cubicBezTo>
                  <a:pt x="7505" y="29845"/>
                  <a:pt x="3797" y="25565"/>
                  <a:pt x="0" y="21374"/>
                </a:cubicBezTo>
                <a:cubicBezTo>
                  <a:pt x="-5612" y="15189"/>
                  <a:pt x="-5156" y="5613"/>
                  <a:pt x="1041" y="0"/>
                </a:cubicBezTo>
                <a:cubicBezTo>
                  <a:pt x="7226" y="-5651"/>
                  <a:pt x="16827" y="-5168"/>
                  <a:pt x="22428" y="1041"/>
                </a:cubicBezTo>
                <a:cubicBezTo>
                  <a:pt x="26543" y="5562"/>
                  <a:pt x="30543" y="10185"/>
                  <a:pt x="34455" y="14897"/>
                </a:cubicBezTo>
                <a:cubicBezTo>
                  <a:pt x="38366" y="19634"/>
                  <a:pt x="42164" y="24460"/>
                  <a:pt x="45846" y="29375"/>
                </a:cubicBezTo>
                <a:cubicBezTo>
                  <a:pt x="49530" y="34302"/>
                  <a:pt x="53085" y="39293"/>
                  <a:pt x="56515" y="44373"/>
                </a:cubicBezTo>
                <a:cubicBezTo>
                  <a:pt x="59982" y="49453"/>
                  <a:pt x="63309" y="54635"/>
                  <a:pt x="66497" y="59906"/>
                </a:cubicBezTo>
                <a:cubicBezTo>
                  <a:pt x="69698" y="65138"/>
                  <a:pt x="72796" y="70485"/>
                  <a:pt x="75742" y="75907"/>
                </a:cubicBezTo>
                <a:cubicBezTo>
                  <a:pt x="78702" y="81369"/>
                  <a:pt x="81534" y="86855"/>
                  <a:pt x="84226" y="92430"/>
                </a:cubicBezTo>
                <a:cubicBezTo>
                  <a:pt x="86918" y="97993"/>
                  <a:pt x="89484" y="103657"/>
                  <a:pt x="91909" y="109372"/>
                </a:cubicBezTo>
                <a:cubicBezTo>
                  <a:pt x="94336" y="115062"/>
                  <a:pt x="96634" y="120853"/>
                  <a:pt x="98793" y="126707"/>
                </a:cubicBezTo>
                <a:cubicBezTo>
                  <a:pt x="100939" y="132588"/>
                  <a:pt x="102972" y="138506"/>
                  <a:pt x="104838" y="144475"/>
                </a:cubicBezTo>
                <a:cubicBezTo>
                  <a:pt x="106705" y="150444"/>
                  <a:pt x="108419" y="156489"/>
                  <a:pt x="110007" y="162598"/>
                </a:cubicBezTo>
                <a:cubicBezTo>
                  <a:pt x="111582" y="168719"/>
                  <a:pt x="113030" y="174879"/>
                  <a:pt x="114300" y="181089"/>
                </a:cubicBezTo>
                <a:cubicBezTo>
                  <a:pt x="115582" y="187312"/>
                  <a:pt x="116726" y="193586"/>
                  <a:pt x="117691" y="199898"/>
                </a:cubicBezTo>
                <a:cubicBezTo>
                  <a:pt x="118656" y="206209"/>
                  <a:pt x="119469" y="212585"/>
                  <a:pt x="120116" y="218986"/>
                </a:cubicBezTo>
                <a:cubicBezTo>
                  <a:pt x="120789" y="225399"/>
                  <a:pt x="121284" y="231851"/>
                  <a:pt x="121602" y="238353"/>
                </a:cubicBezTo>
                <a:cubicBezTo>
                  <a:pt x="121945" y="244855"/>
                  <a:pt x="122110" y="251383"/>
                  <a:pt x="122110" y="257962"/>
                </a:cubicBezTo>
                <a:lnTo>
                  <a:pt x="122110" y="298399"/>
                </a:lnTo>
                <a:cubicBezTo>
                  <a:pt x="122110" y="306755"/>
                  <a:pt x="115328" y="313537"/>
                  <a:pt x="106972" y="313537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39638" y="3406357"/>
            <a:ext cx="30277" cy="43751"/>
          </a:xfrm>
          <a:custGeom>
            <a:avLst/>
            <a:gdLst>
              <a:gd name="connsiteX0" fmla="*/ 15138 w 30277"/>
              <a:gd name="connsiteY0" fmla="*/ 43751 h 43751"/>
              <a:gd name="connsiteX1" fmla="*/ 0 w 30277"/>
              <a:gd name="connsiteY1" fmla="*/ 28612 h 43751"/>
              <a:gd name="connsiteX2" fmla="*/ 0 w 30277"/>
              <a:gd name="connsiteY2" fmla="*/ 15138 h 43751"/>
              <a:gd name="connsiteX3" fmla="*/ 15138 w 30277"/>
              <a:gd name="connsiteY3" fmla="*/ 0 h 43751"/>
              <a:gd name="connsiteX4" fmla="*/ 30276 w 30277"/>
              <a:gd name="connsiteY4" fmla="*/ 15138 h 43751"/>
              <a:gd name="connsiteX5" fmla="*/ 30276 w 30277"/>
              <a:gd name="connsiteY5" fmla="*/ 28612 h 43751"/>
              <a:gd name="connsiteX6" fmla="*/ 15138 w 30277"/>
              <a:gd name="connsiteY6" fmla="*/ 43751 h 43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277" h="43751">
                <a:moveTo>
                  <a:pt x="15138" y="43751"/>
                </a:moveTo>
                <a:cubicBezTo>
                  <a:pt x="6781" y="43751"/>
                  <a:pt x="0" y="36969"/>
                  <a:pt x="0" y="28612"/>
                </a:cubicBezTo>
                <a:lnTo>
                  <a:pt x="0" y="15138"/>
                </a:lnTo>
                <a:cubicBezTo>
                  <a:pt x="0" y="6781"/>
                  <a:pt x="6781" y="0"/>
                  <a:pt x="15138" y="0"/>
                </a:cubicBezTo>
                <a:cubicBezTo>
                  <a:pt x="23494" y="0"/>
                  <a:pt x="30276" y="6781"/>
                  <a:pt x="30276" y="15138"/>
                </a:cubicBezTo>
                <a:lnTo>
                  <a:pt x="30276" y="28612"/>
                </a:lnTo>
                <a:cubicBezTo>
                  <a:pt x="30276" y="36969"/>
                  <a:pt x="23494" y="43751"/>
                  <a:pt x="15138" y="43751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8053" y="2819007"/>
            <a:ext cx="451586" cy="631100"/>
          </a:xfrm>
          <a:custGeom>
            <a:avLst/>
            <a:gdLst>
              <a:gd name="connsiteX0" fmla="*/ 15138 w 451586"/>
              <a:gd name="connsiteY0" fmla="*/ 631101 h 631100"/>
              <a:gd name="connsiteX1" fmla="*/ 0 w 451586"/>
              <a:gd name="connsiteY1" fmla="*/ 615962 h 631100"/>
              <a:gd name="connsiteX2" fmla="*/ 0 w 451586"/>
              <a:gd name="connsiteY2" fmla="*/ 458634 h 631100"/>
              <a:gd name="connsiteX3" fmla="*/ 596 w 451586"/>
              <a:gd name="connsiteY3" fmla="*/ 435101 h 631100"/>
              <a:gd name="connsiteX4" fmla="*/ 2375 w 451586"/>
              <a:gd name="connsiteY4" fmla="*/ 411848 h 631100"/>
              <a:gd name="connsiteX5" fmla="*/ 5321 w 451586"/>
              <a:gd name="connsiteY5" fmla="*/ 388937 h 631100"/>
              <a:gd name="connsiteX6" fmla="*/ 9372 w 451586"/>
              <a:gd name="connsiteY6" fmla="*/ 366369 h 631100"/>
              <a:gd name="connsiteX7" fmla="*/ 14516 w 451586"/>
              <a:gd name="connsiteY7" fmla="*/ 344182 h 631100"/>
              <a:gd name="connsiteX8" fmla="*/ 20739 w 451586"/>
              <a:gd name="connsiteY8" fmla="*/ 322414 h 631100"/>
              <a:gd name="connsiteX9" fmla="*/ 27990 w 451586"/>
              <a:gd name="connsiteY9" fmla="*/ 301116 h 631100"/>
              <a:gd name="connsiteX10" fmla="*/ 36245 w 451586"/>
              <a:gd name="connsiteY10" fmla="*/ 280276 h 631100"/>
              <a:gd name="connsiteX11" fmla="*/ 45478 w 451586"/>
              <a:gd name="connsiteY11" fmla="*/ 259956 h 631100"/>
              <a:gd name="connsiteX12" fmla="*/ 55651 w 451586"/>
              <a:gd name="connsiteY12" fmla="*/ 240157 h 631100"/>
              <a:gd name="connsiteX13" fmla="*/ 66725 w 451586"/>
              <a:gd name="connsiteY13" fmla="*/ 220929 h 631100"/>
              <a:gd name="connsiteX14" fmla="*/ 78702 w 451586"/>
              <a:gd name="connsiteY14" fmla="*/ 202298 h 631100"/>
              <a:gd name="connsiteX15" fmla="*/ 91554 w 451586"/>
              <a:gd name="connsiteY15" fmla="*/ 184289 h 631100"/>
              <a:gd name="connsiteX16" fmla="*/ 105206 w 451586"/>
              <a:gd name="connsiteY16" fmla="*/ 166928 h 631100"/>
              <a:gd name="connsiteX17" fmla="*/ 119646 w 451586"/>
              <a:gd name="connsiteY17" fmla="*/ 150253 h 631100"/>
              <a:gd name="connsiteX18" fmla="*/ 134899 w 451586"/>
              <a:gd name="connsiteY18" fmla="*/ 134289 h 631100"/>
              <a:gd name="connsiteX19" fmla="*/ 150862 w 451586"/>
              <a:gd name="connsiteY19" fmla="*/ 119062 h 631100"/>
              <a:gd name="connsiteX20" fmla="*/ 167525 w 451586"/>
              <a:gd name="connsiteY20" fmla="*/ 104597 h 631100"/>
              <a:gd name="connsiteX21" fmla="*/ 184886 w 451586"/>
              <a:gd name="connsiteY21" fmla="*/ 90944 h 631100"/>
              <a:gd name="connsiteX22" fmla="*/ 202882 w 451586"/>
              <a:gd name="connsiteY22" fmla="*/ 78117 h 631100"/>
              <a:gd name="connsiteX23" fmla="*/ 221538 w 451586"/>
              <a:gd name="connsiteY23" fmla="*/ 66141 h 631100"/>
              <a:gd name="connsiteX24" fmla="*/ 240766 w 451586"/>
              <a:gd name="connsiteY24" fmla="*/ 55054 h 631100"/>
              <a:gd name="connsiteX25" fmla="*/ 260553 w 451586"/>
              <a:gd name="connsiteY25" fmla="*/ 44881 h 631100"/>
              <a:gd name="connsiteX26" fmla="*/ 280872 w 451586"/>
              <a:gd name="connsiteY26" fmla="*/ 35648 h 631100"/>
              <a:gd name="connsiteX27" fmla="*/ 301714 w 451586"/>
              <a:gd name="connsiteY27" fmla="*/ 27393 h 631100"/>
              <a:gd name="connsiteX28" fmla="*/ 323024 w 451586"/>
              <a:gd name="connsiteY28" fmla="*/ 20142 h 631100"/>
              <a:gd name="connsiteX29" fmla="*/ 344792 w 451586"/>
              <a:gd name="connsiteY29" fmla="*/ 13919 h 631100"/>
              <a:gd name="connsiteX30" fmla="*/ 366979 w 451586"/>
              <a:gd name="connsiteY30" fmla="*/ 8775 h 631100"/>
              <a:gd name="connsiteX31" fmla="*/ 389546 w 451586"/>
              <a:gd name="connsiteY31" fmla="*/ 4724 h 631100"/>
              <a:gd name="connsiteX32" fmla="*/ 412457 w 451586"/>
              <a:gd name="connsiteY32" fmla="*/ 1777 h 631100"/>
              <a:gd name="connsiteX33" fmla="*/ 435698 w 451586"/>
              <a:gd name="connsiteY33" fmla="*/ 0 h 631100"/>
              <a:gd name="connsiteX34" fmla="*/ 451586 w 451586"/>
              <a:gd name="connsiteY34" fmla="*/ 14351 h 631100"/>
              <a:gd name="connsiteX35" fmla="*/ 437235 w 451586"/>
              <a:gd name="connsiteY35" fmla="*/ 30238 h 631100"/>
              <a:gd name="connsiteX36" fmla="*/ 415543 w 451586"/>
              <a:gd name="connsiteY36" fmla="*/ 31902 h 631100"/>
              <a:gd name="connsiteX37" fmla="*/ 394157 w 451586"/>
              <a:gd name="connsiteY37" fmla="*/ 34645 h 631100"/>
              <a:gd name="connsiteX38" fmla="*/ 373100 w 451586"/>
              <a:gd name="connsiteY38" fmla="*/ 38430 h 631100"/>
              <a:gd name="connsiteX39" fmla="*/ 352387 w 451586"/>
              <a:gd name="connsiteY39" fmla="*/ 43243 h 631100"/>
              <a:gd name="connsiteX40" fmla="*/ 332066 w 451586"/>
              <a:gd name="connsiteY40" fmla="*/ 49047 h 631100"/>
              <a:gd name="connsiteX41" fmla="*/ 312178 w 451586"/>
              <a:gd name="connsiteY41" fmla="*/ 55803 h 631100"/>
              <a:gd name="connsiteX42" fmla="*/ 292722 w 451586"/>
              <a:gd name="connsiteY42" fmla="*/ 63525 h 631100"/>
              <a:gd name="connsiteX43" fmla="*/ 273748 w 451586"/>
              <a:gd name="connsiteY43" fmla="*/ 72135 h 631100"/>
              <a:gd name="connsiteX44" fmla="*/ 255244 w 451586"/>
              <a:gd name="connsiteY44" fmla="*/ 81635 h 631100"/>
              <a:gd name="connsiteX45" fmla="*/ 237287 w 451586"/>
              <a:gd name="connsiteY45" fmla="*/ 91998 h 631100"/>
              <a:gd name="connsiteX46" fmla="*/ 219874 w 451586"/>
              <a:gd name="connsiteY46" fmla="*/ 103187 h 631100"/>
              <a:gd name="connsiteX47" fmla="*/ 203047 w 451586"/>
              <a:gd name="connsiteY47" fmla="*/ 115176 h 631100"/>
              <a:gd name="connsiteX48" fmla="*/ 186817 w 451586"/>
              <a:gd name="connsiteY48" fmla="*/ 127952 h 631100"/>
              <a:gd name="connsiteX49" fmla="*/ 171233 w 451586"/>
              <a:gd name="connsiteY49" fmla="*/ 141465 h 631100"/>
              <a:gd name="connsiteX50" fmla="*/ 156298 w 451586"/>
              <a:gd name="connsiteY50" fmla="*/ 155689 h 631100"/>
              <a:gd name="connsiteX51" fmla="*/ 142061 w 451586"/>
              <a:gd name="connsiteY51" fmla="*/ 170624 h 631100"/>
              <a:gd name="connsiteX52" fmla="*/ 128561 w 451586"/>
              <a:gd name="connsiteY52" fmla="*/ 186220 h 631100"/>
              <a:gd name="connsiteX53" fmla="*/ 115785 w 451586"/>
              <a:gd name="connsiteY53" fmla="*/ 202438 h 631100"/>
              <a:gd name="connsiteX54" fmla="*/ 103784 w 451586"/>
              <a:gd name="connsiteY54" fmla="*/ 219265 h 631100"/>
              <a:gd name="connsiteX55" fmla="*/ 92608 w 451586"/>
              <a:gd name="connsiteY55" fmla="*/ 236677 h 631100"/>
              <a:gd name="connsiteX56" fmla="*/ 82232 w 451586"/>
              <a:gd name="connsiteY56" fmla="*/ 254635 h 631100"/>
              <a:gd name="connsiteX57" fmla="*/ 72732 w 451586"/>
              <a:gd name="connsiteY57" fmla="*/ 273126 h 631100"/>
              <a:gd name="connsiteX58" fmla="*/ 64109 w 451586"/>
              <a:gd name="connsiteY58" fmla="*/ 292125 h 631100"/>
              <a:gd name="connsiteX59" fmla="*/ 56413 w 451586"/>
              <a:gd name="connsiteY59" fmla="*/ 311581 h 631100"/>
              <a:gd name="connsiteX60" fmla="*/ 49644 w 451586"/>
              <a:gd name="connsiteY60" fmla="*/ 331470 h 631100"/>
              <a:gd name="connsiteX61" fmla="*/ 43853 w 451586"/>
              <a:gd name="connsiteY61" fmla="*/ 351789 h 631100"/>
              <a:gd name="connsiteX62" fmla="*/ 39039 w 451586"/>
              <a:gd name="connsiteY62" fmla="*/ 372491 h 631100"/>
              <a:gd name="connsiteX63" fmla="*/ 35242 w 451586"/>
              <a:gd name="connsiteY63" fmla="*/ 393547 h 631100"/>
              <a:gd name="connsiteX64" fmla="*/ 32499 w 451586"/>
              <a:gd name="connsiteY64" fmla="*/ 414934 h 631100"/>
              <a:gd name="connsiteX65" fmla="*/ 30835 w 451586"/>
              <a:gd name="connsiteY65" fmla="*/ 436638 h 631100"/>
              <a:gd name="connsiteX66" fmla="*/ 30276 w 451586"/>
              <a:gd name="connsiteY66" fmla="*/ 458634 h 631100"/>
              <a:gd name="connsiteX67" fmla="*/ 30276 w 451586"/>
              <a:gd name="connsiteY67" fmla="*/ 615962 h 631100"/>
              <a:gd name="connsiteX68" fmla="*/ 15138 w 451586"/>
              <a:gd name="connsiteY68" fmla="*/ 631101 h 63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451586" h="631100">
                <a:moveTo>
                  <a:pt x="15138" y="631101"/>
                </a:moveTo>
                <a:cubicBezTo>
                  <a:pt x="6781" y="631101"/>
                  <a:pt x="0" y="624319"/>
                  <a:pt x="0" y="615962"/>
                </a:cubicBezTo>
                <a:lnTo>
                  <a:pt x="0" y="458634"/>
                </a:lnTo>
                <a:cubicBezTo>
                  <a:pt x="0" y="450748"/>
                  <a:pt x="190" y="442899"/>
                  <a:pt x="596" y="435101"/>
                </a:cubicBezTo>
                <a:cubicBezTo>
                  <a:pt x="990" y="427304"/>
                  <a:pt x="1599" y="419544"/>
                  <a:pt x="2375" y="411848"/>
                </a:cubicBezTo>
                <a:cubicBezTo>
                  <a:pt x="3175" y="404164"/>
                  <a:pt x="4152" y="396506"/>
                  <a:pt x="5321" y="388937"/>
                </a:cubicBezTo>
                <a:cubicBezTo>
                  <a:pt x="6477" y="381355"/>
                  <a:pt x="7835" y="373824"/>
                  <a:pt x="9372" y="366369"/>
                </a:cubicBezTo>
                <a:cubicBezTo>
                  <a:pt x="10909" y="358901"/>
                  <a:pt x="12636" y="351510"/>
                  <a:pt x="14516" y="344182"/>
                </a:cubicBezTo>
                <a:cubicBezTo>
                  <a:pt x="16420" y="336867"/>
                  <a:pt x="18491" y="329603"/>
                  <a:pt x="20739" y="322414"/>
                </a:cubicBezTo>
                <a:cubicBezTo>
                  <a:pt x="22986" y="315252"/>
                  <a:pt x="25412" y="308140"/>
                  <a:pt x="27990" y="301116"/>
                </a:cubicBezTo>
                <a:cubicBezTo>
                  <a:pt x="30581" y="294093"/>
                  <a:pt x="33337" y="287147"/>
                  <a:pt x="36245" y="280276"/>
                </a:cubicBezTo>
                <a:cubicBezTo>
                  <a:pt x="39166" y="273418"/>
                  <a:pt x="42240" y="266649"/>
                  <a:pt x="45478" y="259956"/>
                </a:cubicBezTo>
                <a:cubicBezTo>
                  <a:pt x="48717" y="253263"/>
                  <a:pt x="52095" y="246659"/>
                  <a:pt x="55651" y="240157"/>
                </a:cubicBezTo>
                <a:cubicBezTo>
                  <a:pt x="59207" y="233641"/>
                  <a:pt x="62889" y="227241"/>
                  <a:pt x="66725" y="220929"/>
                </a:cubicBezTo>
                <a:cubicBezTo>
                  <a:pt x="70573" y="214617"/>
                  <a:pt x="74574" y="208419"/>
                  <a:pt x="78702" y="202298"/>
                </a:cubicBezTo>
                <a:cubicBezTo>
                  <a:pt x="82842" y="196189"/>
                  <a:pt x="87121" y="190182"/>
                  <a:pt x="91554" y="184289"/>
                </a:cubicBezTo>
                <a:cubicBezTo>
                  <a:pt x="95960" y="178396"/>
                  <a:pt x="100533" y="172580"/>
                  <a:pt x="105206" y="166928"/>
                </a:cubicBezTo>
                <a:cubicBezTo>
                  <a:pt x="109893" y="161264"/>
                  <a:pt x="114719" y="155689"/>
                  <a:pt x="119646" y="150253"/>
                </a:cubicBezTo>
                <a:cubicBezTo>
                  <a:pt x="124612" y="144805"/>
                  <a:pt x="129692" y="139484"/>
                  <a:pt x="134899" y="134289"/>
                </a:cubicBezTo>
                <a:cubicBezTo>
                  <a:pt x="140093" y="129095"/>
                  <a:pt x="145415" y="124002"/>
                  <a:pt x="150862" y="119062"/>
                </a:cubicBezTo>
                <a:cubicBezTo>
                  <a:pt x="156285" y="114109"/>
                  <a:pt x="161849" y="109296"/>
                  <a:pt x="167525" y="104597"/>
                </a:cubicBezTo>
                <a:cubicBezTo>
                  <a:pt x="173202" y="99910"/>
                  <a:pt x="178981" y="95351"/>
                  <a:pt x="184886" y="90944"/>
                </a:cubicBezTo>
                <a:cubicBezTo>
                  <a:pt x="190766" y="86525"/>
                  <a:pt x="196786" y="82257"/>
                  <a:pt x="202882" y="78117"/>
                </a:cubicBezTo>
                <a:cubicBezTo>
                  <a:pt x="209003" y="73977"/>
                  <a:pt x="215227" y="69976"/>
                  <a:pt x="221538" y="66141"/>
                </a:cubicBezTo>
                <a:cubicBezTo>
                  <a:pt x="227838" y="62293"/>
                  <a:pt x="234251" y="58597"/>
                  <a:pt x="240766" y="55054"/>
                </a:cubicBezTo>
                <a:cubicBezTo>
                  <a:pt x="247268" y="51498"/>
                  <a:pt x="253872" y="48107"/>
                  <a:pt x="260553" y="44881"/>
                </a:cubicBezTo>
                <a:cubicBezTo>
                  <a:pt x="267233" y="41643"/>
                  <a:pt x="274015" y="38557"/>
                  <a:pt x="280872" y="35648"/>
                </a:cubicBezTo>
                <a:cubicBezTo>
                  <a:pt x="287743" y="32727"/>
                  <a:pt x="294690" y="29972"/>
                  <a:pt x="301714" y="27393"/>
                </a:cubicBezTo>
                <a:cubicBezTo>
                  <a:pt x="308736" y="24803"/>
                  <a:pt x="315848" y="22390"/>
                  <a:pt x="323024" y="20142"/>
                </a:cubicBezTo>
                <a:cubicBezTo>
                  <a:pt x="330225" y="17894"/>
                  <a:pt x="337464" y="15824"/>
                  <a:pt x="344792" y="13919"/>
                </a:cubicBezTo>
                <a:cubicBezTo>
                  <a:pt x="352120" y="12026"/>
                  <a:pt x="359511" y="10312"/>
                  <a:pt x="366979" y="8775"/>
                </a:cubicBezTo>
                <a:cubicBezTo>
                  <a:pt x="374433" y="7238"/>
                  <a:pt x="381952" y="5880"/>
                  <a:pt x="389546" y="4724"/>
                </a:cubicBezTo>
                <a:cubicBezTo>
                  <a:pt x="397116" y="3555"/>
                  <a:pt x="404761" y="2565"/>
                  <a:pt x="412457" y="1777"/>
                </a:cubicBezTo>
                <a:cubicBezTo>
                  <a:pt x="420154" y="990"/>
                  <a:pt x="427901" y="393"/>
                  <a:pt x="435698" y="0"/>
                </a:cubicBezTo>
                <a:cubicBezTo>
                  <a:pt x="443928" y="-393"/>
                  <a:pt x="451180" y="6006"/>
                  <a:pt x="451586" y="14351"/>
                </a:cubicBezTo>
                <a:cubicBezTo>
                  <a:pt x="452018" y="22707"/>
                  <a:pt x="445604" y="29819"/>
                  <a:pt x="437235" y="30238"/>
                </a:cubicBezTo>
                <a:cubicBezTo>
                  <a:pt x="429958" y="30619"/>
                  <a:pt x="422732" y="31178"/>
                  <a:pt x="415543" y="31902"/>
                </a:cubicBezTo>
                <a:cubicBezTo>
                  <a:pt x="408355" y="32651"/>
                  <a:pt x="401218" y="33553"/>
                  <a:pt x="394157" y="34645"/>
                </a:cubicBezTo>
                <a:cubicBezTo>
                  <a:pt x="387057" y="35737"/>
                  <a:pt x="380034" y="37007"/>
                  <a:pt x="373100" y="38430"/>
                </a:cubicBezTo>
                <a:cubicBezTo>
                  <a:pt x="366128" y="39865"/>
                  <a:pt x="359219" y="41465"/>
                  <a:pt x="352387" y="43243"/>
                </a:cubicBezTo>
                <a:cubicBezTo>
                  <a:pt x="345541" y="45021"/>
                  <a:pt x="338759" y="46951"/>
                  <a:pt x="332066" y="49047"/>
                </a:cubicBezTo>
                <a:cubicBezTo>
                  <a:pt x="325373" y="51130"/>
                  <a:pt x="318731" y="53403"/>
                  <a:pt x="312178" y="55803"/>
                </a:cubicBezTo>
                <a:cubicBezTo>
                  <a:pt x="305612" y="58229"/>
                  <a:pt x="299122" y="60794"/>
                  <a:pt x="292722" y="63525"/>
                </a:cubicBezTo>
                <a:cubicBezTo>
                  <a:pt x="286321" y="66230"/>
                  <a:pt x="279984" y="69100"/>
                  <a:pt x="273748" y="72135"/>
                </a:cubicBezTo>
                <a:cubicBezTo>
                  <a:pt x="267487" y="75171"/>
                  <a:pt x="261327" y="78346"/>
                  <a:pt x="255244" y="81635"/>
                </a:cubicBezTo>
                <a:cubicBezTo>
                  <a:pt x="249173" y="84950"/>
                  <a:pt x="243179" y="88417"/>
                  <a:pt x="237287" y="91998"/>
                </a:cubicBezTo>
                <a:cubicBezTo>
                  <a:pt x="231381" y="95592"/>
                  <a:pt x="225577" y="99326"/>
                  <a:pt x="219874" y="103187"/>
                </a:cubicBezTo>
                <a:cubicBezTo>
                  <a:pt x="214172" y="107048"/>
                  <a:pt x="208559" y="111048"/>
                  <a:pt x="203047" y="115176"/>
                </a:cubicBezTo>
                <a:cubicBezTo>
                  <a:pt x="197522" y="119316"/>
                  <a:pt x="192125" y="123570"/>
                  <a:pt x="186817" y="127952"/>
                </a:cubicBezTo>
                <a:cubicBezTo>
                  <a:pt x="181520" y="132333"/>
                  <a:pt x="176314" y="136829"/>
                  <a:pt x="171233" y="141465"/>
                </a:cubicBezTo>
                <a:cubicBezTo>
                  <a:pt x="166141" y="146100"/>
                  <a:pt x="161163" y="150850"/>
                  <a:pt x="156298" y="155689"/>
                </a:cubicBezTo>
                <a:cubicBezTo>
                  <a:pt x="151434" y="160553"/>
                  <a:pt x="146684" y="165544"/>
                  <a:pt x="142061" y="170624"/>
                </a:cubicBezTo>
                <a:cubicBezTo>
                  <a:pt x="137439" y="175717"/>
                  <a:pt x="132930" y="180911"/>
                  <a:pt x="128561" y="186220"/>
                </a:cubicBezTo>
                <a:cubicBezTo>
                  <a:pt x="124167" y="191528"/>
                  <a:pt x="119913" y="196926"/>
                  <a:pt x="115785" y="202438"/>
                </a:cubicBezTo>
                <a:cubicBezTo>
                  <a:pt x="111658" y="207949"/>
                  <a:pt x="107657" y="213563"/>
                  <a:pt x="103784" y="219265"/>
                </a:cubicBezTo>
                <a:cubicBezTo>
                  <a:pt x="99936" y="224967"/>
                  <a:pt x="96189" y="230784"/>
                  <a:pt x="92608" y="236677"/>
                </a:cubicBezTo>
                <a:cubicBezTo>
                  <a:pt x="89001" y="242582"/>
                  <a:pt x="85547" y="248564"/>
                  <a:pt x="82232" y="254635"/>
                </a:cubicBezTo>
                <a:cubicBezTo>
                  <a:pt x="78917" y="260730"/>
                  <a:pt x="75755" y="266877"/>
                  <a:pt x="72732" y="273126"/>
                </a:cubicBezTo>
                <a:cubicBezTo>
                  <a:pt x="69710" y="279387"/>
                  <a:pt x="66840" y="285711"/>
                  <a:pt x="64109" y="292125"/>
                </a:cubicBezTo>
                <a:cubicBezTo>
                  <a:pt x="61404" y="298526"/>
                  <a:pt x="58813" y="305015"/>
                  <a:pt x="56413" y="311581"/>
                </a:cubicBezTo>
                <a:cubicBezTo>
                  <a:pt x="54012" y="318135"/>
                  <a:pt x="51739" y="324764"/>
                  <a:pt x="49644" y="331470"/>
                </a:cubicBezTo>
                <a:cubicBezTo>
                  <a:pt x="47549" y="338188"/>
                  <a:pt x="45605" y="344957"/>
                  <a:pt x="43853" y="351789"/>
                </a:cubicBezTo>
                <a:cubicBezTo>
                  <a:pt x="42062" y="358622"/>
                  <a:pt x="40475" y="365518"/>
                  <a:pt x="39039" y="372491"/>
                </a:cubicBezTo>
                <a:cubicBezTo>
                  <a:pt x="37604" y="379450"/>
                  <a:pt x="36334" y="386460"/>
                  <a:pt x="35242" y="393547"/>
                </a:cubicBezTo>
                <a:cubicBezTo>
                  <a:pt x="34149" y="400634"/>
                  <a:pt x="33248" y="407758"/>
                  <a:pt x="32499" y="414934"/>
                </a:cubicBezTo>
                <a:cubicBezTo>
                  <a:pt x="31775" y="422122"/>
                  <a:pt x="31216" y="429361"/>
                  <a:pt x="30835" y="436638"/>
                </a:cubicBezTo>
                <a:cubicBezTo>
                  <a:pt x="30467" y="443941"/>
                  <a:pt x="30276" y="451256"/>
                  <a:pt x="30276" y="458634"/>
                </a:cubicBezTo>
                <a:lnTo>
                  <a:pt x="30276" y="615962"/>
                </a:lnTo>
                <a:cubicBezTo>
                  <a:pt x="30276" y="624319"/>
                  <a:pt x="23507" y="631101"/>
                  <a:pt x="15138" y="631101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9717" y="2823731"/>
            <a:ext cx="406806" cy="626376"/>
          </a:xfrm>
          <a:custGeom>
            <a:avLst/>
            <a:gdLst>
              <a:gd name="connsiteX0" fmla="*/ 391667 w 406806"/>
              <a:gd name="connsiteY0" fmla="*/ 626376 h 626376"/>
              <a:gd name="connsiteX1" fmla="*/ 376529 w 406806"/>
              <a:gd name="connsiteY1" fmla="*/ 611238 h 626376"/>
              <a:gd name="connsiteX2" fmla="*/ 376529 w 406806"/>
              <a:gd name="connsiteY2" fmla="*/ 453910 h 626376"/>
              <a:gd name="connsiteX3" fmla="*/ 375970 w 406806"/>
              <a:gd name="connsiteY3" fmla="*/ 431914 h 626376"/>
              <a:gd name="connsiteX4" fmla="*/ 374306 w 406806"/>
              <a:gd name="connsiteY4" fmla="*/ 410210 h 626376"/>
              <a:gd name="connsiteX5" fmla="*/ 371563 w 406806"/>
              <a:gd name="connsiteY5" fmla="*/ 388823 h 626376"/>
              <a:gd name="connsiteX6" fmla="*/ 367766 w 406806"/>
              <a:gd name="connsiteY6" fmla="*/ 367766 h 626376"/>
              <a:gd name="connsiteX7" fmla="*/ 362953 w 406806"/>
              <a:gd name="connsiteY7" fmla="*/ 347053 h 626376"/>
              <a:gd name="connsiteX8" fmla="*/ 357161 w 406806"/>
              <a:gd name="connsiteY8" fmla="*/ 326732 h 626376"/>
              <a:gd name="connsiteX9" fmla="*/ 350392 w 406806"/>
              <a:gd name="connsiteY9" fmla="*/ 306844 h 626376"/>
              <a:gd name="connsiteX10" fmla="*/ 342696 w 406806"/>
              <a:gd name="connsiteY10" fmla="*/ 287413 h 626376"/>
              <a:gd name="connsiteX11" fmla="*/ 334073 w 406806"/>
              <a:gd name="connsiteY11" fmla="*/ 268414 h 626376"/>
              <a:gd name="connsiteX12" fmla="*/ 324560 w 406806"/>
              <a:gd name="connsiteY12" fmla="*/ 249910 h 626376"/>
              <a:gd name="connsiteX13" fmla="*/ 314197 w 406806"/>
              <a:gd name="connsiteY13" fmla="*/ 231952 h 626376"/>
              <a:gd name="connsiteX14" fmla="*/ 303021 w 406806"/>
              <a:gd name="connsiteY14" fmla="*/ 214528 h 626376"/>
              <a:gd name="connsiteX15" fmla="*/ 291020 w 406806"/>
              <a:gd name="connsiteY15" fmla="*/ 197700 h 626376"/>
              <a:gd name="connsiteX16" fmla="*/ 278256 w 406806"/>
              <a:gd name="connsiteY16" fmla="*/ 181495 h 626376"/>
              <a:gd name="connsiteX17" fmla="*/ 264744 w 406806"/>
              <a:gd name="connsiteY17" fmla="*/ 165900 h 626376"/>
              <a:gd name="connsiteX18" fmla="*/ 250507 w 406806"/>
              <a:gd name="connsiteY18" fmla="*/ 150965 h 626376"/>
              <a:gd name="connsiteX19" fmla="*/ 235584 w 406806"/>
              <a:gd name="connsiteY19" fmla="*/ 136740 h 626376"/>
              <a:gd name="connsiteX20" fmla="*/ 219976 w 406806"/>
              <a:gd name="connsiteY20" fmla="*/ 123215 h 626376"/>
              <a:gd name="connsiteX21" fmla="*/ 203771 w 406806"/>
              <a:gd name="connsiteY21" fmla="*/ 110451 h 626376"/>
              <a:gd name="connsiteX22" fmla="*/ 186931 w 406806"/>
              <a:gd name="connsiteY22" fmla="*/ 98463 h 626376"/>
              <a:gd name="connsiteX23" fmla="*/ 169532 w 406806"/>
              <a:gd name="connsiteY23" fmla="*/ 87274 h 626376"/>
              <a:gd name="connsiteX24" fmla="*/ 151561 w 406806"/>
              <a:gd name="connsiteY24" fmla="*/ 76911 h 626376"/>
              <a:gd name="connsiteX25" fmla="*/ 133083 w 406806"/>
              <a:gd name="connsiteY25" fmla="*/ 67411 h 626376"/>
              <a:gd name="connsiteX26" fmla="*/ 114096 w 406806"/>
              <a:gd name="connsiteY26" fmla="*/ 58801 h 626376"/>
              <a:gd name="connsiteX27" fmla="*/ 94627 w 406806"/>
              <a:gd name="connsiteY27" fmla="*/ 51079 h 626376"/>
              <a:gd name="connsiteX28" fmla="*/ 74739 w 406806"/>
              <a:gd name="connsiteY28" fmla="*/ 44310 h 626376"/>
              <a:gd name="connsiteX29" fmla="*/ 54419 w 406806"/>
              <a:gd name="connsiteY29" fmla="*/ 38519 h 626376"/>
              <a:gd name="connsiteX30" fmla="*/ 33718 w 406806"/>
              <a:gd name="connsiteY30" fmla="*/ 33705 h 626376"/>
              <a:gd name="connsiteX31" fmla="*/ 12674 w 406806"/>
              <a:gd name="connsiteY31" fmla="*/ 29921 h 626376"/>
              <a:gd name="connsiteX32" fmla="*/ 0 w 406806"/>
              <a:gd name="connsiteY32" fmla="*/ 12674 h 626376"/>
              <a:gd name="connsiteX33" fmla="*/ 17271 w 406806"/>
              <a:gd name="connsiteY33" fmla="*/ 0 h 626376"/>
              <a:gd name="connsiteX34" fmla="*/ 39839 w 406806"/>
              <a:gd name="connsiteY34" fmla="*/ 4051 h 626376"/>
              <a:gd name="connsiteX35" fmla="*/ 62014 w 406806"/>
              <a:gd name="connsiteY35" fmla="*/ 9194 h 626376"/>
              <a:gd name="connsiteX36" fmla="*/ 83769 w 406806"/>
              <a:gd name="connsiteY36" fmla="*/ 15417 h 626376"/>
              <a:gd name="connsiteX37" fmla="*/ 105092 w 406806"/>
              <a:gd name="connsiteY37" fmla="*/ 22669 h 626376"/>
              <a:gd name="connsiteX38" fmla="*/ 125932 w 406806"/>
              <a:gd name="connsiteY38" fmla="*/ 30924 h 626376"/>
              <a:gd name="connsiteX39" fmla="*/ 146265 w 406806"/>
              <a:gd name="connsiteY39" fmla="*/ 40157 h 626376"/>
              <a:gd name="connsiteX40" fmla="*/ 166039 w 406806"/>
              <a:gd name="connsiteY40" fmla="*/ 50317 h 626376"/>
              <a:gd name="connsiteX41" fmla="*/ 185280 w 406806"/>
              <a:gd name="connsiteY41" fmla="*/ 61417 h 626376"/>
              <a:gd name="connsiteX42" fmla="*/ 203910 w 406806"/>
              <a:gd name="connsiteY42" fmla="*/ 73380 h 626376"/>
              <a:gd name="connsiteX43" fmla="*/ 221919 w 406806"/>
              <a:gd name="connsiteY43" fmla="*/ 86220 h 626376"/>
              <a:gd name="connsiteX44" fmla="*/ 239280 w 406806"/>
              <a:gd name="connsiteY44" fmla="*/ 99872 h 626376"/>
              <a:gd name="connsiteX45" fmla="*/ 255955 w 406806"/>
              <a:gd name="connsiteY45" fmla="*/ 114338 h 626376"/>
              <a:gd name="connsiteX46" fmla="*/ 271906 w 406806"/>
              <a:gd name="connsiteY46" fmla="*/ 129552 h 626376"/>
              <a:gd name="connsiteX47" fmla="*/ 287159 w 406806"/>
              <a:gd name="connsiteY47" fmla="*/ 145529 h 626376"/>
              <a:gd name="connsiteX48" fmla="*/ 301599 w 406806"/>
              <a:gd name="connsiteY48" fmla="*/ 162191 h 626376"/>
              <a:gd name="connsiteX49" fmla="*/ 315264 w 406806"/>
              <a:gd name="connsiteY49" fmla="*/ 179552 h 626376"/>
              <a:gd name="connsiteX50" fmla="*/ 328091 w 406806"/>
              <a:gd name="connsiteY50" fmla="*/ 197548 h 626376"/>
              <a:gd name="connsiteX51" fmla="*/ 340080 w 406806"/>
              <a:gd name="connsiteY51" fmla="*/ 216204 h 626376"/>
              <a:gd name="connsiteX52" fmla="*/ 351167 w 406806"/>
              <a:gd name="connsiteY52" fmla="*/ 235432 h 626376"/>
              <a:gd name="connsiteX53" fmla="*/ 361327 w 406806"/>
              <a:gd name="connsiteY53" fmla="*/ 255231 h 626376"/>
              <a:gd name="connsiteX54" fmla="*/ 370560 w 406806"/>
              <a:gd name="connsiteY54" fmla="*/ 275564 h 626376"/>
              <a:gd name="connsiteX55" fmla="*/ 378815 w 406806"/>
              <a:gd name="connsiteY55" fmla="*/ 296392 h 626376"/>
              <a:gd name="connsiteX56" fmla="*/ 386067 w 406806"/>
              <a:gd name="connsiteY56" fmla="*/ 317690 h 626376"/>
              <a:gd name="connsiteX57" fmla="*/ 392290 w 406806"/>
              <a:gd name="connsiteY57" fmla="*/ 339458 h 626376"/>
              <a:gd name="connsiteX58" fmla="*/ 397433 w 406806"/>
              <a:gd name="connsiteY58" fmla="*/ 361632 h 626376"/>
              <a:gd name="connsiteX59" fmla="*/ 401484 w 406806"/>
              <a:gd name="connsiteY59" fmla="*/ 384225 h 626376"/>
              <a:gd name="connsiteX60" fmla="*/ 404431 w 406806"/>
              <a:gd name="connsiteY60" fmla="*/ 407123 h 626376"/>
              <a:gd name="connsiteX61" fmla="*/ 406209 w 406806"/>
              <a:gd name="connsiteY61" fmla="*/ 430377 h 626376"/>
              <a:gd name="connsiteX62" fmla="*/ 406806 w 406806"/>
              <a:gd name="connsiteY62" fmla="*/ 453910 h 626376"/>
              <a:gd name="connsiteX63" fmla="*/ 406806 w 406806"/>
              <a:gd name="connsiteY63" fmla="*/ 611238 h 626376"/>
              <a:gd name="connsiteX64" fmla="*/ 391667 w 406806"/>
              <a:gd name="connsiteY64" fmla="*/ 626376 h 626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</a:cxnLst>
            <a:rect l="l" t="t" r="r" b="b"/>
            <a:pathLst>
              <a:path w="406806" h="626376">
                <a:moveTo>
                  <a:pt x="391667" y="626376"/>
                </a:moveTo>
                <a:cubicBezTo>
                  <a:pt x="383311" y="626376"/>
                  <a:pt x="376529" y="619595"/>
                  <a:pt x="376529" y="611238"/>
                </a:cubicBezTo>
                <a:lnTo>
                  <a:pt x="376529" y="453910"/>
                </a:lnTo>
                <a:cubicBezTo>
                  <a:pt x="376529" y="446532"/>
                  <a:pt x="376339" y="439216"/>
                  <a:pt x="375970" y="431914"/>
                </a:cubicBezTo>
                <a:cubicBezTo>
                  <a:pt x="375589" y="424637"/>
                  <a:pt x="375030" y="417398"/>
                  <a:pt x="374306" y="410210"/>
                </a:cubicBezTo>
                <a:cubicBezTo>
                  <a:pt x="373557" y="403034"/>
                  <a:pt x="372655" y="395909"/>
                  <a:pt x="371563" y="388823"/>
                </a:cubicBezTo>
                <a:cubicBezTo>
                  <a:pt x="370471" y="381736"/>
                  <a:pt x="369201" y="374713"/>
                  <a:pt x="367766" y="367766"/>
                </a:cubicBezTo>
                <a:cubicBezTo>
                  <a:pt x="366344" y="360794"/>
                  <a:pt x="364731" y="353898"/>
                  <a:pt x="362953" y="347053"/>
                </a:cubicBezTo>
                <a:cubicBezTo>
                  <a:pt x="361200" y="340220"/>
                  <a:pt x="359257" y="333451"/>
                  <a:pt x="357161" y="326732"/>
                </a:cubicBezTo>
                <a:cubicBezTo>
                  <a:pt x="355066" y="320040"/>
                  <a:pt x="352805" y="313410"/>
                  <a:pt x="350392" y="306844"/>
                </a:cubicBezTo>
                <a:cubicBezTo>
                  <a:pt x="347992" y="300304"/>
                  <a:pt x="345414" y="293801"/>
                  <a:pt x="342696" y="287413"/>
                </a:cubicBezTo>
                <a:cubicBezTo>
                  <a:pt x="339966" y="280987"/>
                  <a:pt x="337095" y="274662"/>
                  <a:pt x="334073" y="268414"/>
                </a:cubicBezTo>
                <a:cubicBezTo>
                  <a:pt x="331050" y="262153"/>
                  <a:pt x="327875" y="255993"/>
                  <a:pt x="324560" y="249910"/>
                </a:cubicBezTo>
                <a:cubicBezTo>
                  <a:pt x="321258" y="243840"/>
                  <a:pt x="317804" y="237858"/>
                  <a:pt x="314197" y="231952"/>
                </a:cubicBezTo>
                <a:cubicBezTo>
                  <a:pt x="310616" y="226060"/>
                  <a:pt x="306882" y="220243"/>
                  <a:pt x="303021" y="214528"/>
                </a:cubicBezTo>
                <a:cubicBezTo>
                  <a:pt x="299160" y="208838"/>
                  <a:pt x="295160" y="203238"/>
                  <a:pt x="291020" y="197700"/>
                </a:cubicBezTo>
                <a:cubicBezTo>
                  <a:pt x="286905" y="192201"/>
                  <a:pt x="282638" y="186804"/>
                  <a:pt x="278256" y="181495"/>
                </a:cubicBezTo>
                <a:cubicBezTo>
                  <a:pt x="273887" y="176199"/>
                  <a:pt x="269379" y="171005"/>
                  <a:pt x="264744" y="165900"/>
                </a:cubicBezTo>
                <a:cubicBezTo>
                  <a:pt x="260121" y="160807"/>
                  <a:pt x="255371" y="155829"/>
                  <a:pt x="250507" y="150965"/>
                </a:cubicBezTo>
                <a:cubicBezTo>
                  <a:pt x="245655" y="146126"/>
                  <a:pt x="240677" y="141376"/>
                  <a:pt x="235584" y="136740"/>
                </a:cubicBezTo>
                <a:cubicBezTo>
                  <a:pt x="230492" y="132105"/>
                  <a:pt x="225284" y="127609"/>
                  <a:pt x="219976" y="123215"/>
                </a:cubicBezTo>
                <a:cubicBezTo>
                  <a:pt x="214680" y="118834"/>
                  <a:pt x="209283" y="114579"/>
                  <a:pt x="203771" y="110451"/>
                </a:cubicBezTo>
                <a:cubicBezTo>
                  <a:pt x="198259" y="106324"/>
                  <a:pt x="192633" y="102323"/>
                  <a:pt x="186931" y="98463"/>
                </a:cubicBezTo>
                <a:cubicBezTo>
                  <a:pt x="181241" y="94602"/>
                  <a:pt x="175437" y="90868"/>
                  <a:pt x="169532" y="87274"/>
                </a:cubicBezTo>
                <a:cubicBezTo>
                  <a:pt x="163626" y="83693"/>
                  <a:pt x="157632" y="80225"/>
                  <a:pt x="151561" y="76911"/>
                </a:cubicBezTo>
                <a:cubicBezTo>
                  <a:pt x="145491" y="73622"/>
                  <a:pt x="139331" y="70447"/>
                  <a:pt x="133083" y="67411"/>
                </a:cubicBezTo>
                <a:cubicBezTo>
                  <a:pt x="126821" y="64389"/>
                  <a:pt x="120497" y="61506"/>
                  <a:pt x="114096" y="58801"/>
                </a:cubicBezTo>
                <a:cubicBezTo>
                  <a:pt x="107670" y="56070"/>
                  <a:pt x="101180" y="53505"/>
                  <a:pt x="94627" y="51079"/>
                </a:cubicBezTo>
                <a:cubicBezTo>
                  <a:pt x="88074" y="48679"/>
                  <a:pt x="81432" y="46405"/>
                  <a:pt x="74739" y="44310"/>
                </a:cubicBezTo>
                <a:cubicBezTo>
                  <a:pt x="68046" y="42227"/>
                  <a:pt x="61252" y="40297"/>
                  <a:pt x="54419" y="38519"/>
                </a:cubicBezTo>
                <a:cubicBezTo>
                  <a:pt x="47587" y="36741"/>
                  <a:pt x="40678" y="35140"/>
                  <a:pt x="33718" y="33705"/>
                </a:cubicBezTo>
                <a:cubicBezTo>
                  <a:pt x="26771" y="32283"/>
                  <a:pt x="19748" y="31013"/>
                  <a:pt x="12674" y="29921"/>
                </a:cubicBezTo>
                <a:cubicBezTo>
                  <a:pt x="4419" y="28663"/>
                  <a:pt x="-1257" y="20929"/>
                  <a:pt x="0" y="12674"/>
                </a:cubicBezTo>
                <a:cubicBezTo>
                  <a:pt x="1282" y="4394"/>
                  <a:pt x="9105" y="-1269"/>
                  <a:pt x="17271" y="0"/>
                </a:cubicBezTo>
                <a:cubicBezTo>
                  <a:pt x="24841" y="1155"/>
                  <a:pt x="32372" y="2514"/>
                  <a:pt x="39839" y="4051"/>
                </a:cubicBezTo>
                <a:cubicBezTo>
                  <a:pt x="47294" y="5588"/>
                  <a:pt x="54685" y="7302"/>
                  <a:pt x="62014" y="9194"/>
                </a:cubicBezTo>
                <a:cubicBezTo>
                  <a:pt x="69329" y="11099"/>
                  <a:pt x="76580" y="13169"/>
                  <a:pt x="83769" y="15417"/>
                </a:cubicBezTo>
                <a:cubicBezTo>
                  <a:pt x="90957" y="17665"/>
                  <a:pt x="98069" y="20078"/>
                  <a:pt x="105092" y="22669"/>
                </a:cubicBezTo>
                <a:cubicBezTo>
                  <a:pt x="112115" y="25247"/>
                  <a:pt x="119074" y="28003"/>
                  <a:pt x="125932" y="30924"/>
                </a:cubicBezTo>
                <a:cubicBezTo>
                  <a:pt x="132791" y="33832"/>
                  <a:pt x="139559" y="36906"/>
                  <a:pt x="146265" y="40157"/>
                </a:cubicBezTo>
                <a:cubicBezTo>
                  <a:pt x="152945" y="43383"/>
                  <a:pt x="159537" y="46774"/>
                  <a:pt x="166039" y="50317"/>
                </a:cubicBezTo>
                <a:cubicBezTo>
                  <a:pt x="172554" y="53873"/>
                  <a:pt x="178968" y="57569"/>
                  <a:pt x="185280" y="61417"/>
                </a:cubicBezTo>
                <a:cubicBezTo>
                  <a:pt x="191592" y="65252"/>
                  <a:pt x="197789" y="69240"/>
                  <a:pt x="203910" y="73380"/>
                </a:cubicBezTo>
                <a:cubicBezTo>
                  <a:pt x="210032" y="77533"/>
                  <a:pt x="216027" y="81800"/>
                  <a:pt x="221919" y="86220"/>
                </a:cubicBezTo>
                <a:cubicBezTo>
                  <a:pt x="227824" y="90640"/>
                  <a:pt x="233615" y="95199"/>
                  <a:pt x="239280" y="99872"/>
                </a:cubicBezTo>
                <a:cubicBezTo>
                  <a:pt x="244957" y="104571"/>
                  <a:pt x="250532" y="109385"/>
                  <a:pt x="255955" y="114338"/>
                </a:cubicBezTo>
                <a:cubicBezTo>
                  <a:pt x="261391" y="119278"/>
                  <a:pt x="266712" y="124358"/>
                  <a:pt x="271906" y="129552"/>
                </a:cubicBezTo>
                <a:cubicBezTo>
                  <a:pt x="277126" y="134772"/>
                  <a:pt x="282206" y="140093"/>
                  <a:pt x="287159" y="145529"/>
                </a:cubicBezTo>
                <a:cubicBezTo>
                  <a:pt x="292086" y="150952"/>
                  <a:pt x="296900" y="156527"/>
                  <a:pt x="301599" y="162191"/>
                </a:cubicBezTo>
                <a:cubicBezTo>
                  <a:pt x="306285" y="167856"/>
                  <a:pt x="310844" y="173672"/>
                  <a:pt x="315264" y="179552"/>
                </a:cubicBezTo>
                <a:cubicBezTo>
                  <a:pt x="319671" y="185458"/>
                  <a:pt x="323951" y="191452"/>
                  <a:pt x="328091" y="197548"/>
                </a:cubicBezTo>
                <a:cubicBezTo>
                  <a:pt x="332231" y="203695"/>
                  <a:pt x="336232" y="209893"/>
                  <a:pt x="340080" y="216204"/>
                </a:cubicBezTo>
                <a:cubicBezTo>
                  <a:pt x="343915" y="222516"/>
                  <a:pt x="347611" y="228917"/>
                  <a:pt x="351167" y="235432"/>
                </a:cubicBezTo>
                <a:cubicBezTo>
                  <a:pt x="354710" y="241935"/>
                  <a:pt x="358101" y="248539"/>
                  <a:pt x="361327" y="255231"/>
                </a:cubicBezTo>
                <a:cubicBezTo>
                  <a:pt x="364566" y="261912"/>
                  <a:pt x="367639" y="268693"/>
                  <a:pt x="370560" y="275564"/>
                </a:cubicBezTo>
                <a:cubicBezTo>
                  <a:pt x="373481" y="282409"/>
                  <a:pt x="376224" y="289356"/>
                  <a:pt x="378815" y="296392"/>
                </a:cubicBezTo>
                <a:cubicBezTo>
                  <a:pt x="381406" y="303415"/>
                  <a:pt x="383819" y="310527"/>
                  <a:pt x="386067" y="317690"/>
                </a:cubicBezTo>
                <a:cubicBezTo>
                  <a:pt x="388301" y="324891"/>
                  <a:pt x="390372" y="332143"/>
                  <a:pt x="392290" y="339458"/>
                </a:cubicBezTo>
                <a:cubicBezTo>
                  <a:pt x="394169" y="346786"/>
                  <a:pt x="395896" y="354177"/>
                  <a:pt x="397433" y="361632"/>
                </a:cubicBezTo>
                <a:cubicBezTo>
                  <a:pt x="398970" y="369100"/>
                  <a:pt x="400329" y="376631"/>
                  <a:pt x="401484" y="384225"/>
                </a:cubicBezTo>
                <a:cubicBezTo>
                  <a:pt x="402652" y="391782"/>
                  <a:pt x="403631" y="399440"/>
                  <a:pt x="404431" y="407123"/>
                </a:cubicBezTo>
                <a:cubicBezTo>
                  <a:pt x="405206" y="414820"/>
                  <a:pt x="405815" y="422579"/>
                  <a:pt x="406209" y="430377"/>
                </a:cubicBezTo>
                <a:cubicBezTo>
                  <a:pt x="406603" y="438175"/>
                  <a:pt x="406806" y="446023"/>
                  <a:pt x="406806" y="453910"/>
                </a:cubicBezTo>
                <a:lnTo>
                  <a:pt x="406806" y="611238"/>
                </a:lnTo>
                <a:cubicBezTo>
                  <a:pt x="406806" y="619595"/>
                  <a:pt x="400024" y="626376"/>
                  <a:pt x="391667" y="626376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57670" y="2926728"/>
            <a:ext cx="144665" cy="523379"/>
          </a:xfrm>
          <a:custGeom>
            <a:avLst/>
            <a:gdLst>
              <a:gd name="connsiteX0" fmla="*/ 15138 w 144665"/>
              <a:gd name="connsiteY0" fmla="*/ 523379 h 523379"/>
              <a:gd name="connsiteX1" fmla="*/ 0 w 144665"/>
              <a:gd name="connsiteY1" fmla="*/ 508241 h 523379"/>
              <a:gd name="connsiteX2" fmla="*/ 0 w 144665"/>
              <a:gd name="connsiteY2" fmla="*/ 338429 h 523379"/>
              <a:gd name="connsiteX3" fmla="*/ 686 w 144665"/>
              <a:gd name="connsiteY3" fmla="*/ 311289 h 523379"/>
              <a:gd name="connsiteX4" fmla="*/ 2743 w 144665"/>
              <a:gd name="connsiteY4" fmla="*/ 284480 h 523379"/>
              <a:gd name="connsiteX5" fmla="*/ 6133 w 144665"/>
              <a:gd name="connsiteY5" fmla="*/ 258051 h 523379"/>
              <a:gd name="connsiteX6" fmla="*/ 10807 w 144665"/>
              <a:gd name="connsiteY6" fmla="*/ 232029 h 523379"/>
              <a:gd name="connsiteX7" fmla="*/ 16750 w 144665"/>
              <a:gd name="connsiteY7" fmla="*/ 206438 h 523379"/>
              <a:gd name="connsiteX8" fmla="*/ 23914 w 144665"/>
              <a:gd name="connsiteY8" fmla="*/ 181355 h 523379"/>
              <a:gd name="connsiteX9" fmla="*/ 32283 w 144665"/>
              <a:gd name="connsiteY9" fmla="*/ 156781 h 523379"/>
              <a:gd name="connsiteX10" fmla="*/ 41808 w 144665"/>
              <a:gd name="connsiteY10" fmla="*/ 132740 h 523379"/>
              <a:gd name="connsiteX11" fmla="*/ 52451 w 144665"/>
              <a:gd name="connsiteY11" fmla="*/ 109309 h 523379"/>
              <a:gd name="connsiteX12" fmla="*/ 64172 w 144665"/>
              <a:gd name="connsiteY12" fmla="*/ 86486 h 523379"/>
              <a:gd name="connsiteX13" fmla="*/ 76961 w 144665"/>
              <a:gd name="connsiteY13" fmla="*/ 64312 h 523379"/>
              <a:gd name="connsiteX14" fmla="*/ 90779 w 144665"/>
              <a:gd name="connsiteY14" fmla="*/ 42811 h 523379"/>
              <a:gd name="connsiteX15" fmla="*/ 105574 w 144665"/>
              <a:gd name="connsiteY15" fmla="*/ 22034 h 523379"/>
              <a:gd name="connsiteX16" fmla="*/ 121322 w 144665"/>
              <a:gd name="connsiteY16" fmla="*/ 2019 h 523379"/>
              <a:gd name="connsiteX17" fmla="*/ 142646 w 144665"/>
              <a:gd name="connsiteY17" fmla="*/ 0 h 523379"/>
              <a:gd name="connsiteX18" fmla="*/ 144665 w 144665"/>
              <a:gd name="connsiteY18" fmla="*/ 21323 h 523379"/>
              <a:gd name="connsiteX19" fmla="*/ 129819 w 144665"/>
              <a:gd name="connsiteY19" fmla="*/ 40182 h 523379"/>
              <a:gd name="connsiteX20" fmla="*/ 115861 w 144665"/>
              <a:gd name="connsiteY20" fmla="*/ 59791 h 523379"/>
              <a:gd name="connsiteX21" fmla="*/ 102819 w 144665"/>
              <a:gd name="connsiteY21" fmla="*/ 80060 h 523379"/>
              <a:gd name="connsiteX22" fmla="*/ 90754 w 144665"/>
              <a:gd name="connsiteY22" fmla="*/ 100977 h 523379"/>
              <a:gd name="connsiteX23" fmla="*/ 79705 w 144665"/>
              <a:gd name="connsiteY23" fmla="*/ 122491 h 523379"/>
              <a:gd name="connsiteX24" fmla="*/ 69671 w 144665"/>
              <a:gd name="connsiteY24" fmla="*/ 144589 h 523379"/>
              <a:gd name="connsiteX25" fmla="*/ 60693 w 144665"/>
              <a:gd name="connsiteY25" fmla="*/ 167246 h 523379"/>
              <a:gd name="connsiteX26" fmla="*/ 52831 w 144665"/>
              <a:gd name="connsiteY26" fmla="*/ 190398 h 523379"/>
              <a:gd name="connsiteX27" fmla="*/ 46075 w 144665"/>
              <a:gd name="connsiteY27" fmla="*/ 214045 h 523379"/>
              <a:gd name="connsiteX28" fmla="*/ 40461 w 144665"/>
              <a:gd name="connsiteY28" fmla="*/ 238150 h 523379"/>
              <a:gd name="connsiteX29" fmla="*/ 36055 w 144665"/>
              <a:gd name="connsiteY29" fmla="*/ 262648 h 523379"/>
              <a:gd name="connsiteX30" fmla="*/ 32867 w 144665"/>
              <a:gd name="connsiteY30" fmla="*/ 287566 h 523379"/>
              <a:gd name="connsiteX31" fmla="*/ 30924 w 144665"/>
              <a:gd name="connsiteY31" fmla="*/ 312826 h 523379"/>
              <a:gd name="connsiteX32" fmla="*/ 30276 w 144665"/>
              <a:gd name="connsiteY32" fmla="*/ 338429 h 523379"/>
              <a:gd name="connsiteX33" fmla="*/ 30276 w 144665"/>
              <a:gd name="connsiteY33" fmla="*/ 508241 h 523379"/>
              <a:gd name="connsiteX34" fmla="*/ 15138 w 144665"/>
              <a:gd name="connsiteY34" fmla="*/ 523379 h 523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44665" h="523379">
                <a:moveTo>
                  <a:pt x="15138" y="523379"/>
                </a:moveTo>
                <a:cubicBezTo>
                  <a:pt x="6781" y="523379"/>
                  <a:pt x="0" y="516598"/>
                  <a:pt x="0" y="508241"/>
                </a:cubicBezTo>
                <a:lnTo>
                  <a:pt x="0" y="338429"/>
                </a:lnTo>
                <a:cubicBezTo>
                  <a:pt x="0" y="329336"/>
                  <a:pt x="228" y="320294"/>
                  <a:pt x="686" y="311289"/>
                </a:cubicBezTo>
                <a:cubicBezTo>
                  <a:pt x="1130" y="302310"/>
                  <a:pt x="1828" y="293357"/>
                  <a:pt x="2743" y="284480"/>
                </a:cubicBezTo>
                <a:cubicBezTo>
                  <a:pt x="3657" y="275602"/>
                  <a:pt x="4788" y="266788"/>
                  <a:pt x="6133" y="258051"/>
                </a:cubicBezTo>
                <a:cubicBezTo>
                  <a:pt x="7467" y="249313"/>
                  <a:pt x="9042" y="240639"/>
                  <a:pt x="10807" y="232029"/>
                </a:cubicBezTo>
                <a:cubicBezTo>
                  <a:pt x="12585" y="223418"/>
                  <a:pt x="14554" y="214896"/>
                  <a:pt x="16750" y="206438"/>
                </a:cubicBezTo>
                <a:cubicBezTo>
                  <a:pt x="18935" y="198005"/>
                  <a:pt x="21323" y="189661"/>
                  <a:pt x="23914" y="181355"/>
                </a:cubicBezTo>
                <a:cubicBezTo>
                  <a:pt x="26504" y="173088"/>
                  <a:pt x="29285" y="164884"/>
                  <a:pt x="32283" y="156781"/>
                </a:cubicBezTo>
                <a:cubicBezTo>
                  <a:pt x="35267" y="148666"/>
                  <a:pt x="38430" y="140652"/>
                  <a:pt x="41808" y="132740"/>
                </a:cubicBezTo>
                <a:cubicBezTo>
                  <a:pt x="45148" y="124841"/>
                  <a:pt x="48717" y="117030"/>
                  <a:pt x="52451" y="109309"/>
                </a:cubicBezTo>
                <a:cubicBezTo>
                  <a:pt x="56171" y="101587"/>
                  <a:pt x="60083" y="93967"/>
                  <a:pt x="64172" y="86486"/>
                </a:cubicBezTo>
                <a:cubicBezTo>
                  <a:pt x="68274" y="78968"/>
                  <a:pt x="72529" y="71577"/>
                  <a:pt x="76961" y="64312"/>
                </a:cubicBezTo>
                <a:cubicBezTo>
                  <a:pt x="81406" y="57010"/>
                  <a:pt x="86004" y="49860"/>
                  <a:pt x="90779" y="42811"/>
                </a:cubicBezTo>
                <a:cubicBezTo>
                  <a:pt x="95554" y="35763"/>
                  <a:pt x="100482" y="28841"/>
                  <a:pt x="105574" y="22034"/>
                </a:cubicBezTo>
                <a:cubicBezTo>
                  <a:pt x="110655" y="15227"/>
                  <a:pt x="115925" y="8572"/>
                  <a:pt x="121322" y="2019"/>
                </a:cubicBezTo>
                <a:cubicBezTo>
                  <a:pt x="126656" y="-4444"/>
                  <a:pt x="136194" y="-5333"/>
                  <a:pt x="142646" y="0"/>
                </a:cubicBezTo>
                <a:cubicBezTo>
                  <a:pt x="149097" y="5321"/>
                  <a:pt x="149999" y="14871"/>
                  <a:pt x="144665" y="21323"/>
                </a:cubicBezTo>
                <a:cubicBezTo>
                  <a:pt x="139572" y="27482"/>
                  <a:pt x="134619" y="33782"/>
                  <a:pt x="129819" y="40182"/>
                </a:cubicBezTo>
                <a:cubicBezTo>
                  <a:pt x="124993" y="46621"/>
                  <a:pt x="120345" y="53149"/>
                  <a:pt x="115861" y="59791"/>
                </a:cubicBezTo>
                <a:cubicBezTo>
                  <a:pt x="111353" y="66446"/>
                  <a:pt x="107009" y="73202"/>
                  <a:pt x="102819" y="80060"/>
                </a:cubicBezTo>
                <a:cubicBezTo>
                  <a:pt x="98640" y="86931"/>
                  <a:pt x="94627" y="93916"/>
                  <a:pt x="90754" y="100977"/>
                </a:cubicBezTo>
                <a:cubicBezTo>
                  <a:pt x="86905" y="108038"/>
                  <a:pt x="83210" y="115214"/>
                  <a:pt x="79705" y="122491"/>
                </a:cubicBezTo>
                <a:cubicBezTo>
                  <a:pt x="76186" y="129756"/>
                  <a:pt x="72834" y="137134"/>
                  <a:pt x="69671" y="144589"/>
                </a:cubicBezTo>
                <a:cubicBezTo>
                  <a:pt x="66496" y="152057"/>
                  <a:pt x="63512" y="159600"/>
                  <a:pt x="60693" y="167246"/>
                </a:cubicBezTo>
                <a:cubicBezTo>
                  <a:pt x="57886" y="174891"/>
                  <a:pt x="55257" y="182587"/>
                  <a:pt x="52831" y="190398"/>
                </a:cubicBezTo>
                <a:cubicBezTo>
                  <a:pt x="50380" y="198209"/>
                  <a:pt x="48132" y="206082"/>
                  <a:pt x="46075" y="214045"/>
                </a:cubicBezTo>
                <a:cubicBezTo>
                  <a:pt x="43992" y="222008"/>
                  <a:pt x="42138" y="230035"/>
                  <a:pt x="40461" y="238150"/>
                </a:cubicBezTo>
                <a:cubicBezTo>
                  <a:pt x="38798" y="246252"/>
                  <a:pt x="37324" y="254406"/>
                  <a:pt x="36055" y="262648"/>
                </a:cubicBezTo>
                <a:cubicBezTo>
                  <a:pt x="34797" y="270903"/>
                  <a:pt x="33731" y="279196"/>
                  <a:pt x="32867" y="287566"/>
                </a:cubicBezTo>
                <a:cubicBezTo>
                  <a:pt x="32016" y="295935"/>
                  <a:pt x="31356" y="304355"/>
                  <a:pt x="30924" y="312826"/>
                </a:cubicBezTo>
                <a:cubicBezTo>
                  <a:pt x="30505" y="321310"/>
                  <a:pt x="30276" y="329857"/>
                  <a:pt x="30276" y="338429"/>
                </a:cubicBezTo>
                <a:lnTo>
                  <a:pt x="30276" y="508241"/>
                </a:lnTo>
                <a:cubicBezTo>
                  <a:pt x="30276" y="516598"/>
                  <a:pt x="23494" y="523379"/>
                  <a:pt x="15138" y="523379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7615" y="2736239"/>
            <a:ext cx="656335" cy="163652"/>
          </a:xfrm>
          <a:custGeom>
            <a:avLst/>
            <a:gdLst>
              <a:gd name="connsiteX0" fmla="*/ 645121 w 656335"/>
              <a:gd name="connsiteY0" fmla="*/ 163652 h 163652"/>
              <a:gd name="connsiteX1" fmla="*/ 634936 w 656335"/>
              <a:gd name="connsiteY1" fmla="*/ 159702 h 163652"/>
              <a:gd name="connsiteX2" fmla="*/ 616801 w 656335"/>
              <a:gd name="connsiteY2" fmla="*/ 143979 h 163652"/>
              <a:gd name="connsiteX3" fmla="*/ 597903 w 656335"/>
              <a:gd name="connsiteY3" fmla="*/ 129108 h 163652"/>
              <a:gd name="connsiteX4" fmla="*/ 578332 w 656335"/>
              <a:gd name="connsiteY4" fmla="*/ 115176 h 163652"/>
              <a:gd name="connsiteX5" fmla="*/ 558050 w 656335"/>
              <a:gd name="connsiteY5" fmla="*/ 102133 h 163652"/>
              <a:gd name="connsiteX6" fmla="*/ 537133 w 656335"/>
              <a:gd name="connsiteY6" fmla="*/ 90068 h 163652"/>
              <a:gd name="connsiteX7" fmla="*/ 515619 w 656335"/>
              <a:gd name="connsiteY7" fmla="*/ 79019 h 163652"/>
              <a:gd name="connsiteX8" fmla="*/ 493509 w 656335"/>
              <a:gd name="connsiteY8" fmla="*/ 68973 h 163652"/>
              <a:gd name="connsiteX9" fmla="*/ 470865 w 656335"/>
              <a:gd name="connsiteY9" fmla="*/ 60007 h 163652"/>
              <a:gd name="connsiteX10" fmla="*/ 447712 w 656335"/>
              <a:gd name="connsiteY10" fmla="*/ 52133 h 163652"/>
              <a:gd name="connsiteX11" fmla="*/ 424053 w 656335"/>
              <a:gd name="connsiteY11" fmla="*/ 45377 h 163652"/>
              <a:gd name="connsiteX12" fmla="*/ 399960 w 656335"/>
              <a:gd name="connsiteY12" fmla="*/ 39776 h 163652"/>
              <a:gd name="connsiteX13" fmla="*/ 375449 w 656335"/>
              <a:gd name="connsiteY13" fmla="*/ 35356 h 163652"/>
              <a:gd name="connsiteX14" fmla="*/ 350557 w 656335"/>
              <a:gd name="connsiteY14" fmla="*/ 32168 h 163652"/>
              <a:gd name="connsiteX15" fmla="*/ 325272 w 656335"/>
              <a:gd name="connsiteY15" fmla="*/ 30238 h 163652"/>
              <a:gd name="connsiteX16" fmla="*/ 274078 w 656335"/>
              <a:gd name="connsiteY16" fmla="*/ 30238 h 163652"/>
              <a:gd name="connsiteX17" fmla="*/ 248818 w 656335"/>
              <a:gd name="connsiteY17" fmla="*/ 32168 h 163652"/>
              <a:gd name="connsiteX18" fmla="*/ 223887 w 656335"/>
              <a:gd name="connsiteY18" fmla="*/ 35356 h 163652"/>
              <a:gd name="connsiteX19" fmla="*/ 199376 w 656335"/>
              <a:gd name="connsiteY19" fmla="*/ 39776 h 163652"/>
              <a:gd name="connsiteX20" fmla="*/ 175285 w 656335"/>
              <a:gd name="connsiteY20" fmla="*/ 45377 h 163652"/>
              <a:gd name="connsiteX21" fmla="*/ 151638 w 656335"/>
              <a:gd name="connsiteY21" fmla="*/ 52133 h 163652"/>
              <a:gd name="connsiteX22" fmla="*/ 128472 w 656335"/>
              <a:gd name="connsiteY22" fmla="*/ 60007 h 163652"/>
              <a:gd name="connsiteX23" fmla="*/ 105829 w 656335"/>
              <a:gd name="connsiteY23" fmla="*/ 68973 h 163652"/>
              <a:gd name="connsiteX24" fmla="*/ 83743 w 656335"/>
              <a:gd name="connsiteY24" fmla="*/ 79006 h 163652"/>
              <a:gd name="connsiteX25" fmla="*/ 62217 w 656335"/>
              <a:gd name="connsiteY25" fmla="*/ 90068 h 163652"/>
              <a:gd name="connsiteX26" fmla="*/ 41300 w 656335"/>
              <a:gd name="connsiteY26" fmla="*/ 102133 h 163652"/>
              <a:gd name="connsiteX27" fmla="*/ 21018 w 656335"/>
              <a:gd name="connsiteY27" fmla="*/ 115163 h 163652"/>
              <a:gd name="connsiteX28" fmla="*/ 0 w 656335"/>
              <a:gd name="connsiteY28" fmla="*/ 111112 h 163652"/>
              <a:gd name="connsiteX29" fmla="*/ 4050 w 656335"/>
              <a:gd name="connsiteY29" fmla="*/ 90081 h 163652"/>
              <a:gd name="connsiteX30" fmla="*/ 25551 w 656335"/>
              <a:gd name="connsiteY30" fmla="*/ 76263 h 163652"/>
              <a:gd name="connsiteX31" fmla="*/ 47714 w 656335"/>
              <a:gd name="connsiteY31" fmla="*/ 63474 h 163652"/>
              <a:gd name="connsiteX32" fmla="*/ 70548 w 656335"/>
              <a:gd name="connsiteY32" fmla="*/ 51739 h 163652"/>
              <a:gd name="connsiteX33" fmla="*/ 93992 w 656335"/>
              <a:gd name="connsiteY33" fmla="*/ 41109 h 163652"/>
              <a:gd name="connsiteX34" fmla="*/ 118008 w 656335"/>
              <a:gd name="connsiteY34" fmla="*/ 31584 h 163652"/>
              <a:gd name="connsiteX35" fmla="*/ 142608 w 656335"/>
              <a:gd name="connsiteY35" fmla="*/ 23215 h 163652"/>
              <a:gd name="connsiteX36" fmla="*/ 167678 w 656335"/>
              <a:gd name="connsiteY36" fmla="*/ 16052 h 163652"/>
              <a:gd name="connsiteX37" fmla="*/ 193268 w 656335"/>
              <a:gd name="connsiteY37" fmla="*/ 10109 h 163652"/>
              <a:gd name="connsiteX38" fmla="*/ 219290 w 656335"/>
              <a:gd name="connsiteY38" fmla="*/ 5435 h 163652"/>
              <a:gd name="connsiteX39" fmla="*/ 245732 w 656335"/>
              <a:gd name="connsiteY39" fmla="*/ 2044 h 163652"/>
              <a:gd name="connsiteX40" fmla="*/ 272529 w 656335"/>
              <a:gd name="connsiteY40" fmla="*/ 0 h 163652"/>
              <a:gd name="connsiteX41" fmla="*/ 326834 w 656335"/>
              <a:gd name="connsiteY41" fmla="*/ 0 h 163652"/>
              <a:gd name="connsiteX42" fmla="*/ 353644 w 656335"/>
              <a:gd name="connsiteY42" fmla="*/ 2044 h 163652"/>
              <a:gd name="connsiteX43" fmla="*/ 380047 w 656335"/>
              <a:gd name="connsiteY43" fmla="*/ 5435 h 163652"/>
              <a:gd name="connsiteX44" fmla="*/ 406082 w 656335"/>
              <a:gd name="connsiteY44" fmla="*/ 10109 h 163652"/>
              <a:gd name="connsiteX45" fmla="*/ 431647 w 656335"/>
              <a:gd name="connsiteY45" fmla="*/ 16052 h 163652"/>
              <a:gd name="connsiteX46" fmla="*/ 456755 w 656335"/>
              <a:gd name="connsiteY46" fmla="*/ 23215 h 163652"/>
              <a:gd name="connsiteX47" fmla="*/ 481342 w 656335"/>
              <a:gd name="connsiteY47" fmla="*/ 31584 h 163652"/>
              <a:gd name="connsiteX48" fmla="*/ 505358 w 656335"/>
              <a:gd name="connsiteY48" fmla="*/ 41109 h 163652"/>
              <a:gd name="connsiteX49" fmla="*/ 528815 w 656335"/>
              <a:gd name="connsiteY49" fmla="*/ 51752 h 163652"/>
              <a:gd name="connsiteX50" fmla="*/ 551636 w 656335"/>
              <a:gd name="connsiteY50" fmla="*/ 63474 h 163652"/>
              <a:gd name="connsiteX51" fmla="*/ 573811 w 656335"/>
              <a:gd name="connsiteY51" fmla="*/ 76263 h 163652"/>
              <a:gd name="connsiteX52" fmla="*/ 595299 w 656335"/>
              <a:gd name="connsiteY52" fmla="*/ 90081 h 163652"/>
              <a:gd name="connsiteX53" fmla="*/ 616063 w 656335"/>
              <a:gd name="connsiteY53" fmla="*/ 104876 h 163652"/>
              <a:gd name="connsiteX54" fmla="*/ 636092 w 656335"/>
              <a:gd name="connsiteY54" fmla="*/ 120637 h 163652"/>
              <a:gd name="connsiteX55" fmla="*/ 655319 w 656335"/>
              <a:gd name="connsiteY55" fmla="*/ 137312 h 163652"/>
              <a:gd name="connsiteX56" fmla="*/ 656335 w 656335"/>
              <a:gd name="connsiteY56" fmla="*/ 158686 h 163652"/>
              <a:gd name="connsiteX57" fmla="*/ 645121 w 656335"/>
              <a:gd name="connsiteY57" fmla="*/ 163652 h 163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</a:cxnLst>
            <a:rect l="l" t="t" r="r" b="b"/>
            <a:pathLst>
              <a:path w="656335" h="163652">
                <a:moveTo>
                  <a:pt x="645121" y="163652"/>
                </a:moveTo>
                <a:cubicBezTo>
                  <a:pt x="641501" y="163652"/>
                  <a:pt x="637857" y="162343"/>
                  <a:pt x="634936" y="159702"/>
                </a:cubicBezTo>
                <a:cubicBezTo>
                  <a:pt x="629018" y="154330"/>
                  <a:pt x="622972" y="149085"/>
                  <a:pt x="616801" y="143979"/>
                </a:cubicBezTo>
                <a:cubicBezTo>
                  <a:pt x="610616" y="138874"/>
                  <a:pt x="604329" y="133921"/>
                  <a:pt x="597903" y="129108"/>
                </a:cubicBezTo>
                <a:cubicBezTo>
                  <a:pt x="591502" y="124307"/>
                  <a:pt x="584987" y="119659"/>
                  <a:pt x="578332" y="115176"/>
                </a:cubicBezTo>
                <a:cubicBezTo>
                  <a:pt x="571677" y="110655"/>
                  <a:pt x="564921" y="106311"/>
                  <a:pt x="558050" y="102133"/>
                </a:cubicBezTo>
                <a:cubicBezTo>
                  <a:pt x="551192" y="97942"/>
                  <a:pt x="544207" y="93929"/>
                  <a:pt x="537133" y="90068"/>
                </a:cubicBezTo>
                <a:cubicBezTo>
                  <a:pt x="530059" y="86207"/>
                  <a:pt x="522896" y="82524"/>
                  <a:pt x="515619" y="79019"/>
                </a:cubicBezTo>
                <a:cubicBezTo>
                  <a:pt x="508330" y="75488"/>
                  <a:pt x="500963" y="72148"/>
                  <a:pt x="493509" y="68973"/>
                </a:cubicBezTo>
                <a:cubicBezTo>
                  <a:pt x="486067" y="65811"/>
                  <a:pt x="478497" y="62814"/>
                  <a:pt x="470865" y="60007"/>
                </a:cubicBezTo>
                <a:cubicBezTo>
                  <a:pt x="463232" y="57187"/>
                  <a:pt x="455497" y="54559"/>
                  <a:pt x="447712" y="52133"/>
                </a:cubicBezTo>
                <a:cubicBezTo>
                  <a:pt x="439915" y="49682"/>
                  <a:pt x="432015" y="47447"/>
                  <a:pt x="424053" y="45377"/>
                </a:cubicBezTo>
                <a:cubicBezTo>
                  <a:pt x="416115" y="43306"/>
                  <a:pt x="408076" y="41452"/>
                  <a:pt x="399960" y="39776"/>
                </a:cubicBezTo>
                <a:cubicBezTo>
                  <a:pt x="391871" y="38100"/>
                  <a:pt x="383679" y="36639"/>
                  <a:pt x="375449" y="35356"/>
                </a:cubicBezTo>
                <a:cubicBezTo>
                  <a:pt x="367220" y="34112"/>
                  <a:pt x="358914" y="33032"/>
                  <a:pt x="350557" y="32168"/>
                </a:cubicBezTo>
                <a:cubicBezTo>
                  <a:pt x="342176" y="31318"/>
                  <a:pt x="333755" y="30670"/>
                  <a:pt x="325272" y="30238"/>
                </a:cubicBezTo>
                <a:cubicBezTo>
                  <a:pt x="308305" y="29374"/>
                  <a:pt x="291045" y="29374"/>
                  <a:pt x="274078" y="30238"/>
                </a:cubicBezTo>
                <a:cubicBezTo>
                  <a:pt x="265594" y="30670"/>
                  <a:pt x="257175" y="31318"/>
                  <a:pt x="248818" y="32168"/>
                </a:cubicBezTo>
                <a:cubicBezTo>
                  <a:pt x="240436" y="33032"/>
                  <a:pt x="232117" y="34112"/>
                  <a:pt x="223887" y="35356"/>
                </a:cubicBezTo>
                <a:cubicBezTo>
                  <a:pt x="215658" y="36639"/>
                  <a:pt x="207492" y="38100"/>
                  <a:pt x="199376" y="39776"/>
                </a:cubicBezTo>
                <a:cubicBezTo>
                  <a:pt x="191274" y="41452"/>
                  <a:pt x="183248" y="43306"/>
                  <a:pt x="175285" y="45377"/>
                </a:cubicBezTo>
                <a:cubicBezTo>
                  <a:pt x="167334" y="47447"/>
                  <a:pt x="159448" y="49682"/>
                  <a:pt x="151638" y="52133"/>
                </a:cubicBezTo>
                <a:cubicBezTo>
                  <a:pt x="143827" y="54571"/>
                  <a:pt x="136118" y="57187"/>
                  <a:pt x="128472" y="60007"/>
                </a:cubicBezTo>
                <a:cubicBezTo>
                  <a:pt x="120840" y="62814"/>
                  <a:pt x="113283" y="65811"/>
                  <a:pt x="105829" y="68973"/>
                </a:cubicBezTo>
                <a:cubicBezTo>
                  <a:pt x="98373" y="72148"/>
                  <a:pt x="91008" y="75488"/>
                  <a:pt x="83743" y="79006"/>
                </a:cubicBezTo>
                <a:cubicBezTo>
                  <a:pt x="76454" y="82524"/>
                  <a:pt x="69278" y="86207"/>
                  <a:pt x="62217" y="90068"/>
                </a:cubicBezTo>
                <a:cubicBezTo>
                  <a:pt x="55143" y="93929"/>
                  <a:pt x="48158" y="97942"/>
                  <a:pt x="41300" y="102133"/>
                </a:cubicBezTo>
                <a:cubicBezTo>
                  <a:pt x="34429" y="106311"/>
                  <a:pt x="27673" y="110655"/>
                  <a:pt x="21018" y="115163"/>
                </a:cubicBezTo>
                <a:cubicBezTo>
                  <a:pt x="14096" y="119849"/>
                  <a:pt x="4686" y="118033"/>
                  <a:pt x="0" y="111112"/>
                </a:cubicBezTo>
                <a:cubicBezTo>
                  <a:pt x="-4686" y="104190"/>
                  <a:pt x="-2870" y="94767"/>
                  <a:pt x="4050" y="90081"/>
                </a:cubicBezTo>
                <a:cubicBezTo>
                  <a:pt x="11099" y="85318"/>
                  <a:pt x="18262" y="80708"/>
                  <a:pt x="25551" y="76263"/>
                </a:cubicBezTo>
                <a:cubicBezTo>
                  <a:pt x="32816" y="71843"/>
                  <a:pt x="40208" y="67576"/>
                  <a:pt x="47714" y="63474"/>
                </a:cubicBezTo>
                <a:cubicBezTo>
                  <a:pt x="55219" y="59385"/>
                  <a:pt x="62826" y="55473"/>
                  <a:pt x="70548" y="51739"/>
                </a:cubicBezTo>
                <a:cubicBezTo>
                  <a:pt x="78244" y="48018"/>
                  <a:pt x="86067" y="44462"/>
                  <a:pt x="93992" y="41109"/>
                </a:cubicBezTo>
                <a:cubicBezTo>
                  <a:pt x="101917" y="37744"/>
                  <a:pt x="109905" y="34569"/>
                  <a:pt x="118008" y="31584"/>
                </a:cubicBezTo>
                <a:cubicBezTo>
                  <a:pt x="126123" y="28600"/>
                  <a:pt x="134315" y="25806"/>
                  <a:pt x="142608" y="23215"/>
                </a:cubicBezTo>
                <a:cubicBezTo>
                  <a:pt x="150876" y="20624"/>
                  <a:pt x="159245" y="18249"/>
                  <a:pt x="167678" y="16052"/>
                </a:cubicBezTo>
                <a:cubicBezTo>
                  <a:pt x="176148" y="13868"/>
                  <a:pt x="184657" y="11887"/>
                  <a:pt x="193268" y="10109"/>
                </a:cubicBezTo>
                <a:cubicBezTo>
                  <a:pt x="201879" y="8343"/>
                  <a:pt x="210540" y="6768"/>
                  <a:pt x="219290" y="5435"/>
                </a:cubicBezTo>
                <a:cubicBezTo>
                  <a:pt x="228041" y="4089"/>
                  <a:pt x="236867" y="2959"/>
                  <a:pt x="245732" y="2044"/>
                </a:cubicBezTo>
                <a:cubicBezTo>
                  <a:pt x="254596" y="1130"/>
                  <a:pt x="263537" y="444"/>
                  <a:pt x="272529" y="0"/>
                </a:cubicBezTo>
                <a:cubicBezTo>
                  <a:pt x="290499" y="-939"/>
                  <a:pt x="308838" y="-939"/>
                  <a:pt x="326834" y="0"/>
                </a:cubicBezTo>
                <a:cubicBezTo>
                  <a:pt x="335813" y="444"/>
                  <a:pt x="344766" y="1130"/>
                  <a:pt x="353644" y="2044"/>
                </a:cubicBezTo>
                <a:cubicBezTo>
                  <a:pt x="362495" y="2959"/>
                  <a:pt x="371296" y="4089"/>
                  <a:pt x="380047" y="5435"/>
                </a:cubicBezTo>
                <a:cubicBezTo>
                  <a:pt x="388797" y="6768"/>
                  <a:pt x="397484" y="8343"/>
                  <a:pt x="406082" y="10109"/>
                </a:cubicBezTo>
                <a:cubicBezTo>
                  <a:pt x="414680" y="11887"/>
                  <a:pt x="423202" y="13868"/>
                  <a:pt x="431647" y="16052"/>
                </a:cubicBezTo>
                <a:cubicBezTo>
                  <a:pt x="440105" y="18249"/>
                  <a:pt x="448474" y="20624"/>
                  <a:pt x="456755" y="23215"/>
                </a:cubicBezTo>
                <a:cubicBezTo>
                  <a:pt x="465022" y="25806"/>
                  <a:pt x="473226" y="28600"/>
                  <a:pt x="481342" y="31584"/>
                </a:cubicBezTo>
                <a:cubicBezTo>
                  <a:pt x="489432" y="34569"/>
                  <a:pt x="497433" y="37744"/>
                  <a:pt x="505358" y="41109"/>
                </a:cubicBezTo>
                <a:cubicBezTo>
                  <a:pt x="513270" y="44462"/>
                  <a:pt x="521093" y="48018"/>
                  <a:pt x="528815" y="51752"/>
                </a:cubicBezTo>
                <a:cubicBezTo>
                  <a:pt x="536511" y="55473"/>
                  <a:pt x="544131" y="59385"/>
                  <a:pt x="551636" y="63474"/>
                </a:cubicBezTo>
                <a:cubicBezTo>
                  <a:pt x="559142" y="67576"/>
                  <a:pt x="566534" y="71843"/>
                  <a:pt x="573811" y="76263"/>
                </a:cubicBezTo>
                <a:cubicBezTo>
                  <a:pt x="581088" y="80708"/>
                  <a:pt x="588250" y="85318"/>
                  <a:pt x="595299" y="90081"/>
                </a:cubicBezTo>
                <a:cubicBezTo>
                  <a:pt x="602335" y="94843"/>
                  <a:pt x="609269" y="99783"/>
                  <a:pt x="616063" y="104876"/>
                </a:cubicBezTo>
                <a:cubicBezTo>
                  <a:pt x="622871" y="109969"/>
                  <a:pt x="629539" y="115227"/>
                  <a:pt x="636092" y="120637"/>
                </a:cubicBezTo>
                <a:cubicBezTo>
                  <a:pt x="642632" y="126034"/>
                  <a:pt x="649046" y="131597"/>
                  <a:pt x="655319" y="137312"/>
                </a:cubicBezTo>
                <a:cubicBezTo>
                  <a:pt x="661504" y="142925"/>
                  <a:pt x="661961" y="152501"/>
                  <a:pt x="656335" y="158686"/>
                </a:cubicBezTo>
                <a:cubicBezTo>
                  <a:pt x="653338" y="161975"/>
                  <a:pt x="649236" y="163652"/>
                  <a:pt x="645121" y="16365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4087" y="2985977"/>
            <a:ext cx="92010" cy="190982"/>
          </a:xfrm>
          <a:custGeom>
            <a:avLst/>
            <a:gdLst>
              <a:gd name="connsiteX0" fmla="*/ 77165 w 92010"/>
              <a:gd name="connsiteY0" fmla="*/ 190982 h 190982"/>
              <a:gd name="connsiteX1" fmla="*/ 62344 w 92010"/>
              <a:gd name="connsiteY1" fmla="*/ 178892 h 190982"/>
              <a:gd name="connsiteX2" fmla="*/ 56756 w 92010"/>
              <a:gd name="connsiteY2" fmla="*/ 154787 h 190982"/>
              <a:gd name="connsiteX3" fmla="*/ 49999 w 92010"/>
              <a:gd name="connsiteY3" fmla="*/ 131152 h 190982"/>
              <a:gd name="connsiteX4" fmla="*/ 42112 w 92010"/>
              <a:gd name="connsiteY4" fmla="*/ 107987 h 190982"/>
              <a:gd name="connsiteX5" fmla="*/ 33146 w 92010"/>
              <a:gd name="connsiteY5" fmla="*/ 85356 h 190982"/>
              <a:gd name="connsiteX6" fmla="*/ 23113 w 92010"/>
              <a:gd name="connsiteY6" fmla="*/ 63245 h 190982"/>
              <a:gd name="connsiteX7" fmla="*/ 12051 w 92010"/>
              <a:gd name="connsiteY7" fmla="*/ 41719 h 190982"/>
              <a:gd name="connsiteX8" fmla="*/ 0 w 92010"/>
              <a:gd name="connsiteY8" fmla="*/ 20815 h 190982"/>
              <a:gd name="connsiteX9" fmla="*/ 5053 w 92010"/>
              <a:gd name="connsiteY9" fmla="*/ 0 h 190982"/>
              <a:gd name="connsiteX10" fmla="*/ 25856 w 92010"/>
              <a:gd name="connsiteY10" fmla="*/ 5054 h 190982"/>
              <a:gd name="connsiteX11" fmla="*/ 38658 w 92010"/>
              <a:gd name="connsiteY11" fmla="*/ 27228 h 190982"/>
              <a:gd name="connsiteX12" fmla="*/ 50380 w 92010"/>
              <a:gd name="connsiteY12" fmla="*/ 50050 h 190982"/>
              <a:gd name="connsiteX13" fmla="*/ 61023 w 92010"/>
              <a:gd name="connsiteY13" fmla="*/ 73507 h 190982"/>
              <a:gd name="connsiteX14" fmla="*/ 70548 w 92010"/>
              <a:gd name="connsiteY14" fmla="*/ 97548 h 190982"/>
              <a:gd name="connsiteX15" fmla="*/ 78904 w 92010"/>
              <a:gd name="connsiteY15" fmla="*/ 122097 h 190982"/>
              <a:gd name="connsiteX16" fmla="*/ 86080 w 92010"/>
              <a:gd name="connsiteY16" fmla="*/ 147218 h 190982"/>
              <a:gd name="connsiteX17" fmla="*/ 92011 w 92010"/>
              <a:gd name="connsiteY17" fmla="*/ 172783 h 190982"/>
              <a:gd name="connsiteX18" fmla="*/ 80225 w 92010"/>
              <a:gd name="connsiteY18" fmla="*/ 190677 h 190982"/>
              <a:gd name="connsiteX19" fmla="*/ 77165 w 92010"/>
              <a:gd name="connsiteY19" fmla="*/ 190982 h 190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92010" h="190982">
                <a:moveTo>
                  <a:pt x="77165" y="190982"/>
                </a:moveTo>
                <a:cubicBezTo>
                  <a:pt x="70129" y="190982"/>
                  <a:pt x="63817" y="186042"/>
                  <a:pt x="62344" y="178892"/>
                </a:cubicBezTo>
                <a:cubicBezTo>
                  <a:pt x="60680" y="170776"/>
                  <a:pt x="58825" y="162750"/>
                  <a:pt x="56756" y="154787"/>
                </a:cubicBezTo>
                <a:cubicBezTo>
                  <a:pt x="54685" y="146824"/>
                  <a:pt x="52451" y="138950"/>
                  <a:pt x="49999" y="131152"/>
                </a:cubicBezTo>
                <a:cubicBezTo>
                  <a:pt x="47561" y="123355"/>
                  <a:pt x="44945" y="115633"/>
                  <a:pt x="42112" y="107987"/>
                </a:cubicBezTo>
                <a:cubicBezTo>
                  <a:pt x="39318" y="100355"/>
                  <a:pt x="36321" y="92811"/>
                  <a:pt x="33146" y="85356"/>
                </a:cubicBezTo>
                <a:cubicBezTo>
                  <a:pt x="29984" y="77889"/>
                  <a:pt x="26631" y="70523"/>
                  <a:pt x="23113" y="63245"/>
                </a:cubicBezTo>
                <a:cubicBezTo>
                  <a:pt x="19608" y="55968"/>
                  <a:pt x="15912" y="48793"/>
                  <a:pt x="12051" y="41719"/>
                </a:cubicBezTo>
                <a:cubicBezTo>
                  <a:pt x="8190" y="34632"/>
                  <a:pt x="4178" y="27673"/>
                  <a:pt x="0" y="20815"/>
                </a:cubicBezTo>
                <a:cubicBezTo>
                  <a:pt x="-4356" y="13665"/>
                  <a:pt x="-2082" y="4356"/>
                  <a:pt x="5053" y="0"/>
                </a:cubicBezTo>
                <a:cubicBezTo>
                  <a:pt x="12204" y="-4356"/>
                  <a:pt x="21501" y="-2082"/>
                  <a:pt x="25856" y="5054"/>
                </a:cubicBezTo>
                <a:cubicBezTo>
                  <a:pt x="30302" y="12344"/>
                  <a:pt x="34569" y="19735"/>
                  <a:pt x="38658" y="27228"/>
                </a:cubicBezTo>
                <a:cubicBezTo>
                  <a:pt x="42735" y="34721"/>
                  <a:pt x="46646" y="42341"/>
                  <a:pt x="50380" y="50050"/>
                </a:cubicBezTo>
                <a:cubicBezTo>
                  <a:pt x="54114" y="57772"/>
                  <a:pt x="57670" y="65582"/>
                  <a:pt x="61023" y="73507"/>
                </a:cubicBezTo>
                <a:cubicBezTo>
                  <a:pt x="64388" y="81419"/>
                  <a:pt x="67563" y="89433"/>
                  <a:pt x="70548" y="97548"/>
                </a:cubicBezTo>
                <a:cubicBezTo>
                  <a:pt x="73520" y="105638"/>
                  <a:pt x="76313" y="113830"/>
                  <a:pt x="78904" y="122097"/>
                </a:cubicBezTo>
                <a:cubicBezTo>
                  <a:pt x="81508" y="130403"/>
                  <a:pt x="83883" y="138760"/>
                  <a:pt x="86080" y="147218"/>
                </a:cubicBezTo>
                <a:cubicBezTo>
                  <a:pt x="88251" y="155651"/>
                  <a:pt x="90245" y="164185"/>
                  <a:pt x="92011" y="172783"/>
                </a:cubicBezTo>
                <a:cubicBezTo>
                  <a:pt x="93700" y="180987"/>
                  <a:pt x="88429" y="189001"/>
                  <a:pt x="80225" y="190677"/>
                </a:cubicBezTo>
                <a:cubicBezTo>
                  <a:pt x="79196" y="190880"/>
                  <a:pt x="78168" y="190982"/>
                  <a:pt x="77165" y="19098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6643" y="3265945"/>
            <a:ext cx="30264" cy="184162"/>
          </a:xfrm>
          <a:custGeom>
            <a:avLst/>
            <a:gdLst>
              <a:gd name="connsiteX0" fmla="*/ 15125 w 30264"/>
              <a:gd name="connsiteY0" fmla="*/ 184162 h 184162"/>
              <a:gd name="connsiteX1" fmla="*/ 0 w 30264"/>
              <a:gd name="connsiteY1" fmla="*/ 169024 h 184162"/>
              <a:gd name="connsiteX2" fmla="*/ 0 w 30264"/>
              <a:gd name="connsiteY2" fmla="*/ 15125 h 184162"/>
              <a:gd name="connsiteX3" fmla="*/ 15125 w 30264"/>
              <a:gd name="connsiteY3" fmla="*/ 0 h 184162"/>
              <a:gd name="connsiteX4" fmla="*/ 30264 w 30264"/>
              <a:gd name="connsiteY4" fmla="*/ 15125 h 184162"/>
              <a:gd name="connsiteX5" fmla="*/ 30264 w 30264"/>
              <a:gd name="connsiteY5" fmla="*/ 169024 h 184162"/>
              <a:gd name="connsiteX6" fmla="*/ 15125 w 30264"/>
              <a:gd name="connsiteY6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264" h="184162">
                <a:moveTo>
                  <a:pt x="15125" y="184162"/>
                </a:moveTo>
                <a:cubicBezTo>
                  <a:pt x="6769" y="184162"/>
                  <a:pt x="0" y="177381"/>
                  <a:pt x="0" y="169024"/>
                </a:cubicBezTo>
                <a:lnTo>
                  <a:pt x="0" y="15125"/>
                </a:lnTo>
                <a:cubicBezTo>
                  <a:pt x="0" y="6768"/>
                  <a:pt x="6769" y="0"/>
                  <a:pt x="15125" y="0"/>
                </a:cubicBezTo>
                <a:cubicBezTo>
                  <a:pt x="23494" y="0"/>
                  <a:pt x="30264" y="6768"/>
                  <a:pt x="30264" y="15125"/>
                </a:cubicBezTo>
                <a:lnTo>
                  <a:pt x="30264" y="169024"/>
                </a:lnTo>
                <a:cubicBezTo>
                  <a:pt x="30264" y="177381"/>
                  <a:pt x="23494" y="184162"/>
                  <a:pt x="15125" y="18416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3706" y="3526249"/>
            <a:ext cx="107353" cy="320052"/>
          </a:xfrm>
          <a:custGeom>
            <a:avLst/>
            <a:gdLst>
              <a:gd name="connsiteX0" fmla="*/ 93548 w 107353"/>
              <a:gd name="connsiteY0" fmla="*/ 320052 h 320052"/>
              <a:gd name="connsiteX1" fmla="*/ 79730 w 107353"/>
              <a:gd name="connsiteY1" fmla="*/ 311099 h 320052"/>
              <a:gd name="connsiteX2" fmla="*/ 74676 w 107353"/>
              <a:gd name="connsiteY2" fmla="*/ 299630 h 320052"/>
              <a:gd name="connsiteX3" fmla="*/ 69748 w 107353"/>
              <a:gd name="connsiteY3" fmla="*/ 288048 h 320052"/>
              <a:gd name="connsiteX4" fmla="*/ 55854 w 107353"/>
              <a:gd name="connsiteY4" fmla="*/ 252933 h 320052"/>
              <a:gd name="connsiteX5" fmla="*/ 51523 w 107353"/>
              <a:gd name="connsiteY5" fmla="*/ 241071 h 320052"/>
              <a:gd name="connsiteX6" fmla="*/ 43294 w 107353"/>
              <a:gd name="connsiteY6" fmla="*/ 217157 h 320052"/>
              <a:gd name="connsiteX7" fmla="*/ 39408 w 107353"/>
              <a:gd name="connsiteY7" fmla="*/ 205092 h 320052"/>
              <a:gd name="connsiteX8" fmla="*/ 32093 w 107353"/>
              <a:gd name="connsiteY8" fmla="*/ 180784 h 320052"/>
              <a:gd name="connsiteX9" fmla="*/ 28664 w 107353"/>
              <a:gd name="connsiteY9" fmla="*/ 168490 h 320052"/>
              <a:gd name="connsiteX10" fmla="*/ 25400 w 107353"/>
              <a:gd name="connsiteY10" fmla="*/ 156197 h 320052"/>
              <a:gd name="connsiteX11" fmla="*/ 22288 w 107353"/>
              <a:gd name="connsiteY11" fmla="*/ 143802 h 320052"/>
              <a:gd name="connsiteX12" fmla="*/ 19316 w 107353"/>
              <a:gd name="connsiteY12" fmla="*/ 131368 h 320052"/>
              <a:gd name="connsiteX13" fmla="*/ 16523 w 107353"/>
              <a:gd name="connsiteY13" fmla="*/ 118846 h 320052"/>
              <a:gd name="connsiteX14" fmla="*/ 13881 w 107353"/>
              <a:gd name="connsiteY14" fmla="*/ 106248 h 320052"/>
              <a:gd name="connsiteX15" fmla="*/ 11392 w 107353"/>
              <a:gd name="connsiteY15" fmla="*/ 93624 h 320052"/>
              <a:gd name="connsiteX16" fmla="*/ 9080 w 107353"/>
              <a:gd name="connsiteY16" fmla="*/ 80974 h 320052"/>
              <a:gd name="connsiteX17" fmla="*/ 6946 w 107353"/>
              <a:gd name="connsiteY17" fmla="*/ 68211 h 320052"/>
              <a:gd name="connsiteX18" fmla="*/ 4940 w 107353"/>
              <a:gd name="connsiteY18" fmla="*/ 55409 h 320052"/>
              <a:gd name="connsiteX19" fmla="*/ 3124 w 107353"/>
              <a:gd name="connsiteY19" fmla="*/ 42532 h 320052"/>
              <a:gd name="connsiteX20" fmla="*/ 1473 w 107353"/>
              <a:gd name="connsiteY20" fmla="*/ 29654 h 320052"/>
              <a:gd name="connsiteX21" fmla="*/ 0 w 107353"/>
              <a:gd name="connsiteY21" fmla="*/ 16674 h 320052"/>
              <a:gd name="connsiteX22" fmla="*/ 13423 w 107353"/>
              <a:gd name="connsiteY22" fmla="*/ 0 h 320052"/>
              <a:gd name="connsiteX23" fmla="*/ 30099 w 107353"/>
              <a:gd name="connsiteY23" fmla="*/ 13423 h 320052"/>
              <a:gd name="connsiteX24" fmla="*/ 31534 w 107353"/>
              <a:gd name="connsiteY24" fmla="*/ 26009 h 320052"/>
              <a:gd name="connsiteX25" fmla="*/ 33134 w 107353"/>
              <a:gd name="connsiteY25" fmla="*/ 38493 h 320052"/>
              <a:gd name="connsiteX26" fmla="*/ 34900 w 107353"/>
              <a:gd name="connsiteY26" fmla="*/ 50965 h 320052"/>
              <a:gd name="connsiteX27" fmla="*/ 36830 w 107353"/>
              <a:gd name="connsiteY27" fmla="*/ 63360 h 320052"/>
              <a:gd name="connsiteX28" fmla="*/ 38900 w 107353"/>
              <a:gd name="connsiteY28" fmla="*/ 75717 h 320052"/>
              <a:gd name="connsiteX29" fmla="*/ 41161 w 107353"/>
              <a:gd name="connsiteY29" fmla="*/ 87985 h 320052"/>
              <a:gd name="connsiteX30" fmla="*/ 43548 w 107353"/>
              <a:gd name="connsiteY30" fmla="*/ 100228 h 320052"/>
              <a:gd name="connsiteX31" fmla="*/ 46114 w 107353"/>
              <a:gd name="connsiteY31" fmla="*/ 112407 h 320052"/>
              <a:gd name="connsiteX32" fmla="*/ 48831 w 107353"/>
              <a:gd name="connsiteY32" fmla="*/ 124536 h 320052"/>
              <a:gd name="connsiteX33" fmla="*/ 51689 w 107353"/>
              <a:gd name="connsiteY33" fmla="*/ 136600 h 320052"/>
              <a:gd name="connsiteX34" fmla="*/ 54712 w 107353"/>
              <a:gd name="connsiteY34" fmla="*/ 148602 h 320052"/>
              <a:gd name="connsiteX35" fmla="*/ 57887 w 107353"/>
              <a:gd name="connsiteY35" fmla="*/ 160540 h 320052"/>
              <a:gd name="connsiteX36" fmla="*/ 61201 w 107353"/>
              <a:gd name="connsiteY36" fmla="*/ 172440 h 320052"/>
              <a:gd name="connsiteX37" fmla="*/ 68313 w 107353"/>
              <a:gd name="connsiteY37" fmla="*/ 195998 h 320052"/>
              <a:gd name="connsiteX38" fmla="*/ 72073 w 107353"/>
              <a:gd name="connsiteY38" fmla="*/ 207695 h 320052"/>
              <a:gd name="connsiteX39" fmla="*/ 80048 w 107353"/>
              <a:gd name="connsiteY39" fmla="*/ 230873 h 320052"/>
              <a:gd name="connsiteX40" fmla="*/ 84239 w 107353"/>
              <a:gd name="connsiteY40" fmla="*/ 242328 h 320052"/>
              <a:gd name="connsiteX41" fmla="*/ 97688 w 107353"/>
              <a:gd name="connsiteY41" fmla="*/ 276390 h 320052"/>
              <a:gd name="connsiteX42" fmla="*/ 102451 w 107353"/>
              <a:gd name="connsiteY42" fmla="*/ 287578 h 320052"/>
              <a:gd name="connsiteX43" fmla="*/ 107353 w 107353"/>
              <a:gd name="connsiteY43" fmla="*/ 298691 h 320052"/>
              <a:gd name="connsiteX44" fmla="*/ 99733 w 107353"/>
              <a:gd name="connsiteY44" fmla="*/ 318718 h 320052"/>
              <a:gd name="connsiteX45" fmla="*/ 93548 w 107353"/>
              <a:gd name="connsiteY45" fmla="*/ 320052 h 320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</a:cxnLst>
            <a:rect l="l" t="t" r="r" b="b"/>
            <a:pathLst>
              <a:path w="107353" h="320052">
                <a:moveTo>
                  <a:pt x="93548" y="320052"/>
                </a:moveTo>
                <a:cubicBezTo>
                  <a:pt x="87769" y="320052"/>
                  <a:pt x="82245" y="316712"/>
                  <a:pt x="79730" y="311099"/>
                </a:cubicBezTo>
                <a:lnTo>
                  <a:pt x="74676" y="299630"/>
                </a:lnTo>
                <a:cubicBezTo>
                  <a:pt x="73000" y="295770"/>
                  <a:pt x="71361" y="291909"/>
                  <a:pt x="69748" y="288048"/>
                </a:cubicBezTo>
                <a:lnTo>
                  <a:pt x="55854" y="252933"/>
                </a:lnTo>
                <a:cubicBezTo>
                  <a:pt x="54394" y="248996"/>
                  <a:pt x="52946" y="245046"/>
                  <a:pt x="51523" y="241071"/>
                </a:cubicBezTo>
                <a:lnTo>
                  <a:pt x="43294" y="217157"/>
                </a:lnTo>
                <a:cubicBezTo>
                  <a:pt x="41974" y="213143"/>
                  <a:pt x="40678" y="209130"/>
                  <a:pt x="39408" y="205092"/>
                </a:cubicBezTo>
                <a:lnTo>
                  <a:pt x="32093" y="180784"/>
                </a:lnTo>
                <a:cubicBezTo>
                  <a:pt x="30924" y="176682"/>
                  <a:pt x="29781" y="172605"/>
                  <a:pt x="28664" y="168490"/>
                </a:cubicBezTo>
                <a:cubicBezTo>
                  <a:pt x="27559" y="164413"/>
                  <a:pt x="26467" y="160311"/>
                  <a:pt x="25400" y="156197"/>
                </a:cubicBezTo>
                <a:cubicBezTo>
                  <a:pt x="24333" y="152056"/>
                  <a:pt x="23292" y="147942"/>
                  <a:pt x="22288" y="143802"/>
                </a:cubicBezTo>
                <a:cubicBezTo>
                  <a:pt x="21273" y="139661"/>
                  <a:pt x="20282" y="135508"/>
                  <a:pt x="19316" y="131368"/>
                </a:cubicBezTo>
                <a:cubicBezTo>
                  <a:pt x="18364" y="127190"/>
                  <a:pt x="17437" y="123024"/>
                  <a:pt x="16523" y="118846"/>
                </a:cubicBezTo>
                <a:cubicBezTo>
                  <a:pt x="15608" y="114655"/>
                  <a:pt x="14732" y="110451"/>
                  <a:pt x="13881" y="106248"/>
                </a:cubicBezTo>
                <a:cubicBezTo>
                  <a:pt x="13017" y="102056"/>
                  <a:pt x="12192" y="97853"/>
                  <a:pt x="11392" y="93624"/>
                </a:cubicBezTo>
                <a:cubicBezTo>
                  <a:pt x="10604" y="89433"/>
                  <a:pt x="9830" y="85204"/>
                  <a:pt x="9080" y="80974"/>
                </a:cubicBezTo>
                <a:cubicBezTo>
                  <a:pt x="8331" y="76707"/>
                  <a:pt x="7620" y="72453"/>
                  <a:pt x="6946" y="68211"/>
                </a:cubicBezTo>
                <a:cubicBezTo>
                  <a:pt x="6248" y="63956"/>
                  <a:pt x="5588" y="59677"/>
                  <a:pt x="4940" y="55409"/>
                </a:cubicBezTo>
                <a:cubicBezTo>
                  <a:pt x="4318" y="51104"/>
                  <a:pt x="3695" y="46824"/>
                  <a:pt x="3124" y="42532"/>
                </a:cubicBezTo>
                <a:cubicBezTo>
                  <a:pt x="2540" y="38265"/>
                  <a:pt x="1994" y="33959"/>
                  <a:pt x="1473" y="29654"/>
                </a:cubicBezTo>
                <a:cubicBezTo>
                  <a:pt x="952" y="25310"/>
                  <a:pt x="457" y="20992"/>
                  <a:pt x="0" y="16674"/>
                </a:cubicBezTo>
                <a:cubicBezTo>
                  <a:pt x="-901" y="8356"/>
                  <a:pt x="5105" y="888"/>
                  <a:pt x="13423" y="0"/>
                </a:cubicBezTo>
                <a:cubicBezTo>
                  <a:pt x="21793" y="-914"/>
                  <a:pt x="29210" y="5117"/>
                  <a:pt x="30099" y="13423"/>
                </a:cubicBezTo>
                <a:cubicBezTo>
                  <a:pt x="30556" y="17627"/>
                  <a:pt x="31026" y="21831"/>
                  <a:pt x="31534" y="26009"/>
                </a:cubicBezTo>
                <a:cubicBezTo>
                  <a:pt x="32042" y="30162"/>
                  <a:pt x="32575" y="34340"/>
                  <a:pt x="33134" y="38493"/>
                </a:cubicBezTo>
                <a:cubicBezTo>
                  <a:pt x="33706" y="42659"/>
                  <a:pt x="34290" y="46824"/>
                  <a:pt x="34900" y="50965"/>
                </a:cubicBezTo>
                <a:cubicBezTo>
                  <a:pt x="35521" y="55092"/>
                  <a:pt x="36157" y="59220"/>
                  <a:pt x="36830" y="63360"/>
                </a:cubicBezTo>
                <a:cubicBezTo>
                  <a:pt x="37490" y="67474"/>
                  <a:pt x="38202" y="71602"/>
                  <a:pt x="38900" y="75717"/>
                </a:cubicBezTo>
                <a:cubicBezTo>
                  <a:pt x="39637" y="79793"/>
                  <a:pt x="40373" y="83883"/>
                  <a:pt x="41161" y="87985"/>
                </a:cubicBezTo>
                <a:cubicBezTo>
                  <a:pt x="41935" y="92100"/>
                  <a:pt x="42736" y="96164"/>
                  <a:pt x="43548" y="100228"/>
                </a:cubicBezTo>
                <a:cubicBezTo>
                  <a:pt x="44387" y="104317"/>
                  <a:pt x="45225" y="108368"/>
                  <a:pt x="46114" y="112407"/>
                </a:cubicBezTo>
                <a:cubicBezTo>
                  <a:pt x="46990" y="116458"/>
                  <a:pt x="47891" y="120497"/>
                  <a:pt x="48831" y="124536"/>
                </a:cubicBezTo>
                <a:cubicBezTo>
                  <a:pt x="49758" y="128561"/>
                  <a:pt x="50711" y="132575"/>
                  <a:pt x="51689" y="136600"/>
                </a:cubicBezTo>
                <a:cubicBezTo>
                  <a:pt x="52667" y="140614"/>
                  <a:pt x="53670" y="144614"/>
                  <a:pt x="54712" y="148602"/>
                </a:cubicBezTo>
                <a:cubicBezTo>
                  <a:pt x="55740" y="152590"/>
                  <a:pt x="56794" y="156565"/>
                  <a:pt x="57887" y="160540"/>
                </a:cubicBezTo>
                <a:cubicBezTo>
                  <a:pt x="58966" y="164541"/>
                  <a:pt x="60083" y="168490"/>
                  <a:pt x="61201" y="172440"/>
                </a:cubicBezTo>
                <a:lnTo>
                  <a:pt x="68313" y="195998"/>
                </a:lnTo>
                <a:cubicBezTo>
                  <a:pt x="69532" y="199910"/>
                  <a:pt x="70790" y="203822"/>
                  <a:pt x="72073" y="207695"/>
                </a:cubicBezTo>
                <a:lnTo>
                  <a:pt x="80048" y="230873"/>
                </a:lnTo>
                <a:cubicBezTo>
                  <a:pt x="81419" y="234695"/>
                  <a:pt x="82804" y="238531"/>
                  <a:pt x="84239" y="242328"/>
                </a:cubicBezTo>
                <a:lnTo>
                  <a:pt x="97688" y="276390"/>
                </a:lnTo>
                <a:cubicBezTo>
                  <a:pt x="99263" y="280123"/>
                  <a:pt x="100838" y="283857"/>
                  <a:pt x="102451" y="287578"/>
                </a:cubicBezTo>
                <a:lnTo>
                  <a:pt x="107353" y="298691"/>
                </a:lnTo>
                <a:cubicBezTo>
                  <a:pt x="110782" y="306323"/>
                  <a:pt x="107378" y="315290"/>
                  <a:pt x="99733" y="318718"/>
                </a:cubicBezTo>
                <a:cubicBezTo>
                  <a:pt x="97726" y="319620"/>
                  <a:pt x="95618" y="320052"/>
                  <a:pt x="93548" y="32005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8055" y="3437478"/>
            <a:ext cx="31063" cy="39903"/>
          </a:xfrm>
          <a:custGeom>
            <a:avLst/>
            <a:gdLst>
              <a:gd name="connsiteX0" fmla="*/ 799 w 31063"/>
              <a:gd name="connsiteY0" fmla="*/ 39903 h 39903"/>
              <a:gd name="connsiteX1" fmla="*/ 355 w 31063"/>
              <a:gd name="connsiteY1" fmla="*/ 26644 h 39903"/>
              <a:gd name="connsiteX2" fmla="*/ 88 w 31063"/>
              <a:gd name="connsiteY2" fmla="*/ 13347 h 39903"/>
              <a:gd name="connsiteX3" fmla="*/ 0 w 31063"/>
              <a:gd name="connsiteY3" fmla="*/ 0 h 39903"/>
              <a:gd name="connsiteX4" fmla="*/ 30276 w 31063"/>
              <a:gd name="connsiteY4" fmla="*/ 0 h 39903"/>
              <a:gd name="connsiteX5" fmla="*/ 30365 w 31063"/>
              <a:gd name="connsiteY5" fmla="*/ 12941 h 39903"/>
              <a:gd name="connsiteX6" fmla="*/ 30632 w 31063"/>
              <a:gd name="connsiteY6" fmla="*/ 25857 h 39903"/>
              <a:gd name="connsiteX7" fmla="*/ 31063 w 31063"/>
              <a:gd name="connsiteY7" fmla="*/ 38658 h 39903"/>
              <a:gd name="connsiteX8" fmla="*/ 799 w 31063"/>
              <a:gd name="connsiteY8" fmla="*/ 39903 h 39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1063" h="39903">
                <a:moveTo>
                  <a:pt x="799" y="39903"/>
                </a:moveTo>
                <a:cubicBezTo>
                  <a:pt x="609" y="35483"/>
                  <a:pt x="482" y="31076"/>
                  <a:pt x="355" y="26644"/>
                </a:cubicBezTo>
                <a:cubicBezTo>
                  <a:pt x="227" y="22199"/>
                  <a:pt x="139" y="17792"/>
                  <a:pt x="88" y="13347"/>
                </a:cubicBezTo>
                <a:cubicBezTo>
                  <a:pt x="24" y="8915"/>
                  <a:pt x="0" y="4457"/>
                  <a:pt x="0" y="0"/>
                </a:cubicBezTo>
                <a:lnTo>
                  <a:pt x="30276" y="0"/>
                </a:lnTo>
                <a:cubicBezTo>
                  <a:pt x="30276" y="4330"/>
                  <a:pt x="30314" y="8635"/>
                  <a:pt x="30365" y="12941"/>
                </a:cubicBezTo>
                <a:cubicBezTo>
                  <a:pt x="30429" y="17259"/>
                  <a:pt x="30517" y="21564"/>
                  <a:pt x="30632" y="25857"/>
                </a:cubicBezTo>
                <a:cubicBezTo>
                  <a:pt x="30733" y="30111"/>
                  <a:pt x="30885" y="34391"/>
                  <a:pt x="31063" y="38658"/>
                </a:cubicBezTo>
                <a:lnTo>
                  <a:pt x="799" y="39903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3706" y="3526249"/>
            <a:ext cx="107353" cy="320052"/>
          </a:xfrm>
          <a:custGeom>
            <a:avLst/>
            <a:gdLst>
              <a:gd name="connsiteX0" fmla="*/ 93548 w 107353"/>
              <a:gd name="connsiteY0" fmla="*/ 320052 h 320052"/>
              <a:gd name="connsiteX1" fmla="*/ 79730 w 107353"/>
              <a:gd name="connsiteY1" fmla="*/ 311099 h 320052"/>
              <a:gd name="connsiteX2" fmla="*/ 74676 w 107353"/>
              <a:gd name="connsiteY2" fmla="*/ 299630 h 320052"/>
              <a:gd name="connsiteX3" fmla="*/ 69748 w 107353"/>
              <a:gd name="connsiteY3" fmla="*/ 288048 h 320052"/>
              <a:gd name="connsiteX4" fmla="*/ 55854 w 107353"/>
              <a:gd name="connsiteY4" fmla="*/ 252933 h 320052"/>
              <a:gd name="connsiteX5" fmla="*/ 51523 w 107353"/>
              <a:gd name="connsiteY5" fmla="*/ 241071 h 320052"/>
              <a:gd name="connsiteX6" fmla="*/ 43294 w 107353"/>
              <a:gd name="connsiteY6" fmla="*/ 217157 h 320052"/>
              <a:gd name="connsiteX7" fmla="*/ 39408 w 107353"/>
              <a:gd name="connsiteY7" fmla="*/ 205092 h 320052"/>
              <a:gd name="connsiteX8" fmla="*/ 32093 w 107353"/>
              <a:gd name="connsiteY8" fmla="*/ 180784 h 320052"/>
              <a:gd name="connsiteX9" fmla="*/ 28664 w 107353"/>
              <a:gd name="connsiteY9" fmla="*/ 168490 h 320052"/>
              <a:gd name="connsiteX10" fmla="*/ 25400 w 107353"/>
              <a:gd name="connsiteY10" fmla="*/ 156197 h 320052"/>
              <a:gd name="connsiteX11" fmla="*/ 22288 w 107353"/>
              <a:gd name="connsiteY11" fmla="*/ 143802 h 320052"/>
              <a:gd name="connsiteX12" fmla="*/ 19316 w 107353"/>
              <a:gd name="connsiteY12" fmla="*/ 131368 h 320052"/>
              <a:gd name="connsiteX13" fmla="*/ 16523 w 107353"/>
              <a:gd name="connsiteY13" fmla="*/ 118846 h 320052"/>
              <a:gd name="connsiteX14" fmla="*/ 13881 w 107353"/>
              <a:gd name="connsiteY14" fmla="*/ 106248 h 320052"/>
              <a:gd name="connsiteX15" fmla="*/ 11392 w 107353"/>
              <a:gd name="connsiteY15" fmla="*/ 93624 h 320052"/>
              <a:gd name="connsiteX16" fmla="*/ 9080 w 107353"/>
              <a:gd name="connsiteY16" fmla="*/ 80974 h 320052"/>
              <a:gd name="connsiteX17" fmla="*/ 6946 w 107353"/>
              <a:gd name="connsiteY17" fmla="*/ 68211 h 320052"/>
              <a:gd name="connsiteX18" fmla="*/ 4940 w 107353"/>
              <a:gd name="connsiteY18" fmla="*/ 55409 h 320052"/>
              <a:gd name="connsiteX19" fmla="*/ 3124 w 107353"/>
              <a:gd name="connsiteY19" fmla="*/ 42532 h 320052"/>
              <a:gd name="connsiteX20" fmla="*/ 1473 w 107353"/>
              <a:gd name="connsiteY20" fmla="*/ 29654 h 320052"/>
              <a:gd name="connsiteX21" fmla="*/ 0 w 107353"/>
              <a:gd name="connsiteY21" fmla="*/ 16674 h 320052"/>
              <a:gd name="connsiteX22" fmla="*/ 13423 w 107353"/>
              <a:gd name="connsiteY22" fmla="*/ 0 h 320052"/>
              <a:gd name="connsiteX23" fmla="*/ 30099 w 107353"/>
              <a:gd name="connsiteY23" fmla="*/ 13423 h 320052"/>
              <a:gd name="connsiteX24" fmla="*/ 31534 w 107353"/>
              <a:gd name="connsiteY24" fmla="*/ 26009 h 320052"/>
              <a:gd name="connsiteX25" fmla="*/ 33134 w 107353"/>
              <a:gd name="connsiteY25" fmla="*/ 38493 h 320052"/>
              <a:gd name="connsiteX26" fmla="*/ 34900 w 107353"/>
              <a:gd name="connsiteY26" fmla="*/ 50965 h 320052"/>
              <a:gd name="connsiteX27" fmla="*/ 36830 w 107353"/>
              <a:gd name="connsiteY27" fmla="*/ 63360 h 320052"/>
              <a:gd name="connsiteX28" fmla="*/ 38900 w 107353"/>
              <a:gd name="connsiteY28" fmla="*/ 75717 h 320052"/>
              <a:gd name="connsiteX29" fmla="*/ 41161 w 107353"/>
              <a:gd name="connsiteY29" fmla="*/ 87985 h 320052"/>
              <a:gd name="connsiteX30" fmla="*/ 43548 w 107353"/>
              <a:gd name="connsiteY30" fmla="*/ 100228 h 320052"/>
              <a:gd name="connsiteX31" fmla="*/ 46114 w 107353"/>
              <a:gd name="connsiteY31" fmla="*/ 112407 h 320052"/>
              <a:gd name="connsiteX32" fmla="*/ 48831 w 107353"/>
              <a:gd name="connsiteY32" fmla="*/ 124536 h 320052"/>
              <a:gd name="connsiteX33" fmla="*/ 51689 w 107353"/>
              <a:gd name="connsiteY33" fmla="*/ 136600 h 320052"/>
              <a:gd name="connsiteX34" fmla="*/ 54712 w 107353"/>
              <a:gd name="connsiteY34" fmla="*/ 148602 h 320052"/>
              <a:gd name="connsiteX35" fmla="*/ 57887 w 107353"/>
              <a:gd name="connsiteY35" fmla="*/ 160540 h 320052"/>
              <a:gd name="connsiteX36" fmla="*/ 61201 w 107353"/>
              <a:gd name="connsiteY36" fmla="*/ 172440 h 320052"/>
              <a:gd name="connsiteX37" fmla="*/ 68313 w 107353"/>
              <a:gd name="connsiteY37" fmla="*/ 195998 h 320052"/>
              <a:gd name="connsiteX38" fmla="*/ 72073 w 107353"/>
              <a:gd name="connsiteY38" fmla="*/ 207695 h 320052"/>
              <a:gd name="connsiteX39" fmla="*/ 80048 w 107353"/>
              <a:gd name="connsiteY39" fmla="*/ 230873 h 320052"/>
              <a:gd name="connsiteX40" fmla="*/ 84239 w 107353"/>
              <a:gd name="connsiteY40" fmla="*/ 242328 h 320052"/>
              <a:gd name="connsiteX41" fmla="*/ 97688 w 107353"/>
              <a:gd name="connsiteY41" fmla="*/ 276390 h 320052"/>
              <a:gd name="connsiteX42" fmla="*/ 102451 w 107353"/>
              <a:gd name="connsiteY42" fmla="*/ 287578 h 320052"/>
              <a:gd name="connsiteX43" fmla="*/ 107353 w 107353"/>
              <a:gd name="connsiteY43" fmla="*/ 298691 h 320052"/>
              <a:gd name="connsiteX44" fmla="*/ 99733 w 107353"/>
              <a:gd name="connsiteY44" fmla="*/ 318718 h 320052"/>
              <a:gd name="connsiteX45" fmla="*/ 93548 w 107353"/>
              <a:gd name="connsiteY45" fmla="*/ 320052 h 320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</a:cxnLst>
            <a:rect l="l" t="t" r="r" b="b"/>
            <a:pathLst>
              <a:path w="107353" h="320052">
                <a:moveTo>
                  <a:pt x="93548" y="320052"/>
                </a:moveTo>
                <a:cubicBezTo>
                  <a:pt x="87769" y="320052"/>
                  <a:pt x="82245" y="316712"/>
                  <a:pt x="79730" y="311099"/>
                </a:cubicBezTo>
                <a:lnTo>
                  <a:pt x="74676" y="299630"/>
                </a:lnTo>
                <a:cubicBezTo>
                  <a:pt x="73000" y="295770"/>
                  <a:pt x="71361" y="291909"/>
                  <a:pt x="69748" y="288048"/>
                </a:cubicBezTo>
                <a:lnTo>
                  <a:pt x="55854" y="252933"/>
                </a:lnTo>
                <a:cubicBezTo>
                  <a:pt x="54394" y="248996"/>
                  <a:pt x="52946" y="245046"/>
                  <a:pt x="51523" y="241071"/>
                </a:cubicBezTo>
                <a:lnTo>
                  <a:pt x="43294" y="217157"/>
                </a:lnTo>
                <a:cubicBezTo>
                  <a:pt x="41974" y="213143"/>
                  <a:pt x="40678" y="209130"/>
                  <a:pt x="39408" y="205092"/>
                </a:cubicBezTo>
                <a:lnTo>
                  <a:pt x="32093" y="180784"/>
                </a:lnTo>
                <a:cubicBezTo>
                  <a:pt x="30924" y="176682"/>
                  <a:pt x="29781" y="172605"/>
                  <a:pt x="28664" y="168490"/>
                </a:cubicBezTo>
                <a:cubicBezTo>
                  <a:pt x="27559" y="164413"/>
                  <a:pt x="26467" y="160311"/>
                  <a:pt x="25400" y="156197"/>
                </a:cubicBezTo>
                <a:cubicBezTo>
                  <a:pt x="24333" y="152056"/>
                  <a:pt x="23292" y="147942"/>
                  <a:pt x="22288" y="143802"/>
                </a:cubicBezTo>
                <a:cubicBezTo>
                  <a:pt x="21273" y="139661"/>
                  <a:pt x="20282" y="135508"/>
                  <a:pt x="19316" y="131368"/>
                </a:cubicBezTo>
                <a:cubicBezTo>
                  <a:pt x="18364" y="127190"/>
                  <a:pt x="17437" y="123024"/>
                  <a:pt x="16523" y="118846"/>
                </a:cubicBezTo>
                <a:cubicBezTo>
                  <a:pt x="15608" y="114655"/>
                  <a:pt x="14732" y="110451"/>
                  <a:pt x="13881" y="106248"/>
                </a:cubicBezTo>
                <a:cubicBezTo>
                  <a:pt x="13017" y="102056"/>
                  <a:pt x="12192" y="97853"/>
                  <a:pt x="11392" y="93624"/>
                </a:cubicBezTo>
                <a:cubicBezTo>
                  <a:pt x="10604" y="89433"/>
                  <a:pt x="9830" y="85204"/>
                  <a:pt x="9080" y="80974"/>
                </a:cubicBezTo>
                <a:cubicBezTo>
                  <a:pt x="8331" y="76707"/>
                  <a:pt x="7620" y="72453"/>
                  <a:pt x="6946" y="68211"/>
                </a:cubicBezTo>
                <a:cubicBezTo>
                  <a:pt x="6248" y="63956"/>
                  <a:pt x="5588" y="59677"/>
                  <a:pt x="4940" y="55409"/>
                </a:cubicBezTo>
                <a:cubicBezTo>
                  <a:pt x="4318" y="51104"/>
                  <a:pt x="3695" y="46824"/>
                  <a:pt x="3124" y="42532"/>
                </a:cubicBezTo>
                <a:cubicBezTo>
                  <a:pt x="2540" y="38265"/>
                  <a:pt x="1994" y="33959"/>
                  <a:pt x="1473" y="29654"/>
                </a:cubicBezTo>
                <a:cubicBezTo>
                  <a:pt x="952" y="25310"/>
                  <a:pt x="457" y="20992"/>
                  <a:pt x="0" y="16674"/>
                </a:cubicBezTo>
                <a:cubicBezTo>
                  <a:pt x="-901" y="8356"/>
                  <a:pt x="5105" y="888"/>
                  <a:pt x="13423" y="0"/>
                </a:cubicBezTo>
                <a:cubicBezTo>
                  <a:pt x="21793" y="-914"/>
                  <a:pt x="29210" y="5117"/>
                  <a:pt x="30099" y="13423"/>
                </a:cubicBezTo>
                <a:cubicBezTo>
                  <a:pt x="30556" y="17627"/>
                  <a:pt x="31026" y="21831"/>
                  <a:pt x="31534" y="26009"/>
                </a:cubicBezTo>
                <a:cubicBezTo>
                  <a:pt x="32042" y="30162"/>
                  <a:pt x="32575" y="34340"/>
                  <a:pt x="33134" y="38493"/>
                </a:cubicBezTo>
                <a:cubicBezTo>
                  <a:pt x="33706" y="42659"/>
                  <a:pt x="34290" y="46824"/>
                  <a:pt x="34900" y="50965"/>
                </a:cubicBezTo>
                <a:cubicBezTo>
                  <a:pt x="35521" y="55092"/>
                  <a:pt x="36157" y="59220"/>
                  <a:pt x="36830" y="63360"/>
                </a:cubicBezTo>
                <a:cubicBezTo>
                  <a:pt x="37490" y="67474"/>
                  <a:pt x="38202" y="71602"/>
                  <a:pt x="38900" y="75717"/>
                </a:cubicBezTo>
                <a:cubicBezTo>
                  <a:pt x="39637" y="79793"/>
                  <a:pt x="40373" y="83883"/>
                  <a:pt x="41161" y="87985"/>
                </a:cubicBezTo>
                <a:cubicBezTo>
                  <a:pt x="41935" y="92100"/>
                  <a:pt x="42736" y="96164"/>
                  <a:pt x="43548" y="100228"/>
                </a:cubicBezTo>
                <a:cubicBezTo>
                  <a:pt x="44387" y="104317"/>
                  <a:pt x="45225" y="108368"/>
                  <a:pt x="46114" y="112407"/>
                </a:cubicBezTo>
                <a:cubicBezTo>
                  <a:pt x="46990" y="116458"/>
                  <a:pt x="47891" y="120497"/>
                  <a:pt x="48831" y="124536"/>
                </a:cubicBezTo>
                <a:cubicBezTo>
                  <a:pt x="49758" y="128561"/>
                  <a:pt x="50711" y="132575"/>
                  <a:pt x="51689" y="136600"/>
                </a:cubicBezTo>
                <a:cubicBezTo>
                  <a:pt x="52667" y="140614"/>
                  <a:pt x="53670" y="144614"/>
                  <a:pt x="54712" y="148602"/>
                </a:cubicBezTo>
                <a:cubicBezTo>
                  <a:pt x="55740" y="152590"/>
                  <a:pt x="56794" y="156565"/>
                  <a:pt x="57887" y="160540"/>
                </a:cubicBezTo>
                <a:cubicBezTo>
                  <a:pt x="58966" y="164541"/>
                  <a:pt x="60083" y="168490"/>
                  <a:pt x="61201" y="172440"/>
                </a:cubicBezTo>
                <a:lnTo>
                  <a:pt x="68313" y="195998"/>
                </a:lnTo>
                <a:cubicBezTo>
                  <a:pt x="69532" y="199910"/>
                  <a:pt x="70790" y="203822"/>
                  <a:pt x="72073" y="207695"/>
                </a:cubicBezTo>
                <a:lnTo>
                  <a:pt x="80048" y="230873"/>
                </a:lnTo>
                <a:cubicBezTo>
                  <a:pt x="81419" y="234695"/>
                  <a:pt x="82804" y="238531"/>
                  <a:pt x="84239" y="242328"/>
                </a:cubicBezTo>
                <a:lnTo>
                  <a:pt x="97688" y="276390"/>
                </a:lnTo>
                <a:cubicBezTo>
                  <a:pt x="99263" y="280123"/>
                  <a:pt x="100838" y="283857"/>
                  <a:pt x="102451" y="287578"/>
                </a:cubicBezTo>
                <a:lnTo>
                  <a:pt x="107353" y="298691"/>
                </a:lnTo>
                <a:cubicBezTo>
                  <a:pt x="110782" y="306323"/>
                  <a:pt x="107378" y="315290"/>
                  <a:pt x="99733" y="318718"/>
                </a:cubicBezTo>
                <a:cubicBezTo>
                  <a:pt x="97726" y="319620"/>
                  <a:pt x="95618" y="320052"/>
                  <a:pt x="93548" y="320052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04667" y="3434962"/>
            <a:ext cx="178663" cy="504405"/>
          </a:xfrm>
          <a:custGeom>
            <a:avLst/>
            <a:gdLst>
              <a:gd name="connsiteX0" fmla="*/ 153530 w 178663"/>
              <a:gd name="connsiteY0" fmla="*/ 504405 h 504405"/>
              <a:gd name="connsiteX1" fmla="*/ 144564 w 178663"/>
              <a:gd name="connsiteY1" fmla="*/ 490816 h 504405"/>
              <a:gd name="connsiteX2" fmla="*/ 135826 w 178663"/>
              <a:gd name="connsiteY2" fmla="*/ 477062 h 504405"/>
              <a:gd name="connsiteX3" fmla="*/ 127342 w 178663"/>
              <a:gd name="connsiteY3" fmla="*/ 463130 h 504405"/>
              <a:gd name="connsiteX4" fmla="*/ 119100 w 178663"/>
              <a:gd name="connsiteY4" fmla="*/ 449059 h 504405"/>
              <a:gd name="connsiteX5" fmla="*/ 111112 w 178663"/>
              <a:gd name="connsiteY5" fmla="*/ 434797 h 504405"/>
              <a:gd name="connsiteX6" fmla="*/ 103365 w 178663"/>
              <a:gd name="connsiteY6" fmla="*/ 420395 h 504405"/>
              <a:gd name="connsiteX7" fmla="*/ 95884 w 178663"/>
              <a:gd name="connsiteY7" fmla="*/ 405828 h 504405"/>
              <a:gd name="connsiteX8" fmla="*/ 88658 w 178663"/>
              <a:gd name="connsiteY8" fmla="*/ 391109 h 504405"/>
              <a:gd name="connsiteX9" fmla="*/ 81674 w 178663"/>
              <a:gd name="connsiteY9" fmla="*/ 376237 h 504405"/>
              <a:gd name="connsiteX10" fmla="*/ 74955 w 178663"/>
              <a:gd name="connsiteY10" fmla="*/ 361213 h 504405"/>
              <a:gd name="connsiteX11" fmla="*/ 68529 w 178663"/>
              <a:gd name="connsiteY11" fmla="*/ 346075 h 504405"/>
              <a:gd name="connsiteX12" fmla="*/ 62344 w 178663"/>
              <a:gd name="connsiteY12" fmla="*/ 330784 h 504405"/>
              <a:gd name="connsiteX13" fmla="*/ 56439 w 178663"/>
              <a:gd name="connsiteY13" fmla="*/ 315328 h 504405"/>
              <a:gd name="connsiteX14" fmla="*/ 50825 w 178663"/>
              <a:gd name="connsiteY14" fmla="*/ 299770 h 504405"/>
              <a:gd name="connsiteX15" fmla="*/ 45478 w 178663"/>
              <a:gd name="connsiteY15" fmla="*/ 284060 h 504405"/>
              <a:gd name="connsiteX16" fmla="*/ 40411 w 178663"/>
              <a:gd name="connsiteY16" fmla="*/ 268236 h 504405"/>
              <a:gd name="connsiteX17" fmla="*/ 35636 w 178663"/>
              <a:gd name="connsiteY17" fmla="*/ 252298 h 504405"/>
              <a:gd name="connsiteX18" fmla="*/ 31127 w 178663"/>
              <a:gd name="connsiteY18" fmla="*/ 236232 h 504405"/>
              <a:gd name="connsiteX19" fmla="*/ 26923 w 178663"/>
              <a:gd name="connsiteY19" fmla="*/ 220014 h 504405"/>
              <a:gd name="connsiteX20" fmla="*/ 23012 w 178663"/>
              <a:gd name="connsiteY20" fmla="*/ 203707 h 504405"/>
              <a:gd name="connsiteX21" fmla="*/ 19392 w 178663"/>
              <a:gd name="connsiteY21" fmla="*/ 187286 h 504405"/>
              <a:gd name="connsiteX22" fmla="*/ 16078 w 178663"/>
              <a:gd name="connsiteY22" fmla="*/ 170763 h 504405"/>
              <a:gd name="connsiteX23" fmla="*/ 13068 w 178663"/>
              <a:gd name="connsiteY23" fmla="*/ 154114 h 504405"/>
              <a:gd name="connsiteX24" fmla="*/ 10362 w 178663"/>
              <a:gd name="connsiteY24" fmla="*/ 137388 h 504405"/>
              <a:gd name="connsiteX25" fmla="*/ 7949 w 178663"/>
              <a:gd name="connsiteY25" fmla="*/ 120497 h 504405"/>
              <a:gd name="connsiteX26" fmla="*/ 5854 w 178663"/>
              <a:gd name="connsiteY26" fmla="*/ 103555 h 504405"/>
              <a:gd name="connsiteX27" fmla="*/ 4076 w 178663"/>
              <a:gd name="connsiteY27" fmla="*/ 86537 h 504405"/>
              <a:gd name="connsiteX28" fmla="*/ 2616 w 178663"/>
              <a:gd name="connsiteY28" fmla="*/ 69379 h 504405"/>
              <a:gd name="connsiteX29" fmla="*/ 1473 w 178663"/>
              <a:gd name="connsiteY29" fmla="*/ 52171 h 504405"/>
              <a:gd name="connsiteX30" fmla="*/ 660 w 178663"/>
              <a:gd name="connsiteY30" fmla="*/ 34861 h 504405"/>
              <a:gd name="connsiteX31" fmla="*/ 165 w 178663"/>
              <a:gd name="connsiteY31" fmla="*/ 17487 h 504405"/>
              <a:gd name="connsiteX32" fmla="*/ 0 w 178663"/>
              <a:gd name="connsiteY32" fmla="*/ 0 h 504405"/>
              <a:gd name="connsiteX33" fmla="*/ 30276 w 178663"/>
              <a:gd name="connsiteY33" fmla="*/ 0 h 504405"/>
              <a:gd name="connsiteX34" fmla="*/ 30454 w 178663"/>
              <a:gd name="connsiteY34" fmla="*/ 16916 h 504405"/>
              <a:gd name="connsiteX35" fmla="*/ 30924 w 178663"/>
              <a:gd name="connsiteY35" fmla="*/ 33718 h 504405"/>
              <a:gd name="connsiteX36" fmla="*/ 31712 w 178663"/>
              <a:gd name="connsiteY36" fmla="*/ 50444 h 504405"/>
              <a:gd name="connsiteX37" fmla="*/ 32816 w 178663"/>
              <a:gd name="connsiteY37" fmla="*/ 67093 h 504405"/>
              <a:gd name="connsiteX38" fmla="*/ 34226 w 178663"/>
              <a:gd name="connsiteY38" fmla="*/ 83667 h 504405"/>
              <a:gd name="connsiteX39" fmla="*/ 35953 w 178663"/>
              <a:gd name="connsiteY39" fmla="*/ 100139 h 504405"/>
              <a:gd name="connsiteX40" fmla="*/ 37960 w 178663"/>
              <a:gd name="connsiteY40" fmla="*/ 116522 h 504405"/>
              <a:gd name="connsiteX41" fmla="*/ 40296 w 178663"/>
              <a:gd name="connsiteY41" fmla="*/ 132816 h 504405"/>
              <a:gd name="connsiteX42" fmla="*/ 42913 w 178663"/>
              <a:gd name="connsiteY42" fmla="*/ 149009 h 504405"/>
              <a:gd name="connsiteX43" fmla="*/ 45834 w 178663"/>
              <a:gd name="connsiteY43" fmla="*/ 165074 h 504405"/>
              <a:gd name="connsiteX44" fmla="*/ 49021 w 178663"/>
              <a:gd name="connsiteY44" fmla="*/ 181038 h 504405"/>
              <a:gd name="connsiteX45" fmla="*/ 52527 w 178663"/>
              <a:gd name="connsiteY45" fmla="*/ 196913 h 504405"/>
              <a:gd name="connsiteX46" fmla="*/ 56312 w 178663"/>
              <a:gd name="connsiteY46" fmla="*/ 212674 h 504405"/>
              <a:gd name="connsiteX47" fmla="*/ 60362 w 178663"/>
              <a:gd name="connsiteY47" fmla="*/ 228332 h 504405"/>
              <a:gd name="connsiteX48" fmla="*/ 64719 w 178663"/>
              <a:gd name="connsiteY48" fmla="*/ 243852 h 504405"/>
              <a:gd name="connsiteX49" fmla="*/ 69329 w 178663"/>
              <a:gd name="connsiteY49" fmla="*/ 259283 h 504405"/>
              <a:gd name="connsiteX50" fmla="*/ 74244 w 178663"/>
              <a:gd name="connsiteY50" fmla="*/ 274573 h 504405"/>
              <a:gd name="connsiteX51" fmla="*/ 79400 w 178663"/>
              <a:gd name="connsiteY51" fmla="*/ 289737 h 504405"/>
              <a:gd name="connsiteX52" fmla="*/ 84835 w 178663"/>
              <a:gd name="connsiteY52" fmla="*/ 304774 h 504405"/>
              <a:gd name="connsiteX53" fmla="*/ 90538 w 178663"/>
              <a:gd name="connsiteY53" fmla="*/ 319709 h 504405"/>
              <a:gd name="connsiteX54" fmla="*/ 96507 w 178663"/>
              <a:gd name="connsiteY54" fmla="*/ 334492 h 504405"/>
              <a:gd name="connsiteX55" fmla="*/ 102730 w 178663"/>
              <a:gd name="connsiteY55" fmla="*/ 349110 h 504405"/>
              <a:gd name="connsiteX56" fmla="*/ 109219 w 178663"/>
              <a:gd name="connsiteY56" fmla="*/ 363651 h 504405"/>
              <a:gd name="connsiteX57" fmla="*/ 115938 w 178663"/>
              <a:gd name="connsiteY57" fmla="*/ 377977 h 504405"/>
              <a:gd name="connsiteX58" fmla="*/ 122935 w 178663"/>
              <a:gd name="connsiteY58" fmla="*/ 392226 h 504405"/>
              <a:gd name="connsiteX59" fmla="*/ 130162 w 178663"/>
              <a:gd name="connsiteY59" fmla="*/ 406298 h 504405"/>
              <a:gd name="connsiteX60" fmla="*/ 137655 w 178663"/>
              <a:gd name="connsiteY60" fmla="*/ 420217 h 504405"/>
              <a:gd name="connsiteX61" fmla="*/ 145377 w 178663"/>
              <a:gd name="connsiteY61" fmla="*/ 433984 h 504405"/>
              <a:gd name="connsiteX62" fmla="*/ 153339 w 178663"/>
              <a:gd name="connsiteY62" fmla="*/ 447598 h 504405"/>
              <a:gd name="connsiteX63" fmla="*/ 161556 w 178663"/>
              <a:gd name="connsiteY63" fmla="*/ 461060 h 504405"/>
              <a:gd name="connsiteX64" fmla="*/ 169989 w 178663"/>
              <a:gd name="connsiteY64" fmla="*/ 474370 h 504405"/>
              <a:gd name="connsiteX65" fmla="*/ 178663 w 178663"/>
              <a:gd name="connsiteY65" fmla="*/ 487502 h 504405"/>
              <a:gd name="connsiteX66" fmla="*/ 153530 w 178663"/>
              <a:gd name="connsiteY66" fmla="*/ 504405 h 504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</a:cxnLst>
            <a:rect l="l" t="t" r="r" b="b"/>
            <a:pathLst>
              <a:path w="178663" h="504405">
                <a:moveTo>
                  <a:pt x="153530" y="504405"/>
                </a:moveTo>
                <a:cubicBezTo>
                  <a:pt x="150507" y="499909"/>
                  <a:pt x="147497" y="495375"/>
                  <a:pt x="144564" y="490816"/>
                </a:cubicBezTo>
                <a:cubicBezTo>
                  <a:pt x="141617" y="486257"/>
                  <a:pt x="138696" y="481672"/>
                  <a:pt x="135826" y="477062"/>
                </a:cubicBezTo>
                <a:cubicBezTo>
                  <a:pt x="132969" y="472439"/>
                  <a:pt x="130123" y="467804"/>
                  <a:pt x="127342" y="463130"/>
                </a:cubicBezTo>
                <a:cubicBezTo>
                  <a:pt x="124561" y="458469"/>
                  <a:pt x="121805" y="453770"/>
                  <a:pt x="119100" y="449059"/>
                </a:cubicBezTo>
                <a:cubicBezTo>
                  <a:pt x="116395" y="444334"/>
                  <a:pt x="113728" y="439572"/>
                  <a:pt x="111112" y="434797"/>
                </a:cubicBezTo>
                <a:cubicBezTo>
                  <a:pt x="108483" y="430034"/>
                  <a:pt x="105918" y="425221"/>
                  <a:pt x="103365" y="420395"/>
                </a:cubicBezTo>
                <a:cubicBezTo>
                  <a:pt x="100825" y="415556"/>
                  <a:pt x="98323" y="410705"/>
                  <a:pt x="95884" y="405828"/>
                </a:cubicBezTo>
                <a:cubicBezTo>
                  <a:pt x="93421" y="400938"/>
                  <a:pt x="91008" y="396036"/>
                  <a:pt x="88658" y="391109"/>
                </a:cubicBezTo>
                <a:cubicBezTo>
                  <a:pt x="86283" y="386181"/>
                  <a:pt x="83946" y="381228"/>
                  <a:pt x="81674" y="376237"/>
                </a:cubicBezTo>
                <a:cubicBezTo>
                  <a:pt x="79387" y="371246"/>
                  <a:pt x="77139" y="366242"/>
                  <a:pt x="74955" y="361213"/>
                </a:cubicBezTo>
                <a:cubicBezTo>
                  <a:pt x="72783" y="356209"/>
                  <a:pt x="70637" y="351167"/>
                  <a:pt x="68529" y="346075"/>
                </a:cubicBezTo>
                <a:cubicBezTo>
                  <a:pt x="66420" y="340994"/>
                  <a:pt x="64363" y="335889"/>
                  <a:pt x="62344" y="330784"/>
                </a:cubicBezTo>
                <a:cubicBezTo>
                  <a:pt x="60337" y="325640"/>
                  <a:pt x="58369" y="320497"/>
                  <a:pt x="56439" y="315328"/>
                </a:cubicBezTo>
                <a:cubicBezTo>
                  <a:pt x="54521" y="310184"/>
                  <a:pt x="52654" y="304990"/>
                  <a:pt x="50825" y="299770"/>
                </a:cubicBezTo>
                <a:cubicBezTo>
                  <a:pt x="48997" y="294576"/>
                  <a:pt x="47205" y="289331"/>
                  <a:pt x="45478" y="284060"/>
                </a:cubicBezTo>
                <a:cubicBezTo>
                  <a:pt x="43726" y="278815"/>
                  <a:pt x="42049" y="273545"/>
                  <a:pt x="40411" y="268236"/>
                </a:cubicBezTo>
                <a:cubicBezTo>
                  <a:pt x="38772" y="262953"/>
                  <a:pt x="37185" y="257631"/>
                  <a:pt x="35636" y="252298"/>
                </a:cubicBezTo>
                <a:cubicBezTo>
                  <a:pt x="34087" y="246963"/>
                  <a:pt x="32587" y="241617"/>
                  <a:pt x="31127" y="236232"/>
                </a:cubicBezTo>
                <a:cubicBezTo>
                  <a:pt x="29679" y="230847"/>
                  <a:pt x="28282" y="225450"/>
                  <a:pt x="26923" y="220014"/>
                </a:cubicBezTo>
                <a:cubicBezTo>
                  <a:pt x="25577" y="214617"/>
                  <a:pt x="24269" y="209181"/>
                  <a:pt x="23012" y="203707"/>
                </a:cubicBezTo>
                <a:cubicBezTo>
                  <a:pt x="21755" y="198272"/>
                  <a:pt x="20561" y="192798"/>
                  <a:pt x="19392" y="187286"/>
                </a:cubicBezTo>
                <a:cubicBezTo>
                  <a:pt x="18236" y="181812"/>
                  <a:pt x="17144" y="176288"/>
                  <a:pt x="16078" y="170763"/>
                </a:cubicBezTo>
                <a:cubicBezTo>
                  <a:pt x="15023" y="165226"/>
                  <a:pt x="14033" y="159677"/>
                  <a:pt x="13068" y="154114"/>
                </a:cubicBezTo>
                <a:cubicBezTo>
                  <a:pt x="12103" y="148551"/>
                  <a:pt x="11201" y="142976"/>
                  <a:pt x="10362" y="137388"/>
                </a:cubicBezTo>
                <a:cubicBezTo>
                  <a:pt x="9499" y="131762"/>
                  <a:pt x="8699" y="126136"/>
                  <a:pt x="7949" y="120497"/>
                </a:cubicBezTo>
                <a:cubicBezTo>
                  <a:pt x="7201" y="114884"/>
                  <a:pt x="6502" y="109232"/>
                  <a:pt x="5854" y="103555"/>
                </a:cubicBezTo>
                <a:cubicBezTo>
                  <a:pt x="5219" y="97916"/>
                  <a:pt x="4609" y="92240"/>
                  <a:pt x="4076" y="86537"/>
                </a:cubicBezTo>
                <a:cubicBezTo>
                  <a:pt x="3530" y="80822"/>
                  <a:pt x="3047" y="75107"/>
                  <a:pt x="2616" y="69379"/>
                </a:cubicBezTo>
                <a:cubicBezTo>
                  <a:pt x="2184" y="63677"/>
                  <a:pt x="1803" y="57924"/>
                  <a:pt x="1473" y="52171"/>
                </a:cubicBezTo>
                <a:cubicBezTo>
                  <a:pt x="1155" y="46418"/>
                  <a:pt x="876" y="40652"/>
                  <a:pt x="660" y="34861"/>
                </a:cubicBezTo>
                <a:cubicBezTo>
                  <a:pt x="431" y="29082"/>
                  <a:pt x="279" y="23291"/>
                  <a:pt x="165" y="17487"/>
                </a:cubicBezTo>
                <a:cubicBezTo>
                  <a:pt x="51" y="11658"/>
                  <a:pt x="0" y="5829"/>
                  <a:pt x="0" y="0"/>
                </a:cubicBezTo>
                <a:lnTo>
                  <a:pt x="30276" y="0"/>
                </a:lnTo>
                <a:cubicBezTo>
                  <a:pt x="30276" y="5663"/>
                  <a:pt x="30340" y="11290"/>
                  <a:pt x="30454" y="16916"/>
                </a:cubicBezTo>
                <a:cubicBezTo>
                  <a:pt x="30543" y="22529"/>
                  <a:pt x="30708" y="28130"/>
                  <a:pt x="30924" y="33718"/>
                </a:cubicBezTo>
                <a:cubicBezTo>
                  <a:pt x="31127" y="39306"/>
                  <a:pt x="31394" y="44881"/>
                  <a:pt x="31712" y="50444"/>
                </a:cubicBezTo>
                <a:cubicBezTo>
                  <a:pt x="32029" y="56032"/>
                  <a:pt x="32398" y="61582"/>
                  <a:pt x="32816" y="67093"/>
                </a:cubicBezTo>
                <a:cubicBezTo>
                  <a:pt x="33223" y="72656"/>
                  <a:pt x="33705" y="78168"/>
                  <a:pt x="34226" y="83667"/>
                </a:cubicBezTo>
                <a:cubicBezTo>
                  <a:pt x="34747" y="89179"/>
                  <a:pt x="35318" y="94665"/>
                  <a:pt x="35953" y="100139"/>
                </a:cubicBezTo>
                <a:cubicBezTo>
                  <a:pt x="36576" y="105638"/>
                  <a:pt x="37248" y="111086"/>
                  <a:pt x="37960" y="116522"/>
                </a:cubicBezTo>
                <a:cubicBezTo>
                  <a:pt x="38696" y="121983"/>
                  <a:pt x="39484" y="127406"/>
                  <a:pt x="40296" y="132816"/>
                </a:cubicBezTo>
                <a:cubicBezTo>
                  <a:pt x="41109" y="138214"/>
                  <a:pt x="41998" y="143624"/>
                  <a:pt x="42913" y="149009"/>
                </a:cubicBezTo>
                <a:cubicBezTo>
                  <a:pt x="43827" y="154368"/>
                  <a:pt x="44792" y="159727"/>
                  <a:pt x="45834" y="165074"/>
                </a:cubicBezTo>
                <a:cubicBezTo>
                  <a:pt x="46850" y="170420"/>
                  <a:pt x="47917" y="175742"/>
                  <a:pt x="49021" y="181038"/>
                </a:cubicBezTo>
                <a:cubicBezTo>
                  <a:pt x="50139" y="186359"/>
                  <a:pt x="51320" y="191655"/>
                  <a:pt x="52527" y="196913"/>
                </a:cubicBezTo>
                <a:cubicBezTo>
                  <a:pt x="53746" y="202196"/>
                  <a:pt x="54991" y="207454"/>
                  <a:pt x="56312" y="212674"/>
                </a:cubicBezTo>
                <a:cubicBezTo>
                  <a:pt x="57607" y="217919"/>
                  <a:pt x="58978" y="223151"/>
                  <a:pt x="60362" y="228332"/>
                </a:cubicBezTo>
                <a:cubicBezTo>
                  <a:pt x="61759" y="233540"/>
                  <a:pt x="63220" y="238709"/>
                  <a:pt x="64719" y="243852"/>
                </a:cubicBezTo>
                <a:cubicBezTo>
                  <a:pt x="66205" y="249034"/>
                  <a:pt x="67754" y="254165"/>
                  <a:pt x="69329" y="259283"/>
                </a:cubicBezTo>
                <a:cubicBezTo>
                  <a:pt x="70929" y="264413"/>
                  <a:pt x="72555" y="269506"/>
                  <a:pt x="74244" y="274573"/>
                </a:cubicBezTo>
                <a:cubicBezTo>
                  <a:pt x="75907" y="279666"/>
                  <a:pt x="77622" y="284695"/>
                  <a:pt x="79400" y="289737"/>
                </a:cubicBezTo>
                <a:cubicBezTo>
                  <a:pt x="81165" y="294779"/>
                  <a:pt x="82969" y="299796"/>
                  <a:pt x="84835" y="304774"/>
                </a:cubicBezTo>
                <a:cubicBezTo>
                  <a:pt x="86690" y="309790"/>
                  <a:pt x="88595" y="314756"/>
                  <a:pt x="90538" y="319709"/>
                </a:cubicBezTo>
                <a:cubicBezTo>
                  <a:pt x="92468" y="324649"/>
                  <a:pt x="94475" y="329577"/>
                  <a:pt x="96507" y="334492"/>
                </a:cubicBezTo>
                <a:cubicBezTo>
                  <a:pt x="98538" y="339369"/>
                  <a:pt x="100596" y="344258"/>
                  <a:pt x="102730" y="349110"/>
                </a:cubicBezTo>
                <a:cubicBezTo>
                  <a:pt x="104850" y="353999"/>
                  <a:pt x="107010" y="358825"/>
                  <a:pt x="109219" y="363651"/>
                </a:cubicBezTo>
                <a:cubicBezTo>
                  <a:pt x="111417" y="368439"/>
                  <a:pt x="113651" y="373227"/>
                  <a:pt x="115938" y="377977"/>
                </a:cubicBezTo>
                <a:cubicBezTo>
                  <a:pt x="118236" y="382765"/>
                  <a:pt x="120560" y="387502"/>
                  <a:pt x="122935" y="392226"/>
                </a:cubicBezTo>
                <a:cubicBezTo>
                  <a:pt x="125298" y="396925"/>
                  <a:pt x="127723" y="401624"/>
                  <a:pt x="130162" y="406298"/>
                </a:cubicBezTo>
                <a:cubicBezTo>
                  <a:pt x="132626" y="410959"/>
                  <a:pt x="135115" y="415594"/>
                  <a:pt x="137655" y="420217"/>
                </a:cubicBezTo>
                <a:cubicBezTo>
                  <a:pt x="140182" y="424827"/>
                  <a:pt x="142761" y="429424"/>
                  <a:pt x="145377" y="433984"/>
                </a:cubicBezTo>
                <a:cubicBezTo>
                  <a:pt x="147993" y="438543"/>
                  <a:pt x="150634" y="443090"/>
                  <a:pt x="153339" y="447598"/>
                </a:cubicBezTo>
                <a:cubicBezTo>
                  <a:pt x="156032" y="452119"/>
                  <a:pt x="158762" y="456602"/>
                  <a:pt x="161556" y="461060"/>
                </a:cubicBezTo>
                <a:cubicBezTo>
                  <a:pt x="164325" y="465518"/>
                  <a:pt x="167131" y="469963"/>
                  <a:pt x="169989" y="474370"/>
                </a:cubicBezTo>
                <a:cubicBezTo>
                  <a:pt x="172846" y="478764"/>
                  <a:pt x="175729" y="483146"/>
                  <a:pt x="178663" y="487502"/>
                </a:cubicBezTo>
                <a:lnTo>
                  <a:pt x="153530" y="504405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6822" y="3745638"/>
            <a:ext cx="158648" cy="239953"/>
          </a:xfrm>
          <a:custGeom>
            <a:avLst/>
            <a:gdLst>
              <a:gd name="connsiteX0" fmla="*/ 147243 w 158648"/>
              <a:gd name="connsiteY0" fmla="*/ 239953 h 239953"/>
              <a:gd name="connsiteX1" fmla="*/ 135826 w 158648"/>
              <a:gd name="connsiteY1" fmla="*/ 234746 h 239953"/>
              <a:gd name="connsiteX2" fmla="*/ 124066 w 158648"/>
              <a:gd name="connsiteY2" fmla="*/ 220967 h 239953"/>
              <a:gd name="connsiteX3" fmla="*/ 112585 w 158648"/>
              <a:gd name="connsiteY3" fmla="*/ 206895 h 239953"/>
              <a:gd name="connsiteX4" fmla="*/ 101434 w 158648"/>
              <a:gd name="connsiteY4" fmla="*/ 192595 h 239953"/>
              <a:gd name="connsiteX5" fmla="*/ 90576 w 158648"/>
              <a:gd name="connsiteY5" fmla="*/ 178054 h 239953"/>
              <a:gd name="connsiteX6" fmla="*/ 80035 w 158648"/>
              <a:gd name="connsiteY6" fmla="*/ 163258 h 239953"/>
              <a:gd name="connsiteX7" fmla="*/ 69786 w 158648"/>
              <a:gd name="connsiteY7" fmla="*/ 148196 h 239953"/>
              <a:gd name="connsiteX8" fmla="*/ 59893 w 158648"/>
              <a:gd name="connsiteY8" fmla="*/ 132956 h 239953"/>
              <a:gd name="connsiteX9" fmla="*/ 50304 w 158648"/>
              <a:gd name="connsiteY9" fmla="*/ 117437 h 239953"/>
              <a:gd name="connsiteX10" fmla="*/ 41071 w 158648"/>
              <a:gd name="connsiteY10" fmla="*/ 101739 h 239953"/>
              <a:gd name="connsiteX11" fmla="*/ 32156 w 158648"/>
              <a:gd name="connsiteY11" fmla="*/ 85788 h 239953"/>
              <a:gd name="connsiteX12" fmla="*/ 23597 w 158648"/>
              <a:gd name="connsiteY12" fmla="*/ 69621 h 239953"/>
              <a:gd name="connsiteX13" fmla="*/ 15379 w 158648"/>
              <a:gd name="connsiteY13" fmla="*/ 53276 h 239953"/>
              <a:gd name="connsiteX14" fmla="*/ 7518 w 158648"/>
              <a:gd name="connsiteY14" fmla="*/ 36715 h 239953"/>
              <a:gd name="connsiteX15" fmla="*/ 0 w 158648"/>
              <a:gd name="connsiteY15" fmla="*/ 19926 h 239953"/>
              <a:gd name="connsiteX16" fmla="*/ 7861 w 158648"/>
              <a:gd name="connsiteY16" fmla="*/ 0 h 239953"/>
              <a:gd name="connsiteX17" fmla="*/ 27787 w 158648"/>
              <a:gd name="connsiteY17" fmla="*/ 7886 h 239953"/>
              <a:gd name="connsiteX18" fmla="*/ 35014 w 158648"/>
              <a:gd name="connsiteY18" fmla="*/ 24015 h 239953"/>
              <a:gd name="connsiteX19" fmla="*/ 42595 w 158648"/>
              <a:gd name="connsiteY19" fmla="*/ 39979 h 239953"/>
              <a:gd name="connsiteX20" fmla="*/ 50507 w 158648"/>
              <a:gd name="connsiteY20" fmla="*/ 55740 h 239953"/>
              <a:gd name="connsiteX21" fmla="*/ 58749 w 158648"/>
              <a:gd name="connsiteY21" fmla="*/ 71323 h 239953"/>
              <a:gd name="connsiteX22" fmla="*/ 67347 w 158648"/>
              <a:gd name="connsiteY22" fmla="*/ 86664 h 239953"/>
              <a:gd name="connsiteX23" fmla="*/ 76237 w 158648"/>
              <a:gd name="connsiteY23" fmla="*/ 101803 h 239953"/>
              <a:gd name="connsiteX24" fmla="*/ 85483 w 158648"/>
              <a:gd name="connsiteY24" fmla="*/ 116751 h 239953"/>
              <a:gd name="connsiteX25" fmla="*/ 95021 w 158648"/>
              <a:gd name="connsiteY25" fmla="*/ 131432 h 239953"/>
              <a:gd name="connsiteX26" fmla="*/ 104876 w 158648"/>
              <a:gd name="connsiteY26" fmla="*/ 145948 h 239953"/>
              <a:gd name="connsiteX27" fmla="*/ 115036 w 158648"/>
              <a:gd name="connsiteY27" fmla="*/ 160210 h 239953"/>
              <a:gd name="connsiteX28" fmla="*/ 125501 w 158648"/>
              <a:gd name="connsiteY28" fmla="*/ 174218 h 239953"/>
              <a:gd name="connsiteX29" fmla="*/ 136270 w 158648"/>
              <a:gd name="connsiteY29" fmla="*/ 188011 h 239953"/>
              <a:gd name="connsiteX30" fmla="*/ 147319 w 158648"/>
              <a:gd name="connsiteY30" fmla="*/ 201561 h 239953"/>
              <a:gd name="connsiteX31" fmla="*/ 158648 w 158648"/>
              <a:gd name="connsiteY31" fmla="*/ 214858 h 239953"/>
              <a:gd name="connsiteX32" fmla="*/ 157174 w 158648"/>
              <a:gd name="connsiteY32" fmla="*/ 236220 h 239953"/>
              <a:gd name="connsiteX33" fmla="*/ 147243 w 158648"/>
              <a:gd name="connsiteY33" fmla="*/ 239953 h 239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58648" h="239953">
                <a:moveTo>
                  <a:pt x="147243" y="239953"/>
                </a:moveTo>
                <a:cubicBezTo>
                  <a:pt x="143014" y="239953"/>
                  <a:pt x="138824" y="238188"/>
                  <a:pt x="135826" y="234746"/>
                </a:cubicBezTo>
                <a:cubicBezTo>
                  <a:pt x="131851" y="230187"/>
                  <a:pt x="127927" y="225590"/>
                  <a:pt x="124066" y="220967"/>
                </a:cubicBezTo>
                <a:cubicBezTo>
                  <a:pt x="120180" y="216319"/>
                  <a:pt x="116357" y="211632"/>
                  <a:pt x="112585" y="206895"/>
                </a:cubicBezTo>
                <a:cubicBezTo>
                  <a:pt x="108826" y="202171"/>
                  <a:pt x="105105" y="197408"/>
                  <a:pt x="101434" y="192595"/>
                </a:cubicBezTo>
                <a:cubicBezTo>
                  <a:pt x="97764" y="187795"/>
                  <a:pt x="94145" y="182943"/>
                  <a:pt x="90576" y="178054"/>
                </a:cubicBezTo>
                <a:cubicBezTo>
                  <a:pt x="87007" y="173151"/>
                  <a:pt x="83489" y="168224"/>
                  <a:pt x="80035" y="163258"/>
                </a:cubicBezTo>
                <a:cubicBezTo>
                  <a:pt x="76555" y="158254"/>
                  <a:pt x="73152" y="153263"/>
                  <a:pt x="69786" y="148196"/>
                </a:cubicBezTo>
                <a:cubicBezTo>
                  <a:pt x="66446" y="143180"/>
                  <a:pt x="63157" y="138087"/>
                  <a:pt x="59893" y="132956"/>
                </a:cubicBezTo>
                <a:cubicBezTo>
                  <a:pt x="56629" y="127812"/>
                  <a:pt x="53441" y="122644"/>
                  <a:pt x="50304" y="117437"/>
                </a:cubicBezTo>
                <a:cubicBezTo>
                  <a:pt x="47180" y="112242"/>
                  <a:pt x="44094" y="107010"/>
                  <a:pt x="41071" y="101739"/>
                </a:cubicBezTo>
                <a:cubicBezTo>
                  <a:pt x="38036" y="96456"/>
                  <a:pt x="35077" y="91135"/>
                  <a:pt x="32156" y="85788"/>
                </a:cubicBezTo>
                <a:cubicBezTo>
                  <a:pt x="29247" y="80429"/>
                  <a:pt x="26378" y="75057"/>
                  <a:pt x="23597" y="69621"/>
                </a:cubicBezTo>
                <a:cubicBezTo>
                  <a:pt x="20802" y="64211"/>
                  <a:pt x="18059" y="58750"/>
                  <a:pt x="15379" y="53276"/>
                </a:cubicBezTo>
                <a:cubicBezTo>
                  <a:pt x="12687" y="47790"/>
                  <a:pt x="10071" y="42265"/>
                  <a:pt x="7518" y="36715"/>
                </a:cubicBezTo>
                <a:cubicBezTo>
                  <a:pt x="4953" y="31153"/>
                  <a:pt x="2451" y="25552"/>
                  <a:pt x="0" y="19926"/>
                </a:cubicBezTo>
                <a:cubicBezTo>
                  <a:pt x="-3314" y="12255"/>
                  <a:pt x="190" y="3340"/>
                  <a:pt x="7861" y="0"/>
                </a:cubicBezTo>
                <a:cubicBezTo>
                  <a:pt x="15557" y="-3301"/>
                  <a:pt x="24460" y="203"/>
                  <a:pt x="27787" y="7886"/>
                </a:cubicBezTo>
                <a:cubicBezTo>
                  <a:pt x="30136" y="13296"/>
                  <a:pt x="32537" y="18669"/>
                  <a:pt x="35014" y="24015"/>
                </a:cubicBezTo>
                <a:cubicBezTo>
                  <a:pt x="37477" y="29375"/>
                  <a:pt x="40017" y="34683"/>
                  <a:pt x="42595" y="39979"/>
                </a:cubicBezTo>
                <a:cubicBezTo>
                  <a:pt x="45173" y="45275"/>
                  <a:pt x="47815" y="50520"/>
                  <a:pt x="50507" y="55740"/>
                </a:cubicBezTo>
                <a:cubicBezTo>
                  <a:pt x="53213" y="60972"/>
                  <a:pt x="55968" y="66154"/>
                  <a:pt x="58749" y="71323"/>
                </a:cubicBezTo>
                <a:cubicBezTo>
                  <a:pt x="61556" y="76454"/>
                  <a:pt x="64427" y="81572"/>
                  <a:pt x="67347" y="86664"/>
                </a:cubicBezTo>
                <a:cubicBezTo>
                  <a:pt x="70256" y="91732"/>
                  <a:pt x="73228" y="96799"/>
                  <a:pt x="76237" y="101803"/>
                </a:cubicBezTo>
                <a:cubicBezTo>
                  <a:pt x="79273" y="106845"/>
                  <a:pt x="82359" y="111811"/>
                  <a:pt x="85483" y="116751"/>
                </a:cubicBezTo>
                <a:cubicBezTo>
                  <a:pt x="88595" y="121679"/>
                  <a:pt x="91782" y="126581"/>
                  <a:pt x="95021" y="131432"/>
                </a:cubicBezTo>
                <a:cubicBezTo>
                  <a:pt x="98259" y="136334"/>
                  <a:pt x="101536" y="141160"/>
                  <a:pt x="104876" y="145948"/>
                </a:cubicBezTo>
                <a:cubicBezTo>
                  <a:pt x="108216" y="150736"/>
                  <a:pt x="111594" y="155486"/>
                  <a:pt x="115036" y="160210"/>
                </a:cubicBezTo>
                <a:cubicBezTo>
                  <a:pt x="118465" y="164909"/>
                  <a:pt x="121970" y="169595"/>
                  <a:pt x="125501" y="174218"/>
                </a:cubicBezTo>
                <a:cubicBezTo>
                  <a:pt x="129031" y="178854"/>
                  <a:pt x="132639" y="183451"/>
                  <a:pt x="136270" y="188011"/>
                </a:cubicBezTo>
                <a:cubicBezTo>
                  <a:pt x="139903" y="192570"/>
                  <a:pt x="143573" y="197078"/>
                  <a:pt x="147319" y="201561"/>
                </a:cubicBezTo>
                <a:cubicBezTo>
                  <a:pt x="151053" y="206032"/>
                  <a:pt x="154838" y="210477"/>
                  <a:pt x="158648" y="214858"/>
                </a:cubicBezTo>
                <a:cubicBezTo>
                  <a:pt x="164147" y="221170"/>
                  <a:pt x="163486" y="230721"/>
                  <a:pt x="157174" y="236220"/>
                </a:cubicBezTo>
                <a:cubicBezTo>
                  <a:pt x="154317" y="238721"/>
                  <a:pt x="150774" y="239953"/>
                  <a:pt x="147243" y="239953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8462" y="3435272"/>
            <a:ext cx="51244" cy="189572"/>
          </a:xfrm>
          <a:custGeom>
            <a:avLst/>
            <a:gdLst>
              <a:gd name="connsiteX0" fmla="*/ 21755 w 51244"/>
              <a:gd name="connsiteY0" fmla="*/ 189572 h 189572"/>
              <a:gd name="connsiteX1" fmla="*/ 17691 w 51244"/>
              <a:gd name="connsiteY1" fmla="*/ 171246 h 189572"/>
              <a:gd name="connsiteX2" fmla="*/ 14033 w 51244"/>
              <a:gd name="connsiteY2" fmla="*/ 152755 h 189572"/>
              <a:gd name="connsiteX3" fmla="*/ 10782 w 51244"/>
              <a:gd name="connsiteY3" fmla="*/ 134099 h 189572"/>
              <a:gd name="connsiteX4" fmla="*/ 7949 w 51244"/>
              <a:gd name="connsiteY4" fmla="*/ 115328 h 189572"/>
              <a:gd name="connsiteX5" fmla="*/ 5550 w 51244"/>
              <a:gd name="connsiteY5" fmla="*/ 96418 h 189572"/>
              <a:gd name="connsiteX6" fmla="*/ 3555 w 51244"/>
              <a:gd name="connsiteY6" fmla="*/ 77368 h 189572"/>
              <a:gd name="connsiteX7" fmla="*/ 2006 w 51244"/>
              <a:gd name="connsiteY7" fmla="*/ 58204 h 189572"/>
              <a:gd name="connsiteX8" fmla="*/ 889 w 51244"/>
              <a:gd name="connsiteY8" fmla="*/ 38912 h 189572"/>
              <a:gd name="connsiteX9" fmla="*/ 228 w 51244"/>
              <a:gd name="connsiteY9" fmla="*/ 19507 h 189572"/>
              <a:gd name="connsiteX10" fmla="*/ 0 w 51244"/>
              <a:gd name="connsiteY10" fmla="*/ 0 h 189572"/>
              <a:gd name="connsiteX11" fmla="*/ 30289 w 51244"/>
              <a:gd name="connsiteY11" fmla="*/ 0 h 189572"/>
              <a:gd name="connsiteX12" fmla="*/ 30492 w 51244"/>
              <a:gd name="connsiteY12" fmla="*/ 18808 h 189572"/>
              <a:gd name="connsiteX13" fmla="*/ 31139 w 51244"/>
              <a:gd name="connsiteY13" fmla="*/ 37515 h 189572"/>
              <a:gd name="connsiteX14" fmla="*/ 32219 w 51244"/>
              <a:gd name="connsiteY14" fmla="*/ 56108 h 189572"/>
              <a:gd name="connsiteX15" fmla="*/ 33705 w 51244"/>
              <a:gd name="connsiteY15" fmla="*/ 74574 h 189572"/>
              <a:gd name="connsiteX16" fmla="*/ 35623 w 51244"/>
              <a:gd name="connsiteY16" fmla="*/ 92951 h 189572"/>
              <a:gd name="connsiteX17" fmla="*/ 37934 w 51244"/>
              <a:gd name="connsiteY17" fmla="*/ 111162 h 189572"/>
              <a:gd name="connsiteX18" fmla="*/ 40664 w 51244"/>
              <a:gd name="connsiteY18" fmla="*/ 129235 h 189572"/>
              <a:gd name="connsiteX19" fmla="*/ 43789 w 51244"/>
              <a:gd name="connsiteY19" fmla="*/ 147205 h 189572"/>
              <a:gd name="connsiteX20" fmla="*/ 47332 w 51244"/>
              <a:gd name="connsiteY20" fmla="*/ 165011 h 189572"/>
              <a:gd name="connsiteX21" fmla="*/ 51244 w 51244"/>
              <a:gd name="connsiteY21" fmla="*/ 182689 h 189572"/>
              <a:gd name="connsiteX22" fmla="*/ 21755 w 51244"/>
              <a:gd name="connsiteY22" fmla="*/ 189572 h 189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51244" h="189572">
                <a:moveTo>
                  <a:pt x="21755" y="189572"/>
                </a:moveTo>
                <a:cubicBezTo>
                  <a:pt x="20332" y="183489"/>
                  <a:pt x="18974" y="177381"/>
                  <a:pt x="17691" y="171246"/>
                </a:cubicBezTo>
                <a:cubicBezTo>
                  <a:pt x="16395" y="165100"/>
                  <a:pt x="15176" y="158927"/>
                  <a:pt x="14033" y="152755"/>
                </a:cubicBezTo>
                <a:cubicBezTo>
                  <a:pt x="12877" y="146545"/>
                  <a:pt x="11798" y="140335"/>
                  <a:pt x="10782" y="134099"/>
                </a:cubicBezTo>
                <a:cubicBezTo>
                  <a:pt x="9766" y="127889"/>
                  <a:pt x="8826" y="121615"/>
                  <a:pt x="7949" y="115328"/>
                </a:cubicBezTo>
                <a:cubicBezTo>
                  <a:pt x="7073" y="109042"/>
                  <a:pt x="6260" y="102742"/>
                  <a:pt x="5550" y="96418"/>
                </a:cubicBezTo>
                <a:cubicBezTo>
                  <a:pt x="4812" y="90093"/>
                  <a:pt x="4140" y="83743"/>
                  <a:pt x="3555" y="77368"/>
                </a:cubicBezTo>
                <a:cubicBezTo>
                  <a:pt x="2971" y="71018"/>
                  <a:pt x="2451" y="64617"/>
                  <a:pt x="2006" y="58204"/>
                </a:cubicBezTo>
                <a:cubicBezTo>
                  <a:pt x="1561" y="51790"/>
                  <a:pt x="1193" y="45364"/>
                  <a:pt x="889" y="38912"/>
                </a:cubicBezTo>
                <a:cubicBezTo>
                  <a:pt x="596" y="32473"/>
                  <a:pt x="368" y="26009"/>
                  <a:pt x="228" y="19507"/>
                </a:cubicBezTo>
                <a:cubicBezTo>
                  <a:pt x="75" y="13043"/>
                  <a:pt x="0" y="6527"/>
                  <a:pt x="0" y="0"/>
                </a:cubicBezTo>
                <a:lnTo>
                  <a:pt x="30289" y="0"/>
                </a:lnTo>
                <a:cubicBezTo>
                  <a:pt x="30289" y="6286"/>
                  <a:pt x="30365" y="12560"/>
                  <a:pt x="30492" y="18808"/>
                </a:cubicBezTo>
                <a:cubicBezTo>
                  <a:pt x="30644" y="25069"/>
                  <a:pt x="30860" y="31292"/>
                  <a:pt x="31139" y="37515"/>
                </a:cubicBezTo>
                <a:cubicBezTo>
                  <a:pt x="31432" y="43751"/>
                  <a:pt x="31787" y="49936"/>
                  <a:pt x="32219" y="56108"/>
                </a:cubicBezTo>
                <a:cubicBezTo>
                  <a:pt x="32639" y="62293"/>
                  <a:pt x="33134" y="68440"/>
                  <a:pt x="33705" y="74574"/>
                </a:cubicBezTo>
                <a:cubicBezTo>
                  <a:pt x="34276" y="80733"/>
                  <a:pt x="34912" y="86855"/>
                  <a:pt x="35623" y="92951"/>
                </a:cubicBezTo>
                <a:cubicBezTo>
                  <a:pt x="36321" y="99034"/>
                  <a:pt x="37109" y="105118"/>
                  <a:pt x="37934" y="111162"/>
                </a:cubicBezTo>
                <a:cubicBezTo>
                  <a:pt x="38786" y="117208"/>
                  <a:pt x="39699" y="123228"/>
                  <a:pt x="40664" y="129235"/>
                </a:cubicBezTo>
                <a:cubicBezTo>
                  <a:pt x="41643" y="135267"/>
                  <a:pt x="42684" y="141236"/>
                  <a:pt x="43789" y="147205"/>
                </a:cubicBezTo>
                <a:cubicBezTo>
                  <a:pt x="44907" y="153161"/>
                  <a:pt x="46087" y="159118"/>
                  <a:pt x="47332" y="165011"/>
                </a:cubicBezTo>
                <a:cubicBezTo>
                  <a:pt x="48564" y="170929"/>
                  <a:pt x="49872" y="176822"/>
                  <a:pt x="51244" y="182689"/>
                </a:cubicBezTo>
                <a:lnTo>
                  <a:pt x="21755" y="189572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6822" y="3745638"/>
            <a:ext cx="158648" cy="239953"/>
          </a:xfrm>
          <a:custGeom>
            <a:avLst/>
            <a:gdLst>
              <a:gd name="connsiteX0" fmla="*/ 147243 w 158648"/>
              <a:gd name="connsiteY0" fmla="*/ 239953 h 239953"/>
              <a:gd name="connsiteX1" fmla="*/ 135826 w 158648"/>
              <a:gd name="connsiteY1" fmla="*/ 234746 h 239953"/>
              <a:gd name="connsiteX2" fmla="*/ 124066 w 158648"/>
              <a:gd name="connsiteY2" fmla="*/ 220967 h 239953"/>
              <a:gd name="connsiteX3" fmla="*/ 112585 w 158648"/>
              <a:gd name="connsiteY3" fmla="*/ 206895 h 239953"/>
              <a:gd name="connsiteX4" fmla="*/ 101434 w 158648"/>
              <a:gd name="connsiteY4" fmla="*/ 192595 h 239953"/>
              <a:gd name="connsiteX5" fmla="*/ 90576 w 158648"/>
              <a:gd name="connsiteY5" fmla="*/ 178054 h 239953"/>
              <a:gd name="connsiteX6" fmla="*/ 80035 w 158648"/>
              <a:gd name="connsiteY6" fmla="*/ 163258 h 239953"/>
              <a:gd name="connsiteX7" fmla="*/ 69786 w 158648"/>
              <a:gd name="connsiteY7" fmla="*/ 148196 h 239953"/>
              <a:gd name="connsiteX8" fmla="*/ 59893 w 158648"/>
              <a:gd name="connsiteY8" fmla="*/ 132956 h 239953"/>
              <a:gd name="connsiteX9" fmla="*/ 50304 w 158648"/>
              <a:gd name="connsiteY9" fmla="*/ 117437 h 239953"/>
              <a:gd name="connsiteX10" fmla="*/ 41071 w 158648"/>
              <a:gd name="connsiteY10" fmla="*/ 101739 h 239953"/>
              <a:gd name="connsiteX11" fmla="*/ 32156 w 158648"/>
              <a:gd name="connsiteY11" fmla="*/ 85788 h 239953"/>
              <a:gd name="connsiteX12" fmla="*/ 23597 w 158648"/>
              <a:gd name="connsiteY12" fmla="*/ 69621 h 239953"/>
              <a:gd name="connsiteX13" fmla="*/ 15379 w 158648"/>
              <a:gd name="connsiteY13" fmla="*/ 53276 h 239953"/>
              <a:gd name="connsiteX14" fmla="*/ 7518 w 158648"/>
              <a:gd name="connsiteY14" fmla="*/ 36715 h 239953"/>
              <a:gd name="connsiteX15" fmla="*/ 0 w 158648"/>
              <a:gd name="connsiteY15" fmla="*/ 19926 h 239953"/>
              <a:gd name="connsiteX16" fmla="*/ 7861 w 158648"/>
              <a:gd name="connsiteY16" fmla="*/ 0 h 239953"/>
              <a:gd name="connsiteX17" fmla="*/ 27787 w 158648"/>
              <a:gd name="connsiteY17" fmla="*/ 7886 h 239953"/>
              <a:gd name="connsiteX18" fmla="*/ 35014 w 158648"/>
              <a:gd name="connsiteY18" fmla="*/ 24015 h 239953"/>
              <a:gd name="connsiteX19" fmla="*/ 42595 w 158648"/>
              <a:gd name="connsiteY19" fmla="*/ 39979 h 239953"/>
              <a:gd name="connsiteX20" fmla="*/ 50507 w 158648"/>
              <a:gd name="connsiteY20" fmla="*/ 55740 h 239953"/>
              <a:gd name="connsiteX21" fmla="*/ 58749 w 158648"/>
              <a:gd name="connsiteY21" fmla="*/ 71323 h 239953"/>
              <a:gd name="connsiteX22" fmla="*/ 67347 w 158648"/>
              <a:gd name="connsiteY22" fmla="*/ 86664 h 239953"/>
              <a:gd name="connsiteX23" fmla="*/ 76237 w 158648"/>
              <a:gd name="connsiteY23" fmla="*/ 101803 h 239953"/>
              <a:gd name="connsiteX24" fmla="*/ 85483 w 158648"/>
              <a:gd name="connsiteY24" fmla="*/ 116751 h 239953"/>
              <a:gd name="connsiteX25" fmla="*/ 95021 w 158648"/>
              <a:gd name="connsiteY25" fmla="*/ 131432 h 239953"/>
              <a:gd name="connsiteX26" fmla="*/ 104876 w 158648"/>
              <a:gd name="connsiteY26" fmla="*/ 145948 h 239953"/>
              <a:gd name="connsiteX27" fmla="*/ 115036 w 158648"/>
              <a:gd name="connsiteY27" fmla="*/ 160210 h 239953"/>
              <a:gd name="connsiteX28" fmla="*/ 125501 w 158648"/>
              <a:gd name="connsiteY28" fmla="*/ 174218 h 239953"/>
              <a:gd name="connsiteX29" fmla="*/ 136270 w 158648"/>
              <a:gd name="connsiteY29" fmla="*/ 188011 h 239953"/>
              <a:gd name="connsiteX30" fmla="*/ 147319 w 158648"/>
              <a:gd name="connsiteY30" fmla="*/ 201561 h 239953"/>
              <a:gd name="connsiteX31" fmla="*/ 158648 w 158648"/>
              <a:gd name="connsiteY31" fmla="*/ 214858 h 239953"/>
              <a:gd name="connsiteX32" fmla="*/ 157174 w 158648"/>
              <a:gd name="connsiteY32" fmla="*/ 236220 h 239953"/>
              <a:gd name="connsiteX33" fmla="*/ 147243 w 158648"/>
              <a:gd name="connsiteY33" fmla="*/ 239953 h 239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58648" h="239953">
                <a:moveTo>
                  <a:pt x="147243" y="239953"/>
                </a:moveTo>
                <a:cubicBezTo>
                  <a:pt x="143014" y="239953"/>
                  <a:pt x="138824" y="238188"/>
                  <a:pt x="135826" y="234746"/>
                </a:cubicBezTo>
                <a:cubicBezTo>
                  <a:pt x="131851" y="230187"/>
                  <a:pt x="127927" y="225590"/>
                  <a:pt x="124066" y="220967"/>
                </a:cubicBezTo>
                <a:cubicBezTo>
                  <a:pt x="120180" y="216319"/>
                  <a:pt x="116357" y="211632"/>
                  <a:pt x="112585" y="206895"/>
                </a:cubicBezTo>
                <a:cubicBezTo>
                  <a:pt x="108826" y="202171"/>
                  <a:pt x="105105" y="197408"/>
                  <a:pt x="101434" y="192595"/>
                </a:cubicBezTo>
                <a:cubicBezTo>
                  <a:pt x="97764" y="187795"/>
                  <a:pt x="94145" y="182943"/>
                  <a:pt x="90576" y="178054"/>
                </a:cubicBezTo>
                <a:cubicBezTo>
                  <a:pt x="87007" y="173151"/>
                  <a:pt x="83489" y="168224"/>
                  <a:pt x="80035" y="163258"/>
                </a:cubicBezTo>
                <a:cubicBezTo>
                  <a:pt x="76555" y="158254"/>
                  <a:pt x="73152" y="153263"/>
                  <a:pt x="69786" y="148196"/>
                </a:cubicBezTo>
                <a:cubicBezTo>
                  <a:pt x="66446" y="143180"/>
                  <a:pt x="63157" y="138087"/>
                  <a:pt x="59893" y="132956"/>
                </a:cubicBezTo>
                <a:cubicBezTo>
                  <a:pt x="56629" y="127812"/>
                  <a:pt x="53441" y="122644"/>
                  <a:pt x="50304" y="117437"/>
                </a:cubicBezTo>
                <a:cubicBezTo>
                  <a:pt x="47180" y="112242"/>
                  <a:pt x="44094" y="107010"/>
                  <a:pt x="41071" y="101739"/>
                </a:cubicBezTo>
                <a:cubicBezTo>
                  <a:pt x="38036" y="96456"/>
                  <a:pt x="35077" y="91135"/>
                  <a:pt x="32156" y="85788"/>
                </a:cubicBezTo>
                <a:cubicBezTo>
                  <a:pt x="29247" y="80429"/>
                  <a:pt x="26378" y="75057"/>
                  <a:pt x="23597" y="69621"/>
                </a:cubicBezTo>
                <a:cubicBezTo>
                  <a:pt x="20802" y="64211"/>
                  <a:pt x="18059" y="58750"/>
                  <a:pt x="15379" y="53276"/>
                </a:cubicBezTo>
                <a:cubicBezTo>
                  <a:pt x="12687" y="47790"/>
                  <a:pt x="10071" y="42265"/>
                  <a:pt x="7518" y="36715"/>
                </a:cubicBezTo>
                <a:cubicBezTo>
                  <a:pt x="4953" y="31153"/>
                  <a:pt x="2451" y="25552"/>
                  <a:pt x="0" y="19926"/>
                </a:cubicBezTo>
                <a:cubicBezTo>
                  <a:pt x="-3314" y="12255"/>
                  <a:pt x="190" y="3340"/>
                  <a:pt x="7861" y="0"/>
                </a:cubicBezTo>
                <a:cubicBezTo>
                  <a:pt x="15557" y="-3301"/>
                  <a:pt x="24460" y="203"/>
                  <a:pt x="27787" y="7886"/>
                </a:cubicBezTo>
                <a:cubicBezTo>
                  <a:pt x="30136" y="13296"/>
                  <a:pt x="32537" y="18669"/>
                  <a:pt x="35014" y="24015"/>
                </a:cubicBezTo>
                <a:cubicBezTo>
                  <a:pt x="37477" y="29375"/>
                  <a:pt x="40017" y="34683"/>
                  <a:pt x="42595" y="39979"/>
                </a:cubicBezTo>
                <a:cubicBezTo>
                  <a:pt x="45173" y="45275"/>
                  <a:pt x="47815" y="50520"/>
                  <a:pt x="50507" y="55740"/>
                </a:cubicBezTo>
                <a:cubicBezTo>
                  <a:pt x="53213" y="60972"/>
                  <a:pt x="55968" y="66154"/>
                  <a:pt x="58749" y="71323"/>
                </a:cubicBezTo>
                <a:cubicBezTo>
                  <a:pt x="61556" y="76454"/>
                  <a:pt x="64427" y="81572"/>
                  <a:pt x="67347" y="86664"/>
                </a:cubicBezTo>
                <a:cubicBezTo>
                  <a:pt x="70256" y="91732"/>
                  <a:pt x="73228" y="96799"/>
                  <a:pt x="76237" y="101803"/>
                </a:cubicBezTo>
                <a:cubicBezTo>
                  <a:pt x="79273" y="106845"/>
                  <a:pt x="82359" y="111811"/>
                  <a:pt x="85483" y="116751"/>
                </a:cubicBezTo>
                <a:cubicBezTo>
                  <a:pt x="88595" y="121679"/>
                  <a:pt x="91782" y="126581"/>
                  <a:pt x="95021" y="131432"/>
                </a:cubicBezTo>
                <a:cubicBezTo>
                  <a:pt x="98259" y="136334"/>
                  <a:pt x="101536" y="141160"/>
                  <a:pt x="104876" y="145948"/>
                </a:cubicBezTo>
                <a:cubicBezTo>
                  <a:pt x="108216" y="150736"/>
                  <a:pt x="111594" y="155486"/>
                  <a:pt x="115036" y="160210"/>
                </a:cubicBezTo>
                <a:cubicBezTo>
                  <a:pt x="118465" y="164909"/>
                  <a:pt x="121970" y="169595"/>
                  <a:pt x="125501" y="174218"/>
                </a:cubicBezTo>
                <a:cubicBezTo>
                  <a:pt x="129031" y="178854"/>
                  <a:pt x="132639" y="183451"/>
                  <a:pt x="136270" y="188011"/>
                </a:cubicBezTo>
                <a:cubicBezTo>
                  <a:pt x="139903" y="192570"/>
                  <a:pt x="143573" y="197078"/>
                  <a:pt x="147319" y="201561"/>
                </a:cubicBezTo>
                <a:cubicBezTo>
                  <a:pt x="151053" y="206032"/>
                  <a:pt x="154838" y="210477"/>
                  <a:pt x="158648" y="214858"/>
                </a:cubicBezTo>
                <a:cubicBezTo>
                  <a:pt x="164147" y="221170"/>
                  <a:pt x="163486" y="230721"/>
                  <a:pt x="157174" y="236220"/>
                </a:cubicBezTo>
                <a:cubicBezTo>
                  <a:pt x="154317" y="238721"/>
                  <a:pt x="150774" y="239953"/>
                  <a:pt x="147243" y="239953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44195" y="3913934"/>
            <a:ext cx="74041" cy="79819"/>
          </a:xfrm>
          <a:custGeom>
            <a:avLst/>
            <a:gdLst>
              <a:gd name="connsiteX0" fmla="*/ 62992 w 74041"/>
              <a:gd name="connsiteY0" fmla="*/ 79819 h 79819"/>
              <a:gd name="connsiteX1" fmla="*/ 52654 w 74041"/>
              <a:gd name="connsiteY1" fmla="*/ 75742 h 79819"/>
              <a:gd name="connsiteX2" fmla="*/ 38976 w 74041"/>
              <a:gd name="connsiteY2" fmla="*/ 62636 h 79819"/>
              <a:gd name="connsiteX3" fmla="*/ 25666 w 74041"/>
              <a:gd name="connsiteY3" fmla="*/ 49225 h 79819"/>
              <a:gd name="connsiteX4" fmla="*/ 12662 w 74041"/>
              <a:gd name="connsiteY4" fmla="*/ 35458 h 79819"/>
              <a:gd name="connsiteX5" fmla="*/ 0 w 74041"/>
              <a:gd name="connsiteY5" fmla="*/ 21361 h 79819"/>
              <a:gd name="connsiteX6" fmla="*/ 1422 w 74041"/>
              <a:gd name="connsiteY6" fmla="*/ 0 h 79819"/>
              <a:gd name="connsiteX7" fmla="*/ 22783 w 74041"/>
              <a:gd name="connsiteY7" fmla="*/ 1422 h 79819"/>
              <a:gd name="connsiteX8" fmla="*/ 34937 w 74041"/>
              <a:gd name="connsiteY8" fmla="*/ 14947 h 79819"/>
              <a:gd name="connsiteX9" fmla="*/ 47409 w 74041"/>
              <a:gd name="connsiteY9" fmla="*/ 28155 h 79819"/>
              <a:gd name="connsiteX10" fmla="*/ 60211 w 74041"/>
              <a:gd name="connsiteY10" fmla="*/ 41033 h 79819"/>
              <a:gd name="connsiteX11" fmla="*/ 73317 w 74041"/>
              <a:gd name="connsiteY11" fmla="*/ 53619 h 79819"/>
              <a:gd name="connsiteX12" fmla="*/ 74041 w 74041"/>
              <a:gd name="connsiteY12" fmla="*/ 75018 h 79819"/>
              <a:gd name="connsiteX13" fmla="*/ 62992 w 74041"/>
              <a:gd name="connsiteY13" fmla="*/ 79819 h 79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74041" h="79819">
                <a:moveTo>
                  <a:pt x="62992" y="79819"/>
                </a:moveTo>
                <a:cubicBezTo>
                  <a:pt x="59283" y="79819"/>
                  <a:pt x="55574" y="78473"/>
                  <a:pt x="52654" y="75742"/>
                </a:cubicBezTo>
                <a:cubicBezTo>
                  <a:pt x="48031" y="71437"/>
                  <a:pt x="43472" y="67055"/>
                  <a:pt x="38976" y="62636"/>
                </a:cubicBezTo>
                <a:cubicBezTo>
                  <a:pt x="34480" y="58229"/>
                  <a:pt x="30035" y="53746"/>
                  <a:pt x="25666" y="49225"/>
                </a:cubicBezTo>
                <a:cubicBezTo>
                  <a:pt x="21272" y="44678"/>
                  <a:pt x="16941" y="40106"/>
                  <a:pt x="12662" y="35458"/>
                </a:cubicBezTo>
                <a:cubicBezTo>
                  <a:pt x="8369" y="30810"/>
                  <a:pt x="4165" y="26111"/>
                  <a:pt x="0" y="21361"/>
                </a:cubicBezTo>
                <a:cubicBezTo>
                  <a:pt x="-5512" y="15074"/>
                  <a:pt x="-4876" y="5511"/>
                  <a:pt x="1422" y="0"/>
                </a:cubicBezTo>
                <a:cubicBezTo>
                  <a:pt x="7696" y="-5512"/>
                  <a:pt x="17271" y="-4876"/>
                  <a:pt x="22783" y="1422"/>
                </a:cubicBezTo>
                <a:cubicBezTo>
                  <a:pt x="26772" y="5981"/>
                  <a:pt x="30822" y="10477"/>
                  <a:pt x="34937" y="14947"/>
                </a:cubicBezTo>
                <a:cubicBezTo>
                  <a:pt x="39027" y="19380"/>
                  <a:pt x="43192" y="23799"/>
                  <a:pt x="47409" y="28155"/>
                </a:cubicBezTo>
                <a:cubicBezTo>
                  <a:pt x="51613" y="32486"/>
                  <a:pt x="55880" y="36791"/>
                  <a:pt x="60211" y="41033"/>
                </a:cubicBezTo>
                <a:cubicBezTo>
                  <a:pt x="64528" y="45287"/>
                  <a:pt x="68910" y="49479"/>
                  <a:pt x="73317" y="53619"/>
                </a:cubicBezTo>
                <a:cubicBezTo>
                  <a:pt x="79438" y="59334"/>
                  <a:pt x="79756" y="68910"/>
                  <a:pt x="74041" y="75018"/>
                </a:cubicBezTo>
                <a:cubicBezTo>
                  <a:pt x="71069" y="78206"/>
                  <a:pt x="67030" y="79819"/>
                  <a:pt x="62992" y="79819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7376" y="3442323"/>
            <a:ext cx="175209" cy="454914"/>
          </a:xfrm>
          <a:custGeom>
            <a:avLst/>
            <a:gdLst>
              <a:gd name="connsiteX0" fmla="*/ 163118 w 175209"/>
              <a:gd name="connsiteY0" fmla="*/ 454914 h 454914"/>
              <a:gd name="connsiteX1" fmla="*/ 151015 w 175209"/>
              <a:gd name="connsiteY1" fmla="*/ 448881 h 454914"/>
              <a:gd name="connsiteX2" fmla="*/ 139801 w 175209"/>
              <a:gd name="connsiteY2" fmla="*/ 433577 h 454914"/>
              <a:gd name="connsiteX3" fmla="*/ 128981 w 175209"/>
              <a:gd name="connsiteY3" fmla="*/ 417982 h 454914"/>
              <a:gd name="connsiteX4" fmla="*/ 118516 w 175209"/>
              <a:gd name="connsiteY4" fmla="*/ 402120 h 454914"/>
              <a:gd name="connsiteX5" fmla="*/ 108458 w 175209"/>
              <a:gd name="connsiteY5" fmla="*/ 385965 h 454914"/>
              <a:gd name="connsiteX6" fmla="*/ 98806 w 175209"/>
              <a:gd name="connsiteY6" fmla="*/ 369519 h 454914"/>
              <a:gd name="connsiteX7" fmla="*/ 89560 w 175209"/>
              <a:gd name="connsiteY7" fmla="*/ 352882 h 454914"/>
              <a:gd name="connsiteX8" fmla="*/ 80721 w 175209"/>
              <a:gd name="connsiteY8" fmla="*/ 335940 h 454914"/>
              <a:gd name="connsiteX9" fmla="*/ 72301 w 175209"/>
              <a:gd name="connsiteY9" fmla="*/ 318744 h 454914"/>
              <a:gd name="connsiteX10" fmla="*/ 64299 w 175209"/>
              <a:gd name="connsiteY10" fmla="*/ 301319 h 454914"/>
              <a:gd name="connsiteX11" fmla="*/ 56730 w 175209"/>
              <a:gd name="connsiteY11" fmla="*/ 283679 h 454914"/>
              <a:gd name="connsiteX12" fmla="*/ 49606 w 175209"/>
              <a:gd name="connsiteY12" fmla="*/ 265785 h 454914"/>
              <a:gd name="connsiteX13" fmla="*/ 42926 w 175209"/>
              <a:gd name="connsiteY13" fmla="*/ 247675 h 454914"/>
              <a:gd name="connsiteX14" fmla="*/ 36703 w 175209"/>
              <a:gd name="connsiteY14" fmla="*/ 229336 h 454914"/>
              <a:gd name="connsiteX15" fmla="*/ 30937 w 175209"/>
              <a:gd name="connsiteY15" fmla="*/ 210807 h 454914"/>
              <a:gd name="connsiteX16" fmla="*/ 25628 w 175209"/>
              <a:gd name="connsiteY16" fmla="*/ 192061 h 454914"/>
              <a:gd name="connsiteX17" fmla="*/ 20802 w 175209"/>
              <a:gd name="connsiteY17" fmla="*/ 173139 h 454914"/>
              <a:gd name="connsiteX18" fmla="*/ 16459 w 175209"/>
              <a:gd name="connsiteY18" fmla="*/ 154051 h 454914"/>
              <a:gd name="connsiteX19" fmla="*/ 12586 w 175209"/>
              <a:gd name="connsiteY19" fmla="*/ 134734 h 454914"/>
              <a:gd name="connsiteX20" fmla="*/ 9220 w 175209"/>
              <a:gd name="connsiteY20" fmla="*/ 115265 h 454914"/>
              <a:gd name="connsiteX21" fmla="*/ 6350 w 175209"/>
              <a:gd name="connsiteY21" fmla="*/ 95630 h 454914"/>
              <a:gd name="connsiteX22" fmla="*/ 3988 w 175209"/>
              <a:gd name="connsiteY22" fmla="*/ 75806 h 454914"/>
              <a:gd name="connsiteX23" fmla="*/ 2133 w 175209"/>
              <a:gd name="connsiteY23" fmla="*/ 55867 h 454914"/>
              <a:gd name="connsiteX24" fmla="*/ 813 w 175209"/>
              <a:gd name="connsiteY24" fmla="*/ 35788 h 454914"/>
              <a:gd name="connsiteX25" fmla="*/ 0 w 175209"/>
              <a:gd name="connsiteY25" fmla="*/ 15531 h 454914"/>
              <a:gd name="connsiteX26" fmla="*/ 14732 w 175209"/>
              <a:gd name="connsiteY26" fmla="*/ 0 h 454914"/>
              <a:gd name="connsiteX27" fmla="*/ 30277 w 175209"/>
              <a:gd name="connsiteY27" fmla="*/ 14732 h 454914"/>
              <a:gd name="connsiteX28" fmla="*/ 31051 w 175209"/>
              <a:gd name="connsiteY28" fmla="*/ 34175 h 454914"/>
              <a:gd name="connsiteX29" fmla="*/ 32321 w 175209"/>
              <a:gd name="connsiteY29" fmla="*/ 53466 h 454914"/>
              <a:gd name="connsiteX30" fmla="*/ 34112 w 175209"/>
              <a:gd name="connsiteY30" fmla="*/ 72618 h 454914"/>
              <a:gd name="connsiteX31" fmla="*/ 36372 w 175209"/>
              <a:gd name="connsiteY31" fmla="*/ 91643 h 454914"/>
              <a:gd name="connsiteX32" fmla="*/ 39116 w 175209"/>
              <a:gd name="connsiteY32" fmla="*/ 110502 h 454914"/>
              <a:gd name="connsiteX33" fmla="*/ 42354 w 175209"/>
              <a:gd name="connsiteY33" fmla="*/ 129184 h 454914"/>
              <a:gd name="connsiteX34" fmla="*/ 46063 w 175209"/>
              <a:gd name="connsiteY34" fmla="*/ 147713 h 454914"/>
              <a:gd name="connsiteX35" fmla="*/ 50241 w 175209"/>
              <a:gd name="connsiteY35" fmla="*/ 166039 h 454914"/>
              <a:gd name="connsiteX36" fmla="*/ 54889 w 175209"/>
              <a:gd name="connsiteY36" fmla="*/ 184213 h 454914"/>
              <a:gd name="connsiteX37" fmla="*/ 59969 w 175209"/>
              <a:gd name="connsiteY37" fmla="*/ 202196 h 454914"/>
              <a:gd name="connsiteX38" fmla="*/ 65493 w 175209"/>
              <a:gd name="connsiteY38" fmla="*/ 219964 h 454914"/>
              <a:gd name="connsiteX39" fmla="*/ 71475 w 175209"/>
              <a:gd name="connsiteY39" fmla="*/ 237566 h 454914"/>
              <a:gd name="connsiteX40" fmla="*/ 77876 w 175209"/>
              <a:gd name="connsiteY40" fmla="*/ 254939 h 454914"/>
              <a:gd name="connsiteX41" fmla="*/ 84721 w 175209"/>
              <a:gd name="connsiteY41" fmla="*/ 272097 h 454914"/>
              <a:gd name="connsiteX42" fmla="*/ 91973 w 175209"/>
              <a:gd name="connsiteY42" fmla="*/ 289039 h 454914"/>
              <a:gd name="connsiteX43" fmla="*/ 99656 w 175209"/>
              <a:gd name="connsiteY43" fmla="*/ 305777 h 454914"/>
              <a:gd name="connsiteX44" fmla="*/ 107746 w 175209"/>
              <a:gd name="connsiteY44" fmla="*/ 322249 h 454914"/>
              <a:gd name="connsiteX45" fmla="*/ 116230 w 175209"/>
              <a:gd name="connsiteY45" fmla="*/ 338531 h 454914"/>
              <a:gd name="connsiteX46" fmla="*/ 125107 w 175209"/>
              <a:gd name="connsiteY46" fmla="*/ 354507 h 454914"/>
              <a:gd name="connsiteX47" fmla="*/ 134366 w 175209"/>
              <a:gd name="connsiteY47" fmla="*/ 370281 h 454914"/>
              <a:gd name="connsiteX48" fmla="*/ 144030 w 175209"/>
              <a:gd name="connsiteY48" fmla="*/ 385787 h 454914"/>
              <a:gd name="connsiteX49" fmla="*/ 154038 w 175209"/>
              <a:gd name="connsiteY49" fmla="*/ 401002 h 454914"/>
              <a:gd name="connsiteX50" fmla="*/ 164452 w 175209"/>
              <a:gd name="connsiteY50" fmla="*/ 415988 h 454914"/>
              <a:gd name="connsiteX51" fmla="*/ 175209 w 175209"/>
              <a:gd name="connsiteY51" fmla="*/ 430669 h 454914"/>
              <a:gd name="connsiteX52" fmla="*/ 172225 w 175209"/>
              <a:gd name="connsiteY52" fmla="*/ 451878 h 454914"/>
              <a:gd name="connsiteX53" fmla="*/ 163118 w 175209"/>
              <a:gd name="connsiteY53" fmla="*/ 454914 h 454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175209" h="454914">
                <a:moveTo>
                  <a:pt x="163118" y="454914"/>
                </a:moveTo>
                <a:cubicBezTo>
                  <a:pt x="158534" y="454914"/>
                  <a:pt x="153987" y="452843"/>
                  <a:pt x="151015" y="448881"/>
                </a:cubicBezTo>
                <a:cubicBezTo>
                  <a:pt x="147205" y="443839"/>
                  <a:pt x="143471" y="438734"/>
                  <a:pt x="139801" y="433577"/>
                </a:cubicBezTo>
                <a:cubicBezTo>
                  <a:pt x="136118" y="428421"/>
                  <a:pt x="132512" y="423227"/>
                  <a:pt x="128981" y="417982"/>
                </a:cubicBezTo>
                <a:cubicBezTo>
                  <a:pt x="125425" y="412750"/>
                  <a:pt x="121945" y="407466"/>
                  <a:pt x="118516" y="402120"/>
                </a:cubicBezTo>
                <a:cubicBezTo>
                  <a:pt x="115099" y="396773"/>
                  <a:pt x="111747" y="391388"/>
                  <a:pt x="108458" y="385965"/>
                </a:cubicBezTo>
                <a:cubicBezTo>
                  <a:pt x="105181" y="380529"/>
                  <a:pt x="101955" y="375056"/>
                  <a:pt x="98806" y="369519"/>
                </a:cubicBezTo>
                <a:cubicBezTo>
                  <a:pt x="95656" y="364032"/>
                  <a:pt x="92570" y="358469"/>
                  <a:pt x="89560" y="352882"/>
                </a:cubicBezTo>
                <a:cubicBezTo>
                  <a:pt x="86538" y="347243"/>
                  <a:pt x="83591" y="341604"/>
                  <a:pt x="80721" y="335940"/>
                </a:cubicBezTo>
                <a:cubicBezTo>
                  <a:pt x="77838" y="330250"/>
                  <a:pt x="75018" y="324510"/>
                  <a:pt x="72301" y="318744"/>
                </a:cubicBezTo>
                <a:cubicBezTo>
                  <a:pt x="69557" y="312978"/>
                  <a:pt x="66903" y="307175"/>
                  <a:pt x="64299" y="301319"/>
                </a:cubicBezTo>
                <a:cubicBezTo>
                  <a:pt x="61709" y="295478"/>
                  <a:pt x="59182" y="289585"/>
                  <a:pt x="56730" y="283679"/>
                </a:cubicBezTo>
                <a:cubicBezTo>
                  <a:pt x="54279" y="277748"/>
                  <a:pt x="51905" y="271779"/>
                  <a:pt x="49606" y="265785"/>
                </a:cubicBezTo>
                <a:cubicBezTo>
                  <a:pt x="47307" y="259778"/>
                  <a:pt x="45072" y="253746"/>
                  <a:pt x="42926" y="247675"/>
                </a:cubicBezTo>
                <a:cubicBezTo>
                  <a:pt x="40779" y="241592"/>
                  <a:pt x="38696" y="235496"/>
                  <a:pt x="36703" y="229336"/>
                </a:cubicBezTo>
                <a:cubicBezTo>
                  <a:pt x="34709" y="223202"/>
                  <a:pt x="32778" y="217030"/>
                  <a:pt x="30937" y="210807"/>
                </a:cubicBezTo>
                <a:cubicBezTo>
                  <a:pt x="29083" y="204584"/>
                  <a:pt x="27317" y="198348"/>
                  <a:pt x="25628" y="192061"/>
                </a:cubicBezTo>
                <a:cubicBezTo>
                  <a:pt x="23939" y="185801"/>
                  <a:pt x="22326" y="179489"/>
                  <a:pt x="20802" y="173139"/>
                </a:cubicBezTo>
                <a:cubicBezTo>
                  <a:pt x="19278" y="166814"/>
                  <a:pt x="17830" y="160439"/>
                  <a:pt x="16459" y="154051"/>
                </a:cubicBezTo>
                <a:cubicBezTo>
                  <a:pt x="15087" y="147624"/>
                  <a:pt x="13792" y="141198"/>
                  <a:pt x="12586" y="134734"/>
                </a:cubicBezTo>
                <a:cubicBezTo>
                  <a:pt x="11392" y="128270"/>
                  <a:pt x="10248" y="121792"/>
                  <a:pt x="9220" y="115265"/>
                </a:cubicBezTo>
                <a:cubicBezTo>
                  <a:pt x="8178" y="108737"/>
                  <a:pt x="7226" y="102196"/>
                  <a:pt x="6350" y="95630"/>
                </a:cubicBezTo>
                <a:cubicBezTo>
                  <a:pt x="5474" y="89039"/>
                  <a:pt x="4686" y="82461"/>
                  <a:pt x="3988" y="75806"/>
                </a:cubicBezTo>
                <a:cubicBezTo>
                  <a:pt x="3276" y="69202"/>
                  <a:pt x="2667" y="62547"/>
                  <a:pt x="2133" y="55867"/>
                </a:cubicBezTo>
                <a:cubicBezTo>
                  <a:pt x="1600" y="49212"/>
                  <a:pt x="1168" y="42506"/>
                  <a:pt x="813" y="35788"/>
                </a:cubicBezTo>
                <a:cubicBezTo>
                  <a:pt x="444" y="29057"/>
                  <a:pt x="178" y="22313"/>
                  <a:pt x="0" y="15531"/>
                </a:cubicBezTo>
                <a:cubicBezTo>
                  <a:pt x="-215" y="7175"/>
                  <a:pt x="6375" y="215"/>
                  <a:pt x="14732" y="0"/>
                </a:cubicBezTo>
                <a:cubicBezTo>
                  <a:pt x="23597" y="-571"/>
                  <a:pt x="30048" y="6375"/>
                  <a:pt x="30277" y="14732"/>
                </a:cubicBezTo>
                <a:cubicBezTo>
                  <a:pt x="30454" y="21234"/>
                  <a:pt x="30695" y="27711"/>
                  <a:pt x="31051" y="34175"/>
                </a:cubicBezTo>
                <a:cubicBezTo>
                  <a:pt x="31394" y="40627"/>
                  <a:pt x="31813" y="47053"/>
                  <a:pt x="32321" y="53466"/>
                </a:cubicBezTo>
                <a:cubicBezTo>
                  <a:pt x="32829" y="59893"/>
                  <a:pt x="33426" y="66268"/>
                  <a:pt x="34112" y="72618"/>
                </a:cubicBezTo>
                <a:cubicBezTo>
                  <a:pt x="34785" y="78994"/>
                  <a:pt x="35535" y="85318"/>
                  <a:pt x="36372" y="91643"/>
                </a:cubicBezTo>
                <a:cubicBezTo>
                  <a:pt x="37210" y="97954"/>
                  <a:pt x="38125" y="104241"/>
                  <a:pt x="39116" y="110502"/>
                </a:cubicBezTo>
                <a:cubicBezTo>
                  <a:pt x="40119" y="116751"/>
                  <a:pt x="41185" y="122961"/>
                  <a:pt x="42354" y="129184"/>
                </a:cubicBezTo>
                <a:cubicBezTo>
                  <a:pt x="43510" y="135382"/>
                  <a:pt x="44767" y="141554"/>
                  <a:pt x="46063" y="147713"/>
                </a:cubicBezTo>
                <a:cubicBezTo>
                  <a:pt x="47383" y="153835"/>
                  <a:pt x="48768" y="159943"/>
                  <a:pt x="50241" y="166039"/>
                </a:cubicBezTo>
                <a:cubicBezTo>
                  <a:pt x="51714" y="172135"/>
                  <a:pt x="53264" y="178193"/>
                  <a:pt x="54889" y="184213"/>
                </a:cubicBezTo>
                <a:cubicBezTo>
                  <a:pt x="56489" y="190246"/>
                  <a:pt x="58191" y="196240"/>
                  <a:pt x="59969" y="202196"/>
                </a:cubicBezTo>
                <a:cubicBezTo>
                  <a:pt x="61734" y="208140"/>
                  <a:pt x="63575" y="214071"/>
                  <a:pt x="65493" y="219964"/>
                </a:cubicBezTo>
                <a:cubicBezTo>
                  <a:pt x="67424" y="225856"/>
                  <a:pt x="69405" y="231737"/>
                  <a:pt x="71475" y="237566"/>
                </a:cubicBezTo>
                <a:cubicBezTo>
                  <a:pt x="73533" y="243382"/>
                  <a:pt x="75679" y="249173"/>
                  <a:pt x="77876" y="254939"/>
                </a:cubicBezTo>
                <a:cubicBezTo>
                  <a:pt x="80098" y="260693"/>
                  <a:pt x="82384" y="266407"/>
                  <a:pt x="84721" y="272097"/>
                </a:cubicBezTo>
                <a:cubicBezTo>
                  <a:pt x="87071" y="277786"/>
                  <a:pt x="89484" y="283425"/>
                  <a:pt x="91973" y="289039"/>
                </a:cubicBezTo>
                <a:cubicBezTo>
                  <a:pt x="94475" y="294652"/>
                  <a:pt x="97028" y="300227"/>
                  <a:pt x="99656" y="305777"/>
                </a:cubicBezTo>
                <a:cubicBezTo>
                  <a:pt x="102286" y="311302"/>
                  <a:pt x="104978" y="316801"/>
                  <a:pt x="107746" y="322249"/>
                </a:cubicBezTo>
                <a:cubicBezTo>
                  <a:pt x="110502" y="327723"/>
                  <a:pt x="113334" y="333146"/>
                  <a:pt x="116230" y="338531"/>
                </a:cubicBezTo>
                <a:cubicBezTo>
                  <a:pt x="119113" y="343877"/>
                  <a:pt x="122085" y="349224"/>
                  <a:pt x="125107" y="354507"/>
                </a:cubicBezTo>
                <a:cubicBezTo>
                  <a:pt x="128130" y="359841"/>
                  <a:pt x="131229" y="365074"/>
                  <a:pt x="134366" y="370281"/>
                </a:cubicBezTo>
                <a:cubicBezTo>
                  <a:pt x="137528" y="375488"/>
                  <a:pt x="140741" y="380644"/>
                  <a:pt x="144030" y="385787"/>
                </a:cubicBezTo>
                <a:cubicBezTo>
                  <a:pt x="147307" y="390893"/>
                  <a:pt x="150634" y="395973"/>
                  <a:pt x="154038" y="401002"/>
                </a:cubicBezTo>
                <a:cubicBezTo>
                  <a:pt x="157467" y="406044"/>
                  <a:pt x="160921" y="411048"/>
                  <a:pt x="164452" y="415988"/>
                </a:cubicBezTo>
                <a:cubicBezTo>
                  <a:pt x="167970" y="420916"/>
                  <a:pt x="171551" y="425818"/>
                  <a:pt x="175209" y="430669"/>
                </a:cubicBezTo>
                <a:cubicBezTo>
                  <a:pt x="180238" y="437337"/>
                  <a:pt x="178905" y="446836"/>
                  <a:pt x="172225" y="451878"/>
                </a:cubicBezTo>
                <a:cubicBezTo>
                  <a:pt x="169494" y="453923"/>
                  <a:pt x="166293" y="454914"/>
                  <a:pt x="163118" y="454914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7376" y="3442323"/>
            <a:ext cx="175209" cy="454914"/>
          </a:xfrm>
          <a:custGeom>
            <a:avLst/>
            <a:gdLst>
              <a:gd name="connsiteX0" fmla="*/ 163118 w 175209"/>
              <a:gd name="connsiteY0" fmla="*/ 454914 h 454914"/>
              <a:gd name="connsiteX1" fmla="*/ 151015 w 175209"/>
              <a:gd name="connsiteY1" fmla="*/ 448881 h 454914"/>
              <a:gd name="connsiteX2" fmla="*/ 139801 w 175209"/>
              <a:gd name="connsiteY2" fmla="*/ 433577 h 454914"/>
              <a:gd name="connsiteX3" fmla="*/ 128981 w 175209"/>
              <a:gd name="connsiteY3" fmla="*/ 417982 h 454914"/>
              <a:gd name="connsiteX4" fmla="*/ 118516 w 175209"/>
              <a:gd name="connsiteY4" fmla="*/ 402120 h 454914"/>
              <a:gd name="connsiteX5" fmla="*/ 108458 w 175209"/>
              <a:gd name="connsiteY5" fmla="*/ 385965 h 454914"/>
              <a:gd name="connsiteX6" fmla="*/ 98806 w 175209"/>
              <a:gd name="connsiteY6" fmla="*/ 369519 h 454914"/>
              <a:gd name="connsiteX7" fmla="*/ 89560 w 175209"/>
              <a:gd name="connsiteY7" fmla="*/ 352882 h 454914"/>
              <a:gd name="connsiteX8" fmla="*/ 80721 w 175209"/>
              <a:gd name="connsiteY8" fmla="*/ 335940 h 454914"/>
              <a:gd name="connsiteX9" fmla="*/ 72301 w 175209"/>
              <a:gd name="connsiteY9" fmla="*/ 318744 h 454914"/>
              <a:gd name="connsiteX10" fmla="*/ 64299 w 175209"/>
              <a:gd name="connsiteY10" fmla="*/ 301319 h 454914"/>
              <a:gd name="connsiteX11" fmla="*/ 56730 w 175209"/>
              <a:gd name="connsiteY11" fmla="*/ 283679 h 454914"/>
              <a:gd name="connsiteX12" fmla="*/ 49606 w 175209"/>
              <a:gd name="connsiteY12" fmla="*/ 265785 h 454914"/>
              <a:gd name="connsiteX13" fmla="*/ 42926 w 175209"/>
              <a:gd name="connsiteY13" fmla="*/ 247675 h 454914"/>
              <a:gd name="connsiteX14" fmla="*/ 36703 w 175209"/>
              <a:gd name="connsiteY14" fmla="*/ 229336 h 454914"/>
              <a:gd name="connsiteX15" fmla="*/ 30937 w 175209"/>
              <a:gd name="connsiteY15" fmla="*/ 210807 h 454914"/>
              <a:gd name="connsiteX16" fmla="*/ 25628 w 175209"/>
              <a:gd name="connsiteY16" fmla="*/ 192061 h 454914"/>
              <a:gd name="connsiteX17" fmla="*/ 20802 w 175209"/>
              <a:gd name="connsiteY17" fmla="*/ 173139 h 454914"/>
              <a:gd name="connsiteX18" fmla="*/ 16459 w 175209"/>
              <a:gd name="connsiteY18" fmla="*/ 154051 h 454914"/>
              <a:gd name="connsiteX19" fmla="*/ 12586 w 175209"/>
              <a:gd name="connsiteY19" fmla="*/ 134734 h 454914"/>
              <a:gd name="connsiteX20" fmla="*/ 9220 w 175209"/>
              <a:gd name="connsiteY20" fmla="*/ 115265 h 454914"/>
              <a:gd name="connsiteX21" fmla="*/ 6350 w 175209"/>
              <a:gd name="connsiteY21" fmla="*/ 95630 h 454914"/>
              <a:gd name="connsiteX22" fmla="*/ 3988 w 175209"/>
              <a:gd name="connsiteY22" fmla="*/ 75806 h 454914"/>
              <a:gd name="connsiteX23" fmla="*/ 2133 w 175209"/>
              <a:gd name="connsiteY23" fmla="*/ 55867 h 454914"/>
              <a:gd name="connsiteX24" fmla="*/ 813 w 175209"/>
              <a:gd name="connsiteY24" fmla="*/ 35788 h 454914"/>
              <a:gd name="connsiteX25" fmla="*/ 0 w 175209"/>
              <a:gd name="connsiteY25" fmla="*/ 15531 h 454914"/>
              <a:gd name="connsiteX26" fmla="*/ 14732 w 175209"/>
              <a:gd name="connsiteY26" fmla="*/ 0 h 454914"/>
              <a:gd name="connsiteX27" fmla="*/ 30277 w 175209"/>
              <a:gd name="connsiteY27" fmla="*/ 14732 h 454914"/>
              <a:gd name="connsiteX28" fmla="*/ 31051 w 175209"/>
              <a:gd name="connsiteY28" fmla="*/ 34175 h 454914"/>
              <a:gd name="connsiteX29" fmla="*/ 32321 w 175209"/>
              <a:gd name="connsiteY29" fmla="*/ 53466 h 454914"/>
              <a:gd name="connsiteX30" fmla="*/ 34112 w 175209"/>
              <a:gd name="connsiteY30" fmla="*/ 72618 h 454914"/>
              <a:gd name="connsiteX31" fmla="*/ 36372 w 175209"/>
              <a:gd name="connsiteY31" fmla="*/ 91643 h 454914"/>
              <a:gd name="connsiteX32" fmla="*/ 39116 w 175209"/>
              <a:gd name="connsiteY32" fmla="*/ 110502 h 454914"/>
              <a:gd name="connsiteX33" fmla="*/ 42354 w 175209"/>
              <a:gd name="connsiteY33" fmla="*/ 129184 h 454914"/>
              <a:gd name="connsiteX34" fmla="*/ 46063 w 175209"/>
              <a:gd name="connsiteY34" fmla="*/ 147713 h 454914"/>
              <a:gd name="connsiteX35" fmla="*/ 50241 w 175209"/>
              <a:gd name="connsiteY35" fmla="*/ 166039 h 454914"/>
              <a:gd name="connsiteX36" fmla="*/ 54889 w 175209"/>
              <a:gd name="connsiteY36" fmla="*/ 184213 h 454914"/>
              <a:gd name="connsiteX37" fmla="*/ 59969 w 175209"/>
              <a:gd name="connsiteY37" fmla="*/ 202196 h 454914"/>
              <a:gd name="connsiteX38" fmla="*/ 65493 w 175209"/>
              <a:gd name="connsiteY38" fmla="*/ 219964 h 454914"/>
              <a:gd name="connsiteX39" fmla="*/ 71475 w 175209"/>
              <a:gd name="connsiteY39" fmla="*/ 237566 h 454914"/>
              <a:gd name="connsiteX40" fmla="*/ 77876 w 175209"/>
              <a:gd name="connsiteY40" fmla="*/ 254939 h 454914"/>
              <a:gd name="connsiteX41" fmla="*/ 84721 w 175209"/>
              <a:gd name="connsiteY41" fmla="*/ 272097 h 454914"/>
              <a:gd name="connsiteX42" fmla="*/ 91973 w 175209"/>
              <a:gd name="connsiteY42" fmla="*/ 289039 h 454914"/>
              <a:gd name="connsiteX43" fmla="*/ 99656 w 175209"/>
              <a:gd name="connsiteY43" fmla="*/ 305777 h 454914"/>
              <a:gd name="connsiteX44" fmla="*/ 107746 w 175209"/>
              <a:gd name="connsiteY44" fmla="*/ 322249 h 454914"/>
              <a:gd name="connsiteX45" fmla="*/ 116230 w 175209"/>
              <a:gd name="connsiteY45" fmla="*/ 338531 h 454914"/>
              <a:gd name="connsiteX46" fmla="*/ 125107 w 175209"/>
              <a:gd name="connsiteY46" fmla="*/ 354507 h 454914"/>
              <a:gd name="connsiteX47" fmla="*/ 134366 w 175209"/>
              <a:gd name="connsiteY47" fmla="*/ 370281 h 454914"/>
              <a:gd name="connsiteX48" fmla="*/ 144030 w 175209"/>
              <a:gd name="connsiteY48" fmla="*/ 385787 h 454914"/>
              <a:gd name="connsiteX49" fmla="*/ 154038 w 175209"/>
              <a:gd name="connsiteY49" fmla="*/ 401002 h 454914"/>
              <a:gd name="connsiteX50" fmla="*/ 164452 w 175209"/>
              <a:gd name="connsiteY50" fmla="*/ 415988 h 454914"/>
              <a:gd name="connsiteX51" fmla="*/ 175209 w 175209"/>
              <a:gd name="connsiteY51" fmla="*/ 430669 h 454914"/>
              <a:gd name="connsiteX52" fmla="*/ 172225 w 175209"/>
              <a:gd name="connsiteY52" fmla="*/ 451878 h 454914"/>
              <a:gd name="connsiteX53" fmla="*/ 163118 w 175209"/>
              <a:gd name="connsiteY53" fmla="*/ 454914 h 454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175209" h="454914">
                <a:moveTo>
                  <a:pt x="163118" y="454914"/>
                </a:moveTo>
                <a:cubicBezTo>
                  <a:pt x="158534" y="454914"/>
                  <a:pt x="153987" y="452843"/>
                  <a:pt x="151015" y="448881"/>
                </a:cubicBezTo>
                <a:cubicBezTo>
                  <a:pt x="147205" y="443839"/>
                  <a:pt x="143471" y="438734"/>
                  <a:pt x="139801" y="433577"/>
                </a:cubicBezTo>
                <a:cubicBezTo>
                  <a:pt x="136118" y="428421"/>
                  <a:pt x="132512" y="423227"/>
                  <a:pt x="128981" y="417982"/>
                </a:cubicBezTo>
                <a:cubicBezTo>
                  <a:pt x="125425" y="412750"/>
                  <a:pt x="121945" y="407466"/>
                  <a:pt x="118516" y="402120"/>
                </a:cubicBezTo>
                <a:cubicBezTo>
                  <a:pt x="115099" y="396773"/>
                  <a:pt x="111747" y="391388"/>
                  <a:pt x="108458" y="385965"/>
                </a:cubicBezTo>
                <a:cubicBezTo>
                  <a:pt x="105181" y="380529"/>
                  <a:pt x="101955" y="375056"/>
                  <a:pt x="98806" y="369519"/>
                </a:cubicBezTo>
                <a:cubicBezTo>
                  <a:pt x="95656" y="364032"/>
                  <a:pt x="92570" y="358469"/>
                  <a:pt x="89560" y="352882"/>
                </a:cubicBezTo>
                <a:cubicBezTo>
                  <a:pt x="86538" y="347243"/>
                  <a:pt x="83591" y="341604"/>
                  <a:pt x="80721" y="335940"/>
                </a:cubicBezTo>
                <a:cubicBezTo>
                  <a:pt x="77838" y="330250"/>
                  <a:pt x="75018" y="324510"/>
                  <a:pt x="72301" y="318744"/>
                </a:cubicBezTo>
                <a:cubicBezTo>
                  <a:pt x="69557" y="312978"/>
                  <a:pt x="66903" y="307175"/>
                  <a:pt x="64299" y="301319"/>
                </a:cubicBezTo>
                <a:cubicBezTo>
                  <a:pt x="61709" y="295478"/>
                  <a:pt x="59182" y="289585"/>
                  <a:pt x="56730" y="283679"/>
                </a:cubicBezTo>
                <a:cubicBezTo>
                  <a:pt x="54279" y="277748"/>
                  <a:pt x="51905" y="271779"/>
                  <a:pt x="49606" y="265785"/>
                </a:cubicBezTo>
                <a:cubicBezTo>
                  <a:pt x="47307" y="259778"/>
                  <a:pt x="45072" y="253746"/>
                  <a:pt x="42926" y="247675"/>
                </a:cubicBezTo>
                <a:cubicBezTo>
                  <a:pt x="40779" y="241592"/>
                  <a:pt x="38696" y="235496"/>
                  <a:pt x="36703" y="229336"/>
                </a:cubicBezTo>
                <a:cubicBezTo>
                  <a:pt x="34709" y="223202"/>
                  <a:pt x="32778" y="217030"/>
                  <a:pt x="30937" y="210807"/>
                </a:cubicBezTo>
                <a:cubicBezTo>
                  <a:pt x="29083" y="204584"/>
                  <a:pt x="27317" y="198348"/>
                  <a:pt x="25628" y="192061"/>
                </a:cubicBezTo>
                <a:cubicBezTo>
                  <a:pt x="23939" y="185801"/>
                  <a:pt x="22326" y="179489"/>
                  <a:pt x="20802" y="173139"/>
                </a:cubicBezTo>
                <a:cubicBezTo>
                  <a:pt x="19278" y="166814"/>
                  <a:pt x="17830" y="160439"/>
                  <a:pt x="16459" y="154051"/>
                </a:cubicBezTo>
                <a:cubicBezTo>
                  <a:pt x="15087" y="147624"/>
                  <a:pt x="13792" y="141198"/>
                  <a:pt x="12586" y="134734"/>
                </a:cubicBezTo>
                <a:cubicBezTo>
                  <a:pt x="11392" y="128270"/>
                  <a:pt x="10248" y="121792"/>
                  <a:pt x="9220" y="115265"/>
                </a:cubicBezTo>
                <a:cubicBezTo>
                  <a:pt x="8178" y="108737"/>
                  <a:pt x="7226" y="102196"/>
                  <a:pt x="6350" y="95630"/>
                </a:cubicBezTo>
                <a:cubicBezTo>
                  <a:pt x="5474" y="89039"/>
                  <a:pt x="4686" y="82461"/>
                  <a:pt x="3988" y="75806"/>
                </a:cubicBezTo>
                <a:cubicBezTo>
                  <a:pt x="3276" y="69202"/>
                  <a:pt x="2667" y="62547"/>
                  <a:pt x="2133" y="55867"/>
                </a:cubicBezTo>
                <a:cubicBezTo>
                  <a:pt x="1600" y="49212"/>
                  <a:pt x="1168" y="42506"/>
                  <a:pt x="813" y="35788"/>
                </a:cubicBezTo>
                <a:cubicBezTo>
                  <a:pt x="444" y="29057"/>
                  <a:pt x="178" y="22313"/>
                  <a:pt x="0" y="15531"/>
                </a:cubicBezTo>
                <a:cubicBezTo>
                  <a:pt x="-215" y="7175"/>
                  <a:pt x="6375" y="215"/>
                  <a:pt x="14732" y="0"/>
                </a:cubicBezTo>
                <a:cubicBezTo>
                  <a:pt x="23597" y="-571"/>
                  <a:pt x="30048" y="6375"/>
                  <a:pt x="30277" y="14732"/>
                </a:cubicBezTo>
                <a:cubicBezTo>
                  <a:pt x="30454" y="21234"/>
                  <a:pt x="30695" y="27711"/>
                  <a:pt x="31051" y="34175"/>
                </a:cubicBezTo>
                <a:cubicBezTo>
                  <a:pt x="31394" y="40627"/>
                  <a:pt x="31813" y="47053"/>
                  <a:pt x="32321" y="53466"/>
                </a:cubicBezTo>
                <a:cubicBezTo>
                  <a:pt x="32829" y="59893"/>
                  <a:pt x="33426" y="66268"/>
                  <a:pt x="34112" y="72618"/>
                </a:cubicBezTo>
                <a:cubicBezTo>
                  <a:pt x="34785" y="78994"/>
                  <a:pt x="35535" y="85318"/>
                  <a:pt x="36372" y="91643"/>
                </a:cubicBezTo>
                <a:cubicBezTo>
                  <a:pt x="37210" y="97954"/>
                  <a:pt x="38125" y="104241"/>
                  <a:pt x="39116" y="110502"/>
                </a:cubicBezTo>
                <a:cubicBezTo>
                  <a:pt x="40119" y="116751"/>
                  <a:pt x="41185" y="122961"/>
                  <a:pt x="42354" y="129184"/>
                </a:cubicBezTo>
                <a:cubicBezTo>
                  <a:pt x="43510" y="135382"/>
                  <a:pt x="44767" y="141554"/>
                  <a:pt x="46063" y="147713"/>
                </a:cubicBezTo>
                <a:cubicBezTo>
                  <a:pt x="47383" y="153835"/>
                  <a:pt x="48768" y="159943"/>
                  <a:pt x="50241" y="166039"/>
                </a:cubicBezTo>
                <a:cubicBezTo>
                  <a:pt x="51714" y="172135"/>
                  <a:pt x="53264" y="178193"/>
                  <a:pt x="54889" y="184213"/>
                </a:cubicBezTo>
                <a:cubicBezTo>
                  <a:pt x="56489" y="190246"/>
                  <a:pt x="58191" y="196240"/>
                  <a:pt x="59969" y="202196"/>
                </a:cubicBezTo>
                <a:cubicBezTo>
                  <a:pt x="61734" y="208140"/>
                  <a:pt x="63575" y="214071"/>
                  <a:pt x="65493" y="219964"/>
                </a:cubicBezTo>
                <a:cubicBezTo>
                  <a:pt x="67424" y="225856"/>
                  <a:pt x="69405" y="231737"/>
                  <a:pt x="71475" y="237566"/>
                </a:cubicBezTo>
                <a:cubicBezTo>
                  <a:pt x="73533" y="243382"/>
                  <a:pt x="75679" y="249173"/>
                  <a:pt x="77876" y="254939"/>
                </a:cubicBezTo>
                <a:cubicBezTo>
                  <a:pt x="80098" y="260693"/>
                  <a:pt x="82384" y="266407"/>
                  <a:pt x="84721" y="272097"/>
                </a:cubicBezTo>
                <a:cubicBezTo>
                  <a:pt x="87071" y="277786"/>
                  <a:pt x="89484" y="283425"/>
                  <a:pt x="91973" y="289039"/>
                </a:cubicBezTo>
                <a:cubicBezTo>
                  <a:pt x="94475" y="294652"/>
                  <a:pt x="97028" y="300227"/>
                  <a:pt x="99656" y="305777"/>
                </a:cubicBezTo>
                <a:cubicBezTo>
                  <a:pt x="102286" y="311302"/>
                  <a:pt x="104978" y="316801"/>
                  <a:pt x="107746" y="322249"/>
                </a:cubicBezTo>
                <a:cubicBezTo>
                  <a:pt x="110502" y="327723"/>
                  <a:pt x="113334" y="333146"/>
                  <a:pt x="116230" y="338531"/>
                </a:cubicBezTo>
                <a:cubicBezTo>
                  <a:pt x="119113" y="343877"/>
                  <a:pt x="122085" y="349224"/>
                  <a:pt x="125107" y="354507"/>
                </a:cubicBezTo>
                <a:cubicBezTo>
                  <a:pt x="128130" y="359841"/>
                  <a:pt x="131229" y="365074"/>
                  <a:pt x="134366" y="370281"/>
                </a:cubicBezTo>
                <a:cubicBezTo>
                  <a:pt x="137528" y="375488"/>
                  <a:pt x="140741" y="380644"/>
                  <a:pt x="144030" y="385787"/>
                </a:cubicBezTo>
                <a:cubicBezTo>
                  <a:pt x="147307" y="390893"/>
                  <a:pt x="150634" y="395973"/>
                  <a:pt x="154038" y="401002"/>
                </a:cubicBezTo>
                <a:cubicBezTo>
                  <a:pt x="157467" y="406044"/>
                  <a:pt x="160921" y="411048"/>
                  <a:pt x="164452" y="415988"/>
                </a:cubicBezTo>
                <a:cubicBezTo>
                  <a:pt x="167970" y="420916"/>
                  <a:pt x="171551" y="425818"/>
                  <a:pt x="175209" y="430669"/>
                </a:cubicBezTo>
                <a:cubicBezTo>
                  <a:pt x="180238" y="437337"/>
                  <a:pt x="178905" y="446836"/>
                  <a:pt x="172225" y="451878"/>
                </a:cubicBezTo>
                <a:cubicBezTo>
                  <a:pt x="169494" y="453923"/>
                  <a:pt x="166293" y="454914"/>
                  <a:pt x="163118" y="454914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44195" y="3913934"/>
            <a:ext cx="74041" cy="79819"/>
          </a:xfrm>
          <a:custGeom>
            <a:avLst/>
            <a:gdLst>
              <a:gd name="connsiteX0" fmla="*/ 62992 w 74041"/>
              <a:gd name="connsiteY0" fmla="*/ 79819 h 79819"/>
              <a:gd name="connsiteX1" fmla="*/ 52654 w 74041"/>
              <a:gd name="connsiteY1" fmla="*/ 75742 h 79819"/>
              <a:gd name="connsiteX2" fmla="*/ 38976 w 74041"/>
              <a:gd name="connsiteY2" fmla="*/ 62636 h 79819"/>
              <a:gd name="connsiteX3" fmla="*/ 25666 w 74041"/>
              <a:gd name="connsiteY3" fmla="*/ 49225 h 79819"/>
              <a:gd name="connsiteX4" fmla="*/ 12662 w 74041"/>
              <a:gd name="connsiteY4" fmla="*/ 35458 h 79819"/>
              <a:gd name="connsiteX5" fmla="*/ 0 w 74041"/>
              <a:gd name="connsiteY5" fmla="*/ 21361 h 79819"/>
              <a:gd name="connsiteX6" fmla="*/ 1422 w 74041"/>
              <a:gd name="connsiteY6" fmla="*/ 0 h 79819"/>
              <a:gd name="connsiteX7" fmla="*/ 22783 w 74041"/>
              <a:gd name="connsiteY7" fmla="*/ 1422 h 79819"/>
              <a:gd name="connsiteX8" fmla="*/ 34937 w 74041"/>
              <a:gd name="connsiteY8" fmla="*/ 14947 h 79819"/>
              <a:gd name="connsiteX9" fmla="*/ 47409 w 74041"/>
              <a:gd name="connsiteY9" fmla="*/ 28155 h 79819"/>
              <a:gd name="connsiteX10" fmla="*/ 60211 w 74041"/>
              <a:gd name="connsiteY10" fmla="*/ 41033 h 79819"/>
              <a:gd name="connsiteX11" fmla="*/ 73317 w 74041"/>
              <a:gd name="connsiteY11" fmla="*/ 53619 h 79819"/>
              <a:gd name="connsiteX12" fmla="*/ 74041 w 74041"/>
              <a:gd name="connsiteY12" fmla="*/ 75018 h 79819"/>
              <a:gd name="connsiteX13" fmla="*/ 62992 w 74041"/>
              <a:gd name="connsiteY13" fmla="*/ 79819 h 79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74041" h="79819">
                <a:moveTo>
                  <a:pt x="62992" y="79819"/>
                </a:moveTo>
                <a:cubicBezTo>
                  <a:pt x="59283" y="79819"/>
                  <a:pt x="55574" y="78473"/>
                  <a:pt x="52654" y="75742"/>
                </a:cubicBezTo>
                <a:cubicBezTo>
                  <a:pt x="48031" y="71437"/>
                  <a:pt x="43472" y="67055"/>
                  <a:pt x="38976" y="62636"/>
                </a:cubicBezTo>
                <a:cubicBezTo>
                  <a:pt x="34480" y="58229"/>
                  <a:pt x="30035" y="53746"/>
                  <a:pt x="25666" y="49225"/>
                </a:cubicBezTo>
                <a:cubicBezTo>
                  <a:pt x="21272" y="44678"/>
                  <a:pt x="16941" y="40106"/>
                  <a:pt x="12662" y="35458"/>
                </a:cubicBezTo>
                <a:cubicBezTo>
                  <a:pt x="8369" y="30810"/>
                  <a:pt x="4165" y="26111"/>
                  <a:pt x="0" y="21361"/>
                </a:cubicBezTo>
                <a:cubicBezTo>
                  <a:pt x="-5512" y="15074"/>
                  <a:pt x="-4876" y="5511"/>
                  <a:pt x="1422" y="0"/>
                </a:cubicBezTo>
                <a:cubicBezTo>
                  <a:pt x="7696" y="-5512"/>
                  <a:pt x="17271" y="-4876"/>
                  <a:pt x="22783" y="1422"/>
                </a:cubicBezTo>
                <a:cubicBezTo>
                  <a:pt x="26772" y="5981"/>
                  <a:pt x="30822" y="10477"/>
                  <a:pt x="34937" y="14947"/>
                </a:cubicBezTo>
                <a:cubicBezTo>
                  <a:pt x="39027" y="19380"/>
                  <a:pt x="43192" y="23799"/>
                  <a:pt x="47409" y="28155"/>
                </a:cubicBezTo>
                <a:cubicBezTo>
                  <a:pt x="51613" y="32486"/>
                  <a:pt x="55880" y="36791"/>
                  <a:pt x="60211" y="41033"/>
                </a:cubicBezTo>
                <a:cubicBezTo>
                  <a:pt x="64528" y="45287"/>
                  <a:pt x="68910" y="49479"/>
                  <a:pt x="73317" y="53619"/>
                </a:cubicBezTo>
                <a:cubicBezTo>
                  <a:pt x="79438" y="59334"/>
                  <a:pt x="79756" y="68910"/>
                  <a:pt x="74041" y="75018"/>
                </a:cubicBezTo>
                <a:cubicBezTo>
                  <a:pt x="71069" y="78206"/>
                  <a:pt x="67030" y="79819"/>
                  <a:pt x="62992" y="79819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1149" y="3722984"/>
            <a:ext cx="214630" cy="257721"/>
          </a:xfrm>
          <a:custGeom>
            <a:avLst/>
            <a:gdLst>
              <a:gd name="connsiteX0" fmla="*/ 202641 w 214630"/>
              <a:gd name="connsiteY0" fmla="*/ 257721 h 257721"/>
              <a:gd name="connsiteX1" fmla="*/ 193395 w 214630"/>
              <a:gd name="connsiteY1" fmla="*/ 254571 h 257721"/>
              <a:gd name="connsiteX2" fmla="*/ 178434 w 214630"/>
              <a:gd name="connsiteY2" fmla="*/ 242684 h 257721"/>
              <a:gd name="connsiteX3" fmla="*/ 163791 w 214630"/>
              <a:gd name="connsiteY3" fmla="*/ 230390 h 257721"/>
              <a:gd name="connsiteX4" fmla="*/ 149516 w 214630"/>
              <a:gd name="connsiteY4" fmla="*/ 217703 h 257721"/>
              <a:gd name="connsiteX5" fmla="*/ 135597 w 214630"/>
              <a:gd name="connsiteY5" fmla="*/ 204596 h 257721"/>
              <a:gd name="connsiteX6" fmla="*/ 122059 w 214630"/>
              <a:gd name="connsiteY6" fmla="*/ 191147 h 257721"/>
              <a:gd name="connsiteX7" fmla="*/ 108889 w 214630"/>
              <a:gd name="connsiteY7" fmla="*/ 177317 h 257721"/>
              <a:gd name="connsiteX8" fmla="*/ 96113 w 214630"/>
              <a:gd name="connsiteY8" fmla="*/ 163118 h 257721"/>
              <a:gd name="connsiteX9" fmla="*/ 83743 w 214630"/>
              <a:gd name="connsiteY9" fmla="*/ 148564 h 257721"/>
              <a:gd name="connsiteX10" fmla="*/ 71754 w 214630"/>
              <a:gd name="connsiteY10" fmla="*/ 133654 h 257721"/>
              <a:gd name="connsiteX11" fmla="*/ 60197 w 214630"/>
              <a:gd name="connsiteY11" fmla="*/ 118414 h 257721"/>
              <a:gd name="connsiteX12" fmla="*/ 49059 w 214630"/>
              <a:gd name="connsiteY12" fmla="*/ 102857 h 257721"/>
              <a:gd name="connsiteX13" fmla="*/ 38341 w 214630"/>
              <a:gd name="connsiteY13" fmla="*/ 86943 h 257721"/>
              <a:gd name="connsiteX14" fmla="*/ 28092 w 214630"/>
              <a:gd name="connsiteY14" fmla="*/ 70751 h 257721"/>
              <a:gd name="connsiteX15" fmla="*/ 18262 w 214630"/>
              <a:gd name="connsiteY15" fmla="*/ 54241 h 257721"/>
              <a:gd name="connsiteX16" fmla="*/ 8889 w 214630"/>
              <a:gd name="connsiteY16" fmla="*/ 37413 h 257721"/>
              <a:gd name="connsiteX17" fmla="*/ 0 w 214630"/>
              <a:gd name="connsiteY17" fmla="*/ 20332 h 257721"/>
              <a:gd name="connsiteX18" fmla="*/ 6718 w 214630"/>
              <a:gd name="connsiteY18" fmla="*/ 0 h 257721"/>
              <a:gd name="connsiteX19" fmla="*/ 27063 w 214630"/>
              <a:gd name="connsiteY19" fmla="*/ 6718 h 257721"/>
              <a:gd name="connsiteX20" fmla="*/ 35559 w 214630"/>
              <a:gd name="connsiteY20" fmla="*/ 23050 h 257721"/>
              <a:gd name="connsiteX21" fmla="*/ 44500 w 214630"/>
              <a:gd name="connsiteY21" fmla="*/ 39115 h 257721"/>
              <a:gd name="connsiteX22" fmla="*/ 53898 w 214630"/>
              <a:gd name="connsiteY22" fmla="*/ 54902 h 257721"/>
              <a:gd name="connsiteX23" fmla="*/ 63715 w 214630"/>
              <a:gd name="connsiteY23" fmla="*/ 70383 h 257721"/>
              <a:gd name="connsiteX24" fmla="*/ 73938 w 214630"/>
              <a:gd name="connsiteY24" fmla="*/ 85572 h 257721"/>
              <a:gd name="connsiteX25" fmla="*/ 84581 w 214630"/>
              <a:gd name="connsiteY25" fmla="*/ 100457 h 257721"/>
              <a:gd name="connsiteX26" fmla="*/ 95630 w 214630"/>
              <a:gd name="connsiteY26" fmla="*/ 115023 h 257721"/>
              <a:gd name="connsiteX27" fmla="*/ 107085 w 214630"/>
              <a:gd name="connsiteY27" fmla="*/ 129260 h 257721"/>
              <a:gd name="connsiteX28" fmla="*/ 118909 w 214630"/>
              <a:gd name="connsiteY28" fmla="*/ 143166 h 257721"/>
              <a:gd name="connsiteX29" fmla="*/ 131114 w 214630"/>
              <a:gd name="connsiteY29" fmla="*/ 156755 h 257721"/>
              <a:gd name="connsiteX30" fmla="*/ 143712 w 214630"/>
              <a:gd name="connsiteY30" fmla="*/ 169989 h 257721"/>
              <a:gd name="connsiteX31" fmla="*/ 156641 w 214630"/>
              <a:gd name="connsiteY31" fmla="*/ 182841 h 257721"/>
              <a:gd name="connsiteX32" fmla="*/ 169976 w 214630"/>
              <a:gd name="connsiteY32" fmla="*/ 195364 h 257721"/>
              <a:gd name="connsiteX33" fmla="*/ 183591 w 214630"/>
              <a:gd name="connsiteY33" fmla="*/ 207467 h 257721"/>
              <a:gd name="connsiteX34" fmla="*/ 197598 w 214630"/>
              <a:gd name="connsiteY34" fmla="*/ 219252 h 257721"/>
              <a:gd name="connsiteX35" fmla="*/ 211899 w 214630"/>
              <a:gd name="connsiteY35" fmla="*/ 230581 h 257721"/>
              <a:gd name="connsiteX36" fmla="*/ 214629 w 214630"/>
              <a:gd name="connsiteY36" fmla="*/ 251815 h 257721"/>
              <a:gd name="connsiteX37" fmla="*/ 202641 w 214630"/>
              <a:gd name="connsiteY37" fmla="*/ 257721 h 257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</a:cxnLst>
            <a:rect l="l" t="t" r="r" b="b"/>
            <a:pathLst>
              <a:path w="214630" h="257721">
                <a:moveTo>
                  <a:pt x="202641" y="257721"/>
                </a:moveTo>
                <a:cubicBezTo>
                  <a:pt x="199402" y="257721"/>
                  <a:pt x="196150" y="256692"/>
                  <a:pt x="193395" y="254571"/>
                </a:cubicBezTo>
                <a:cubicBezTo>
                  <a:pt x="188353" y="250672"/>
                  <a:pt x="183362" y="246722"/>
                  <a:pt x="178434" y="242684"/>
                </a:cubicBezTo>
                <a:cubicBezTo>
                  <a:pt x="173481" y="238632"/>
                  <a:pt x="168604" y="234556"/>
                  <a:pt x="163791" y="230390"/>
                </a:cubicBezTo>
                <a:cubicBezTo>
                  <a:pt x="158977" y="226237"/>
                  <a:pt x="154215" y="221995"/>
                  <a:pt x="149516" y="217703"/>
                </a:cubicBezTo>
                <a:cubicBezTo>
                  <a:pt x="144805" y="213385"/>
                  <a:pt x="140169" y="209029"/>
                  <a:pt x="135597" y="204596"/>
                </a:cubicBezTo>
                <a:cubicBezTo>
                  <a:pt x="131025" y="200190"/>
                  <a:pt x="126517" y="195707"/>
                  <a:pt x="122059" y="191147"/>
                </a:cubicBezTo>
                <a:cubicBezTo>
                  <a:pt x="117614" y="186588"/>
                  <a:pt x="113220" y="181990"/>
                  <a:pt x="108889" y="177317"/>
                </a:cubicBezTo>
                <a:cubicBezTo>
                  <a:pt x="104571" y="172643"/>
                  <a:pt x="100303" y="167906"/>
                  <a:pt x="96113" y="163118"/>
                </a:cubicBezTo>
                <a:cubicBezTo>
                  <a:pt x="91934" y="158330"/>
                  <a:pt x="87807" y="153466"/>
                  <a:pt x="83743" y="148564"/>
                </a:cubicBezTo>
                <a:cubicBezTo>
                  <a:pt x="79679" y="143662"/>
                  <a:pt x="75691" y="138683"/>
                  <a:pt x="71754" y="133654"/>
                </a:cubicBezTo>
                <a:cubicBezTo>
                  <a:pt x="67855" y="128638"/>
                  <a:pt x="63982" y="123558"/>
                  <a:pt x="60197" y="118414"/>
                </a:cubicBezTo>
                <a:cubicBezTo>
                  <a:pt x="56412" y="113283"/>
                  <a:pt x="52704" y="108102"/>
                  <a:pt x="49059" y="102857"/>
                </a:cubicBezTo>
                <a:cubicBezTo>
                  <a:pt x="45415" y="97599"/>
                  <a:pt x="41846" y="92303"/>
                  <a:pt x="38341" y="86943"/>
                </a:cubicBezTo>
                <a:cubicBezTo>
                  <a:pt x="34861" y="81610"/>
                  <a:pt x="31444" y="76212"/>
                  <a:pt x="28092" y="70751"/>
                </a:cubicBezTo>
                <a:cubicBezTo>
                  <a:pt x="24726" y="65290"/>
                  <a:pt x="21462" y="59791"/>
                  <a:pt x="18262" y="54241"/>
                </a:cubicBezTo>
                <a:cubicBezTo>
                  <a:pt x="15061" y="48691"/>
                  <a:pt x="11937" y="43091"/>
                  <a:pt x="8889" y="37413"/>
                </a:cubicBezTo>
                <a:cubicBezTo>
                  <a:pt x="5854" y="31775"/>
                  <a:pt x="2882" y="26072"/>
                  <a:pt x="0" y="20332"/>
                </a:cubicBezTo>
                <a:cubicBezTo>
                  <a:pt x="-3759" y="12852"/>
                  <a:pt x="-749" y="3746"/>
                  <a:pt x="6718" y="0"/>
                </a:cubicBezTo>
                <a:cubicBezTo>
                  <a:pt x="14198" y="-3759"/>
                  <a:pt x="23304" y="-736"/>
                  <a:pt x="27063" y="6718"/>
                </a:cubicBezTo>
                <a:cubicBezTo>
                  <a:pt x="29819" y="12217"/>
                  <a:pt x="32638" y="17665"/>
                  <a:pt x="35559" y="23050"/>
                </a:cubicBezTo>
                <a:cubicBezTo>
                  <a:pt x="38468" y="28460"/>
                  <a:pt x="41452" y="33807"/>
                  <a:pt x="44500" y="39115"/>
                </a:cubicBezTo>
                <a:cubicBezTo>
                  <a:pt x="47561" y="44437"/>
                  <a:pt x="50697" y="49682"/>
                  <a:pt x="53898" y="54902"/>
                </a:cubicBezTo>
                <a:cubicBezTo>
                  <a:pt x="57098" y="60096"/>
                  <a:pt x="60362" y="65265"/>
                  <a:pt x="63715" y="70383"/>
                </a:cubicBezTo>
                <a:cubicBezTo>
                  <a:pt x="67043" y="75501"/>
                  <a:pt x="70459" y="80568"/>
                  <a:pt x="73938" y="85572"/>
                </a:cubicBezTo>
                <a:cubicBezTo>
                  <a:pt x="77431" y="90589"/>
                  <a:pt x="80974" y="95541"/>
                  <a:pt x="84581" y="100457"/>
                </a:cubicBezTo>
                <a:cubicBezTo>
                  <a:pt x="88200" y="105371"/>
                  <a:pt x="91884" y="110235"/>
                  <a:pt x="95630" y="115023"/>
                </a:cubicBezTo>
                <a:cubicBezTo>
                  <a:pt x="99390" y="119837"/>
                  <a:pt x="103199" y="124574"/>
                  <a:pt x="107085" y="129260"/>
                </a:cubicBezTo>
                <a:cubicBezTo>
                  <a:pt x="110959" y="133959"/>
                  <a:pt x="114896" y="138582"/>
                  <a:pt x="118909" y="143166"/>
                </a:cubicBezTo>
                <a:cubicBezTo>
                  <a:pt x="122922" y="147764"/>
                  <a:pt x="126986" y="152272"/>
                  <a:pt x="131114" y="156755"/>
                </a:cubicBezTo>
                <a:cubicBezTo>
                  <a:pt x="135254" y="161213"/>
                  <a:pt x="139458" y="165620"/>
                  <a:pt x="143712" y="169989"/>
                </a:cubicBezTo>
                <a:cubicBezTo>
                  <a:pt x="147954" y="174332"/>
                  <a:pt x="152259" y="178612"/>
                  <a:pt x="156641" y="182841"/>
                </a:cubicBezTo>
                <a:cubicBezTo>
                  <a:pt x="161035" y="187083"/>
                  <a:pt x="165480" y="191249"/>
                  <a:pt x="169976" y="195364"/>
                </a:cubicBezTo>
                <a:cubicBezTo>
                  <a:pt x="174434" y="199440"/>
                  <a:pt x="178993" y="203479"/>
                  <a:pt x="183591" y="207467"/>
                </a:cubicBezTo>
                <a:cubicBezTo>
                  <a:pt x="188200" y="211442"/>
                  <a:pt x="192861" y="215379"/>
                  <a:pt x="197598" y="219252"/>
                </a:cubicBezTo>
                <a:cubicBezTo>
                  <a:pt x="202297" y="223075"/>
                  <a:pt x="207060" y="226860"/>
                  <a:pt x="211899" y="230581"/>
                </a:cubicBezTo>
                <a:cubicBezTo>
                  <a:pt x="218516" y="235699"/>
                  <a:pt x="219747" y="245211"/>
                  <a:pt x="214629" y="251815"/>
                </a:cubicBezTo>
                <a:cubicBezTo>
                  <a:pt x="211657" y="255701"/>
                  <a:pt x="207161" y="257721"/>
                  <a:pt x="202641" y="257721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8892" y="3437488"/>
            <a:ext cx="58063" cy="197650"/>
          </a:xfrm>
          <a:custGeom>
            <a:avLst/>
            <a:gdLst>
              <a:gd name="connsiteX0" fmla="*/ 29082 w 58063"/>
              <a:gd name="connsiteY0" fmla="*/ 197650 h 197650"/>
              <a:gd name="connsiteX1" fmla="*/ 23659 w 58063"/>
              <a:gd name="connsiteY1" fmla="*/ 178765 h 197650"/>
              <a:gd name="connsiteX2" fmla="*/ 18795 w 58063"/>
              <a:gd name="connsiteY2" fmla="*/ 159677 h 197650"/>
              <a:gd name="connsiteX3" fmla="*/ 14465 w 58063"/>
              <a:gd name="connsiteY3" fmla="*/ 140360 h 197650"/>
              <a:gd name="connsiteX4" fmla="*/ 10667 w 58063"/>
              <a:gd name="connsiteY4" fmla="*/ 120865 h 197650"/>
              <a:gd name="connsiteX5" fmla="*/ 7442 w 58063"/>
              <a:gd name="connsiteY5" fmla="*/ 101142 h 197650"/>
              <a:gd name="connsiteX6" fmla="*/ 4788 w 58063"/>
              <a:gd name="connsiteY6" fmla="*/ 81254 h 197650"/>
              <a:gd name="connsiteX7" fmla="*/ 2705 w 58063"/>
              <a:gd name="connsiteY7" fmla="*/ 61176 h 197650"/>
              <a:gd name="connsiteX8" fmla="*/ 1219 w 58063"/>
              <a:gd name="connsiteY8" fmla="*/ 40944 h 197650"/>
              <a:gd name="connsiteX9" fmla="*/ 304 w 58063"/>
              <a:gd name="connsiteY9" fmla="*/ 20548 h 197650"/>
              <a:gd name="connsiteX10" fmla="*/ 0 w 58063"/>
              <a:gd name="connsiteY10" fmla="*/ 0 h 197650"/>
              <a:gd name="connsiteX11" fmla="*/ 30289 w 58063"/>
              <a:gd name="connsiteY11" fmla="*/ 0 h 197650"/>
              <a:gd name="connsiteX12" fmla="*/ 30568 w 58063"/>
              <a:gd name="connsiteY12" fmla="*/ 19659 h 197650"/>
              <a:gd name="connsiteX13" fmla="*/ 31445 w 58063"/>
              <a:gd name="connsiteY13" fmla="*/ 39166 h 197650"/>
              <a:gd name="connsiteX14" fmla="*/ 32880 w 58063"/>
              <a:gd name="connsiteY14" fmla="*/ 58496 h 197650"/>
              <a:gd name="connsiteX15" fmla="*/ 34861 w 58063"/>
              <a:gd name="connsiteY15" fmla="*/ 77698 h 197650"/>
              <a:gd name="connsiteX16" fmla="*/ 37401 w 58063"/>
              <a:gd name="connsiteY16" fmla="*/ 96685 h 197650"/>
              <a:gd name="connsiteX17" fmla="*/ 40475 w 58063"/>
              <a:gd name="connsiteY17" fmla="*/ 115532 h 197650"/>
              <a:gd name="connsiteX18" fmla="*/ 44106 w 58063"/>
              <a:gd name="connsiteY18" fmla="*/ 134162 h 197650"/>
              <a:gd name="connsiteX19" fmla="*/ 48247 w 58063"/>
              <a:gd name="connsiteY19" fmla="*/ 152615 h 197650"/>
              <a:gd name="connsiteX20" fmla="*/ 52907 w 58063"/>
              <a:gd name="connsiteY20" fmla="*/ 170853 h 197650"/>
              <a:gd name="connsiteX21" fmla="*/ 58063 w 58063"/>
              <a:gd name="connsiteY21" fmla="*/ 188887 h 197650"/>
              <a:gd name="connsiteX22" fmla="*/ 29082 w 58063"/>
              <a:gd name="connsiteY22" fmla="*/ 197650 h 19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58063" h="197650">
                <a:moveTo>
                  <a:pt x="29082" y="197650"/>
                </a:moveTo>
                <a:cubicBezTo>
                  <a:pt x="27190" y="191389"/>
                  <a:pt x="25374" y="185102"/>
                  <a:pt x="23659" y="178765"/>
                </a:cubicBezTo>
                <a:cubicBezTo>
                  <a:pt x="21945" y="172453"/>
                  <a:pt x="20332" y="166077"/>
                  <a:pt x="18795" y="159677"/>
                </a:cubicBezTo>
                <a:cubicBezTo>
                  <a:pt x="17259" y="153276"/>
                  <a:pt x="15811" y="146837"/>
                  <a:pt x="14465" y="140360"/>
                </a:cubicBezTo>
                <a:cubicBezTo>
                  <a:pt x="13093" y="133883"/>
                  <a:pt x="11848" y="127393"/>
                  <a:pt x="10667" y="120865"/>
                </a:cubicBezTo>
                <a:cubicBezTo>
                  <a:pt x="9499" y="114312"/>
                  <a:pt x="8432" y="107746"/>
                  <a:pt x="7442" y="101142"/>
                </a:cubicBezTo>
                <a:cubicBezTo>
                  <a:pt x="6463" y="94551"/>
                  <a:pt x="5574" y="87909"/>
                  <a:pt x="4788" y="81254"/>
                </a:cubicBezTo>
                <a:cubicBezTo>
                  <a:pt x="4000" y="74587"/>
                  <a:pt x="3314" y="67894"/>
                  <a:pt x="2705" y="61176"/>
                </a:cubicBezTo>
                <a:cubicBezTo>
                  <a:pt x="2107" y="54470"/>
                  <a:pt x="1613" y="47714"/>
                  <a:pt x="1219" y="40944"/>
                </a:cubicBezTo>
                <a:cubicBezTo>
                  <a:pt x="799" y="34175"/>
                  <a:pt x="507" y="27368"/>
                  <a:pt x="304" y="20548"/>
                </a:cubicBezTo>
                <a:cubicBezTo>
                  <a:pt x="101" y="13716"/>
                  <a:pt x="0" y="6870"/>
                  <a:pt x="0" y="0"/>
                </a:cubicBezTo>
                <a:lnTo>
                  <a:pt x="30289" y="0"/>
                </a:lnTo>
                <a:cubicBezTo>
                  <a:pt x="30289" y="6565"/>
                  <a:pt x="30391" y="13144"/>
                  <a:pt x="30568" y="19659"/>
                </a:cubicBezTo>
                <a:cubicBezTo>
                  <a:pt x="30771" y="26174"/>
                  <a:pt x="31063" y="32677"/>
                  <a:pt x="31445" y="39166"/>
                </a:cubicBezTo>
                <a:cubicBezTo>
                  <a:pt x="31825" y="45631"/>
                  <a:pt x="32308" y="52082"/>
                  <a:pt x="32880" y="58496"/>
                </a:cubicBezTo>
                <a:cubicBezTo>
                  <a:pt x="33439" y="64922"/>
                  <a:pt x="34111" y="71323"/>
                  <a:pt x="34861" y="77698"/>
                </a:cubicBezTo>
                <a:cubicBezTo>
                  <a:pt x="35623" y="84048"/>
                  <a:pt x="36461" y="90385"/>
                  <a:pt x="37401" y="96685"/>
                </a:cubicBezTo>
                <a:cubicBezTo>
                  <a:pt x="38341" y="102997"/>
                  <a:pt x="39382" y="109283"/>
                  <a:pt x="40475" y="115532"/>
                </a:cubicBezTo>
                <a:cubicBezTo>
                  <a:pt x="41592" y="121754"/>
                  <a:pt x="42811" y="127977"/>
                  <a:pt x="44106" y="134162"/>
                </a:cubicBezTo>
                <a:cubicBezTo>
                  <a:pt x="45389" y="140347"/>
                  <a:pt x="46773" y="146507"/>
                  <a:pt x="48247" y="152615"/>
                </a:cubicBezTo>
                <a:cubicBezTo>
                  <a:pt x="49707" y="158737"/>
                  <a:pt x="51257" y="164807"/>
                  <a:pt x="52907" y="170853"/>
                </a:cubicBezTo>
                <a:cubicBezTo>
                  <a:pt x="54533" y="176898"/>
                  <a:pt x="56260" y="182918"/>
                  <a:pt x="58063" y="188887"/>
                </a:cubicBezTo>
                <a:lnTo>
                  <a:pt x="29082" y="197650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1149" y="3722984"/>
            <a:ext cx="214630" cy="257721"/>
          </a:xfrm>
          <a:custGeom>
            <a:avLst/>
            <a:gdLst>
              <a:gd name="connsiteX0" fmla="*/ 202641 w 214630"/>
              <a:gd name="connsiteY0" fmla="*/ 257721 h 257721"/>
              <a:gd name="connsiteX1" fmla="*/ 193395 w 214630"/>
              <a:gd name="connsiteY1" fmla="*/ 254571 h 257721"/>
              <a:gd name="connsiteX2" fmla="*/ 178434 w 214630"/>
              <a:gd name="connsiteY2" fmla="*/ 242684 h 257721"/>
              <a:gd name="connsiteX3" fmla="*/ 163791 w 214630"/>
              <a:gd name="connsiteY3" fmla="*/ 230390 h 257721"/>
              <a:gd name="connsiteX4" fmla="*/ 149516 w 214630"/>
              <a:gd name="connsiteY4" fmla="*/ 217703 h 257721"/>
              <a:gd name="connsiteX5" fmla="*/ 135597 w 214630"/>
              <a:gd name="connsiteY5" fmla="*/ 204596 h 257721"/>
              <a:gd name="connsiteX6" fmla="*/ 122059 w 214630"/>
              <a:gd name="connsiteY6" fmla="*/ 191147 h 257721"/>
              <a:gd name="connsiteX7" fmla="*/ 108889 w 214630"/>
              <a:gd name="connsiteY7" fmla="*/ 177317 h 257721"/>
              <a:gd name="connsiteX8" fmla="*/ 96113 w 214630"/>
              <a:gd name="connsiteY8" fmla="*/ 163118 h 257721"/>
              <a:gd name="connsiteX9" fmla="*/ 83743 w 214630"/>
              <a:gd name="connsiteY9" fmla="*/ 148564 h 257721"/>
              <a:gd name="connsiteX10" fmla="*/ 71754 w 214630"/>
              <a:gd name="connsiteY10" fmla="*/ 133654 h 257721"/>
              <a:gd name="connsiteX11" fmla="*/ 60197 w 214630"/>
              <a:gd name="connsiteY11" fmla="*/ 118414 h 257721"/>
              <a:gd name="connsiteX12" fmla="*/ 49059 w 214630"/>
              <a:gd name="connsiteY12" fmla="*/ 102857 h 257721"/>
              <a:gd name="connsiteX13" fmla="*/ 38341 w 214630"/>
              <a:gd name="connsiteY13" fmla="*/ 86943 h 257721"/>
              <a:gd name="connsiteX14" fmla="*/ 28092 w 214630"/>
              <a:gd name="connsiteY14" fmla="*/ 70751 h 257721"/>
              <a:gd name="connsiteX15" fmla="*/ 18262 w 214630"/>
              <a:gd name="connsiteY15" fmla="*/ 54241 h 257721"/>
              <a:gd name="connsiteX16" fmla="*/ 8889 w 214630"/>
              <a:gd name="connsiteY16" fmla="*/ 37413 h 257721"/>
              <a:gd name="connsiteX17" fmla="*/ 0 w 214630"/>
              <a:gd name="connsiteY17" fmla="*/ 20332 h 257721"/>
              <a:gd name="connsiteX18" fmla="*/ 6718 w 214630"/>
              <a:gd name="connsiteY18" fmla="*/ 0 h 257721"/>
              <a:gd name="connsiteX19" fmla="*/ 27063 w 214630"/>
              <a:gd name="connsiteY19" fmla="*/ 6718 h 257721"/>
              <a:gd name="connsiteX20" fmla="*/ 35559 w 214630"/>
              <a:gd name="connsiteY20" fmla="*/ 23050 h 257721"/>
              <a:gd name="connsiteX21" fmla="*/ 44500 w 214630"/>
              <a:gd name="connsiteY21" fmla="*/ 39115 h 257721"/>
              <a:gd name="connsiteX22" fmla="*/ 53898 w 214630"/>
              <a:gd name="connsiteY22" fmla="*/ 54902 h 257721"/>
              <a:gd name="connsiteX23" fmla="*/ 63715 w 214630"/>
              <a:gd name="connsiteY23" fmla="*/ 70383 h 257721"/>
              <a:gd name="connsiteX24" fmla="*/ 73938 w 214630"/>
              <a:gd name="connsiteY24" fmla="*/ 85572 h 257721"/>
              <a:gd name="connsiteX25" fmla="*/ 84581 w 214630"/>
              <a:gd name="connsiteY25" fmla="*/ 100457 h 257721"/>
              <a:gd name="connsiteX26" fmla="*/ 95630 w 214630"/>
              <a:gd name="connsiteY26" fmla="*/ 115023 h 257721"/>
              <a:gd name="connsiteX27" fmla="*/ 107085 w 214630"/>
              <a:gd name="connsiteY27" fmla="*/ 129260 h 257721"/>
              <a:gd name="connsiteX28" fmla="*/ 118909 w 214630"/>
              <a:gd name="connsiteY28" fmla="*/ 143166 h 257721"/>
              <a:gd name="connsiteX29" fmla="*/ 131114 w 214630"/>
              <a:gd name="connsiteY29" fmla="*/ 156755 h 257721"/>
              <a:gd name="connsiteX30" fmla="*/ 143712 w 214630"/>
              <a:gd name="connsiteY30" fmla="*/ 169989 h 257721"/>
              <a:gd name="connsiteX31" fmla="*/ 156641 w 214630"/>
              <a:gd name="connsiteY31" fmla="*/ 182841 h 257721"/>
              <a:gd name="connsiteX32" fmla="*/ 169976 w 214630"/>
              <a:gd name="connsiteY32" fmla="*/ 195364 h 257721"/>
              <a:gd name="connsiteX33" fmla="*/ 183591 w 214630"/>
              <a:gd name="connsiteY33" fmla="*/ 207467 h 257721"/>
              <a:gd name="connsiteX34" fmla="*/ 197598 w 214630"/>
              <a:gd name="connsiteY34" fmla="*/ 219252 h 257721"/>
              <a:gd name="connsiteX35" fmla="*/ 211899 w 214630"/>
              <a:gd name="connsiteY35" fmla="*/ 230581 h 257721"/>
              <a:gd name="connsiteX36" fmla="*/ 214629 w 214630"/>
              <a:gd name="connsiteY36" fmla="*/ 251815 h 257721"/>
              <a:gd name="connsiteX37" fmla="*/ 202641 w 214630"/>
              <a:gd name="connsiteY37" fmla="*/ 257721 h 257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</a:cxnLst>
            <a:rect l="l" t="t" r="r" b="b"/>
            <a:pathLst>
              <a:path w="214630" h="257721">
                <a:moveTo>
                  <a:pt x="202641" y="257721"/>
                </a:moveTo>
                <a:cubicBezTo>
                  <a:pt x="199402" y="257721"/>
                  <a:pt x="196150" y="256692"/>
                  <a:pt x="193395" y="254571"/>
                </a:cubicBezTo>
                <a:cubicBezTo>
                  <a:pt x="188353" y="250672"/>
                  <a:pt x="183362" y="246722"/>
                  <a:pt x="178434" y="242684"/>
                </a:cubicBezTo>
                <a:cubicBezTo>
                  <a:pt x="173481" y="238632"/>
                  <a:pt x="168604" y="234556"/>
                  <a:pt x="163791" y="230390"/>
                </a:cubicBezTo>
                <a:cubicBezTo>
                  <a:pt x="158977" y="226237"/>
                  <a:pt x="154215" y="221995"/>
                  <a:pt x="149516" y="217703"/>
                </a:cubicBezTo>
                <a:cubicBezTo>
                  <a:pt x="144805" y="213385"/>
                  <a:pt x="140169" y="209029"/>
                  <a:pt x="135597" y="204596"/>
                </a:cubicBezTo>
                <a:cubicBezTo>
                  <a:pt x="131025" y="200190"/>
                  <a:pt x="126517" y="195707"/>
                  <a:pt x="122059" y="191147"/>
                </a:cubicBezTo>
                <a:cubicBezTo>
                  <a:pt x="117614" y="186588"/>
                  <a:pt x="113220" y="181990"/>
                  <a:pt x="108889" y="177317"/>
                </a:cubicBezTo>
                <a:cubicBezTo>
                  <a:pt x="104571" y="172643"/>
                  <a:pt x="100303" y="167906"/>
                  <a:pt x="96113" y="163118"/>
                </a:cubicBezTo>
                <a:cubicBezTo>
                  <a:pt x="91934" y="158330"/>
                  <a:pt x="87807" y="153466"/>
                  <a:pt x="83743" y="148564"/>
                </a:cubicBezTo>
                <a:cubicBezTo>
                  <a:pt x="79679" y="143662"/>
                  <a:pt x="75691" y="138683"/>
                  <a:pt x="71754" y="133654"/>
                </a:cubicBezTo>
                <a:cubicBezTo>
                  <a:pt x="67855" y="128638"/>
                  <a:pt x="63982" y="123558"/>
                  <a:pt x="60197" y="118414"/>
                </a:cubicBezTo>
                <a:cubicBezTo>
                  <a:pt x="56412" y="113283"/>
                  <a:pt x="52704" y="108102"/>
                  <a:pt x="49059" y="102857"/>
                </a:cubicBezTo>
                <a:cubicBezTo>
                  <a:pt x="45415" y="97599"/>
                  <a:pt x="41846" y="92303"/>
                  <a:pt x="38341" y="86943"/>
                </a:cubicBezTo>
                <a:cubicBezTo>
                  <a:pt x="34861" y="81610"/>
                  <a:pt x="31444" y="76212"/>
                  <a:pt x="28092" y="70751"/>
                </a:cubicBezTo>
                <a:cubicBezTo>
                  <a:pt x="24726" y="65290"/>
                  <a:pt x="21462" y="59791"/>
                  <a:pt x="18262" y="54241"/>
                </a:cubicBezTo>
                <a:cubicBezTo>
                  <a:pt x="15061" y="48691"/>
                  <a:pt x="11937" y="43091"/>
                  <a:pt x="8889" y="37413"/>
                </a:cubicBezTo>
                <a:cubicBezTo>
                  <a:pt x="5854" y="31775"/>
                  <a:pt x="2882" y="26072"/>
                  <a:pt x="0" y="20332"/>
                </a:cubicBezTo>
                <a:cubicBezTo>
                  <a:pt x="-3759" y="12852"/>
                  <a:pt x="-749" y="3746"/>
                  <a:pt x="6718" y="0"/>
                </a:cubicBezTo>
                <a:cubicBezTo>
                  <a:pt x="14198" y="-3759"/>
                  <a:pt x="23304" y="-736"/>
                  <a:pt x="27063" y="6718"/>
                </a:cubicBezTo>
                <a:cubicBezTo>
                  <a:pt x="29819" y="12217"/>
                  <a:pt x="32638" y="17665"/>
                  <a:pt x="35559" y="23050"/>
                </a:cubicBezTo>
                <a:cubicBezTo>
                  <a:pt x="38468" y="28460"/>
                  <a:pt x="41452" y="33807"/>
                  <a:pt x="44500" y="39115"/>
                </a:cubicBezTo>
                <a:cubicBezTo>
                  <a:pt x="47561" y="44437"/>
                  <a:pt x="50697" y="49682"/>
                  <a:pt x="53898" y="54902"/>
                </a:cubicBezTo>
                <a:cubicBezTo>
                  <a:pt x="57098" y="60096"/>
                  <a:pt x="60362" y="65265"/>
                  <a:pt x="63715" y="70383"/>
                </a:cubicBezTo>
                <a:cubicBezTo>
                  <a:pt x="67043" y="75501"/>
                  <a:pt x="70459" y="80568"/>
                  <a:pt x="73938" y="85572"/>
                </a:cubicBezTo>
                <a:cubicBezTo>
                  <a:pt x="77431" y="90589"/>
                  <a:pt x="80974" y="95541"/>
                  <a:pt x="84581" y="100457"/>
                </a:cubicBezTo>
                <a:cubicBezTo>
                  <a:pt x="88200" y="105371"/>
                  <a:pt x="91884" y="110235"/>
                  <a:pt x="95630" y="115023"/>
                </a:cubicBezTo>
                <a:cubicBezTo>
                  <a:pt x="99390" y="119837"/>
                  <a:pt x="103199" y="124574"/>
                  <a:pt x="107085" y="129260"/>
                </a:cubicBezTo>
                <a:cubicBezTo>
                  <a:pt x="110959" y="133959"/>
                  <a:pt x="114896" y="138582"/>
                  <a:pt x="118909" y="143166"/>
                </a:cubicBezTo>
                <a:cubicBezTo>
                  <a:pt x="122922" y="147764"/>
                  <a:pt x="126986" y="152272"/>
                  <a:pt x="131114" y="156755"/>
                </a:cubicBezTo>
                <a:cubicBezTo>
                  <a:pt x="135254" y="161213"/>
                  <a:pt x="139458" y="165620"/>
                  <a:pt x="143712" y="169989"/>
                </a:cubicBezTo>
                <a:cubicBezTo>
                  <a:pt x="147954" y="174332"/>
                  <a:pt x="152259" y="178612"/>
                  <a:pt x="156641" y="182841"/>
                </a:cubicBezTo>
                <a:cubicBezTo>
                  <a:pt x="161035" y="187083"/>
                  <a:pt x="165480" y="191249"/>
                  <a:pt x="169976" y="195364"/>
                </a:cubicBezTo>
                <a:cubicBezTo>
                  <a:pt x="174434" y="199440"/>
                  <a:pt x="178993" y="203479"/>
                  <a:pt x="183591" y="207467"/>
                </a:cubicBezTo>
                <a:cubicBezTo>
                  <a:pt x="188200" y="211442"/>
                  <a:pt x="192861" y="215379"/>
                  <a:pt x="197598" y="219252"/>
                </a:cubicBezTo>
                <a:cubicBezTo>
                  <a:pt x="202297" y="223075"/>
                  <a:pt x="207060" y="226860"/>
                  <a:pt x="211899" y="230581"/>
                </a:cubicBezTo>
                <a:cubicBezTo>
                  <a:pt x="218516" y="235699"/>
                  <a:pt x="219747" y="245211"/>
                  <a:pt x="214629" y="251815"/>
                </a:cubicBezTo>
                <a:cubicBezTo>
                  <a:pt x="211657" y="255701"/>
                  <a:pt x="207161" y="257721"/>
                  <a:pt x="202641" y="257721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3016" y="3437479"/>
            <a:ext cx="296443" cy="511873"/>
          </a:xfrm>
          <a:custGeom>
            <a:avLst/>
            <a:gdLst>
              <a:gd name="connsiteX0" fmla="*/ 280110 w 296443"/>
              <a:gd name="connsiteY0" fmla="*/ 511873 h 511873"/>
              <a:gd name="connsiteX1" fmla="*/ 264490 w 296443"/>
              <a:gd name="connsiteY1" fmla="*/ 501523 h 511873"/>
              <a:gd name="connsiteX2" fmla="*/ 249199 w 296443"/>
              <a:gd name="connsiteY2" fmla="*/ 490689 h 511873"/>
              <a:gd name="connsiteX3" fmla="*/ 234277 w 296443"/>
              <a:gd name="connsiteY3" fmla="*/ 479412 h 511873"/>
              <a:gd name="connsiteX4" fmla="*/ 219684 w 296443"/>
              <a:gd name="connsiteY4" fmla="*/ 467690 h 511873"/>
              <a:gd name="connsiteX5" fmla="*/ 205498 w 296443"/>
              <a:gd name="connsiteY5" fmla="*/ 455536 h 511873"/>
              <a:gd name="connsiteX6" fmla="*/ 191693 w 296443"/>
              <a:gd name="connsiteY6" fmla="*/ 442963 h 511873"/>
              <a:gd name="connsiteX7" fmla="*/ 178269 w 296443"/>
              <a:gd name="connsiteY7" fmla="*/ 429996 h 511873"/>
              <a:gd name="connsiteX8" fmla="*/ 165277 w 296443"/>
              <a:gd name="connsiteY8" fmla="*/ 416598 h 511873"/>
              <a:gd name="connsiteX9" fmla="*/ 152679 w 296443"/>
              <a:gd name="connsiteY9" fmla="*/ 402831 h 511873"/>
              <a:gd name="connsiteX10" fmla="*/ 140499 w 296443"/>
              <a:gd name="connsiteY10" fmla="*/ 388645 h 511873"/>
              <a:gd name="connsiteX11" fmla="*/ 128752 w 296443"/>
              <a:gd name="connsiteY11" fmla="*/ 374103 h 511873"/>
              <a:gd name="connsiteX12" fmla="*/ 117449 w 296443"/>
              <a:gd name="connsiteY12" fmla="*/ 359206 h 511873"/>
              <a:gd name="connsiteX13" fmla="*/ 106603 w 296443"/>
              <a:gd name="connsiteY13" fmla="*/ 343941 h 511873"/>
              <a:gd name="connsiteX14" fmla="*/ 96228 w 296443"/>
              <a:gd name="connsiteY14" fmla="*/ 328333 h 511873"/>
              <a:gd name="connsiteX15" fmla="*/ 86309 w 296443"/>
              <a:gd name="connsiteY15" fmla="*/ 312394 h 511873"/>
              <a:gd name="connsiteX16" fmla="*/ 76886 w 296443"/>
              <a:gd name="connsiteY16" fmla="*/ 296138 h 511873"/>
              <a:gd name="connsiteX17" fmla="*/ 67957 w 296443"/>
              <a:gd name="connsiteY17" fmla="*/ 279565 h 511873"/>
              <a:gd name="connsiteX18" fmla="*/ 59525 w 296443"/>
              <a:gd name="connsiteY18" fmla="*/ 262687 h 511873"/>
              <a:gd name="connsiteX19" fmla="*/ 51599 w 296443"/>
              <a:gd name="connsiteY19" fmla="*/ 245491 h 511873"/>
              <a:gd name="connsiteX20" fmla="*/ 44208 w 296443"/>
              <a:gd name="connsiteY20" fmla="*/ 228041 h 511873"/>
              <a:gd name="connsiteX21" fmla="*/ 37350 w 296443"/>
              <a:gd name="connsiteY21" fmla="*/ 210299 h 511873"/>
              <a:gd name="connsiteX22" fmla="*/ 31038 w 296443"/>
              <a:gd name="connsiteY22" fmla="*/ 192303 h 511873"/>
              <a:gd name="connsiteX23" fmla="*/ 25272 w 296443"/>
              <a:gd name="connsiteY23" fmla="*/ 174053 h 511873"/>
              <a:gd name="connsiteX24" fmla="*/ 20066 w 296443"/>
              <a:gd name="connsiteY24" fmla="*/ 155549 h 511873"/>
              <a:gd name="connsiteX25" fmla="*/ 15443 w 296443"/>
              <a:gd name="connsiteY25" fmla="*/ 136830 h 511873"/>
              <a:gd name="connsiteX26" fmla="*/ 11417 w 296443"/>
              <a:gd name="connsiteY26" fmla="*/ 117881 h 511873"/>
              <a:gd name="connsiteX27" fmla="*/ 7963 w 296443"/>
              <a:gd name="connsiteY27" fmla="*/ 98691 h 511873"/>
              <a:gd name="connsiteX28" fmla="*/ 5130 w 296443"/>
              <a:gd name="connsiteY28" fmla="*/ 79311 h 511873"/>
              <a:gd name="connsiteX29" fmla="*/ 2895 w 296443"/>
              <a:gd name="connsiteY29" fmla="*/ 59753 h 511873"/>
              <a:gd name="connsiteX30" fmla="*/ 1295 w 296443"/>
              <a:gd name="connsiteY30" fmla="*/ 40004 h 511873"/>
              <a:gd name="connsiteX31" fmla="*/ 330 w 296443"/>
              <a:gd name="connsiteY31" fmla="*/ 20078 h 511873"/>
              <a:gd name="connsiteX32" fmla="*/ 0 w 296443"/>
              <a:gd name="connsiteY32" fmla="*/ 0 h 511873"/>
              <a:gd name="connsiteX33" fmla="*/ 30276 w 296443"/>
              <a:gd name="connsiteY33" fmla="*/ 0 h 511873"/>
              <a:gd name="connsiteX34" fmla="*/ 30594 w 296443"/>
              <a:gd name="connsiteY34" fmla="*/ 19100 h 511873"/>
              <a:gd name="connsiteX35" fmla="*/ 31521 w 296443"/>
              <a:gd name="connsiteY35" fmla="*/ 38036 h 511873"/>
              <a:gd name="connsiteX36" fmla="*/ 33032 w 296443"/>
              <a:gd name="connsiteY36" fmla="*/ 56832 h 511873"/>
              <a:gd name="connsiteX37" fmla="*/ 35153 w 296443"/>
              <a:gd name="connsiteY37" fmla="*/ 75400 h 511873"/>
              <a:gd name="connsiteX38" fmla="*/ 37858 w 296443"/>
              <a:gd name="connsiteY38" fmla="*/ 93802 h 511873"/>
              <a:gd name="connsiteX39" fmla="*/ 41135 w 296443"/>
              <a:gd name="connsiteY39" fmla="*/ 112052 h 511873"/>
              <a:gd name="connsiteX40" fmla="*/ 44957 w 296443"/>
              <a:gd name="connsiteY40" fmla="*/ 130035 h 511873"/>
              <a:gd name="connsiteX41" fmla="*/ 49352 w 296443"/>
              <a:gd name="connsiteY41" fmla="*/ 147828 h 511873"/>
              <a:gd name="connsiteX42" fmla="*/ 54305 w 296443"/>
              <a:gd name="connsiteY42" fmla="*/ 165405 h 511873"/>
              <a:gd name="connsiteX43" fmla="*/ 59766 w 296443"/>
              <a:gd name="connsiteY43" fmla="*/ 182740 h 511873"/>
              <a:gd name="connsiteX44" fmla="*/ 65760 w 296443"/>
              <a:gd name="connsiteY44" fmla="*/ 199821 h 511873"/>
              <a:gd name="connsiteX45" fmla="*/ 72288 w 296443"/>
              <a:gd name="connsiteY45" fmla="*/ 216687 h 511873"/>
              <a:gd name="connsiteX46" fmla="*/ 79299 w 296443"/>
              <a:gd name="connsiteY46" fmla="*/ 233260 h 511873"/>
              <a:gd name="connsiteX47" fmla="*/ 86829 w 296443"/>
              <a:gd name="connsiteY47" fmla="*/ 249593 h 511873"/>
              <a:gd name="connsiteX48" fmla="*/ 94830 w 296443"/>
              <a:gd name="connsiteY48" fmla="*/ 265620 h 511873"/>
              <a:gd name="connsiteX49" fmla="*/ 103314 w 296443"/>
              <a:gd name="connsiteY49" fmla="*/ 281368 h 511873"/>
              <a:gd name="connsiteX50" fmla="*/ 112268 w 296443"/>
              <a:gd name="connsiteY50" fmla="*/ 296798 h 511873"/>
              <a:gd name="connsiteX51" fmla="*/ 121691 w 296443"/>
              <a:gd name="connsiteY51" fmla="*/ 311962 h 511873"/>
              <a:gd name="connsiteX52" fmla="*/ 131559 w 296443"/>
              <a:gd name="connsiteY52" fmla="*/ 326783 h 511873"/>
              <a:gd name="connsiteX53" fmla="*/ 141858 w 296443"/>
              <a:gd name="connsiteY53" fmla="*/ 341287 h 511873"/>
              <a:gd name="connsiteX54" fmla="*/ 152603 w 296443"/>
              <a:gd name="connsiteY54" fmla="*/ 355447 h 511873"/>
              <a:gd name="connsiteX55" fmla="*/ 163766 w 296443"/>
              <a:gd name="connsiteY55" fmla="*/ 369265 h 511873"/>
              <a:gd name="connsiteX56" fmla="*/ 175335 w 296443"/>
              <a:gd name="connsiteY56" fmla="*/ 382739 h 511873"/>
              <a:gd name="connsiteX57" fmla="*/ 187312 w 296443"/>
              <a:gd name="connsiteY57" fmla="*/ 395833 h 511873"/>
              <a:gd name="connsiteX58" fmla="*/ 199682 w 296443"/>
              <a:gd name="connsiteY58" fmla="*/ 408559 h 511873"/>
              <a:gd name="connsiteX59" fmla="*/ 212420 w 296443"/>
              <a:gd name="connsiteY59" fmla="*/ 420890 h 511873"/>
              <a:gd name="connsiteX60" fmla="*/ 225552 w 296443"/>
              <a:gd name="connsiteY60" fmla="*/ 432841 h 511873"/>
              <a:gd name="connsiteX61" fmla="*/ 239052 w 296443"/>
              <a:gd name="connsiteY61" fmla="*/ 444411 h 511873"/>
              <a:gd name="connsiteX62" fmla="*/ 252882 w 296443"/>
              <a:gd name="connsiteY62" fmla="*/ 455523 h 511873"/>
              <a:gd name="connsiteX63" fmla="*/ 267068 w 296443"/>
              <a:gd name="connsiteY63" fmla="*/ 466229 h 511873"/>
              <a:gd name="connsiteX64" fmla="*/ 281596 w 296443"/>
              <a:gd name="connsiteY64" fmla="*/ 476542 h 511873"/>
              <a:gd name="connsiteX65" fmla="*/ 296443 w 296443"/>
              <a:gd name="connsiteY65" fmla="*/ 486371 h 511873"/>
              <a:gd name="connsiteX66" fmla="*/ 280110 w 296443"/>
              <a:gd name="connsiteY66" fmla="*/ 511873 h 511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</a:cxnLst>
            <a:rect l="l" t="t" r="r" b="b"/>
            <a:pathLst>
              <a:path w="296443" h="511873">
                <a:moveTo>
                  <a:pt x="280110" y="511873"/>
                </a:moveTo>
                <a:cubicBezTo>
                  <a:pt x="274840" y="508495"/>
                  <a:pt x="269633" y="505053"/>
                  <a:pt x="264490" y="501523"/>
                </a:cubicBezTo>
                <a:cubicBezTo>
                  <a:pt x="259321" y="497979"/>
                  <a:pt x="254241" y="494372"/>
                  <a:pt x="249199" y="490689"/>
                </a:cubicBezTo>
                <a:cubicBezTo>
                  <a:pt x="244170" y="487019"/>
                  <a:pt x="239191" y="483247"/>
                  <a:pt x="234277" y="479412"/>
                </a:cubicBezTo>
                <a:cubicBezTo>
                  <a:pt x="229349" y="475589"/>
                  <a:pt x="224485" y="471678"/>
                  <a:pt x="219684" y="467690"/>
                </a:cubicBezTo>
                <a:cubicBezTo>
                  <a:pt x="214896" y="463715"/>
                  <a:pt x="210172" y="459676"/>
                  <a:pt x="205498" y="455536"/>
                </a:cubicBezTo>
                <a:cubicBezTo>
                  <a:pt x="200850" y="451421"/>
                  <a:pt x="196240" y="447230"/>
                  <a:pt x="191693" y="442963"/>
                </a:cubicBezTo>
                <a:cubicBezTo>
                  <a:pt x="187159" y="438721"/>
                  <a:pt x="182689" y="434378"/>
                  <a:pt x="178269" y="429996"/>
                </a:cubicBezTo>
                <a:cubicBezTo>
                  <a:pt x="173888" y="425589"/>
                  <a:pt x="169544" y="421119"/>
                  <a:pt x="165277" y="416598"/>
                </a:cubicBezTo>
                <a:cubicBezTo>
                  <a:pt x="160997" y="412064"/>
                  <a:pt x="156806" y="407479"/>
                  <a:pt x="152679" y="402831"/>
                </a:cubicBezTo>
                <a:cubicBezTo>
                  <a:pt x="148552" y="398157"/>
                  <a:pt x="144474" y="393433"/>
                  <a:pt x="140499" y="388645"/>
                </a:cubicBezTo>
                <a:cubicBezTo>
                  <a:pt x="136499" y="383870"/>
                  <a:pt x="132600" y="379018"/>
                  <a:pt x="128752" y="374103"/>
                </a:cubicBezTo>
                <a:cubicBezTo>
                  <a:pt x="124904" y="369201"/>
                  <a:pt x="121145" y="364235"/>
                  <a:pt x="117449" y="359206"/>
                </a:cubicBezTo>
                <a:cubicBezTo>
                  <a:pt x="113753" y="354177"/>
                  <a:pt x="110134" y="349097"/>
                  <a:pt x="106603" y="343941"/>
                </a:cubicBezTo>
                <a:cubicBezTo>
                  <a:pt x="103073" y="338797"/>
                  <a:pt x="99606" y="333603"/>
                  <a:pt x="96228" y="328333"/>
                </a:cubicBezTo>
                <a:cubicBezTo>
                  <a:pt x="92836" y="323088"/>
                  <a:pt x="89534" y="317766"/>
                  <a:pt x="86309" y="312394"/>
                </a:cubicBezTo>
                <a:cubicBezTo>
                  <a:pt x="83083" y="307035"/>
                  <a:pt x="79933" y="301612"/>
                  <a:pt x="76886" y="296138"/>
                </a:cubicBezTo>
                <a:cubicBezTo>
                  <a:pt x="73824" y="290664"/>
                  <a:pt x="70840" y="285127"/>
                  <a:pt x="67957" y="279565"/>
                </a:cubicBezTo>
                <a:cubicBezTo>
                  <a:pt x="65049" y="273989"/>
                  <a:pt x="62242" y="268351"/>
                  <a:pt x="59525" y="262687"/>
                </a:cubicBezTo>
                <a:cubicBezTo>
                  <a:pt x="56794" y="256997"/>
                  <a:pt x="54152" y="251269"/>
                  <a:pt x="51599" y="245491"/>
                </a:cubicBezTo>
                <a:cubicBezTo>
                  <a:pt x="49059" y="239738"/>
                  <a:pt x="46583" y="233908"/>
                  <a:pt x="44208" y="228041"/>
                </a:cubicBezTo>
                <a:cubicBezTo>
                  <a:pt x="41833" y="222174"/>
                  <a:pt x="39547" y="216268"/>
                  <a:pt x="37350" y="210299"/>
                </a:cubicBezTo>
                <a:cubicBezTo>
                  <a:pt x="35153" y="204355"/>
                  <a:pt x="33045" y="198348"/>
                  <a:pt x="31038" y="192303"/>
                </a:cubicBezTo>
                <a:cubicBezTo>
                  <a:pt x="29019" y="186270"/>
                  <a:pt x="27101" y="180200"/>
                  <a:pt x="25272" y="174053"/>
                </a:cubicBezTo>
                <a:cubicBezTo>
                  <a:pt x="23444" y="167931"/>
                  <a:pt x="21704" y="161759"/>
                  <a:pt x="20066" y="155549"/>
                </a:cubicBezTo>
                <a:cubicBezTo>
                  <a:pt x="18440" y="149352"/>
                  <a:pt x="16891" y="143103"/>
                  <a:pt x="15443" y="136830"/>
                </a:cubicBezTo>
                <a:cubicBezTo>
                  <a:pt x="14008" y="130555"/>
                  <a:pt x="12662" y="124231"/>
                  <a:pt x="11417" y="117881"/>
                </a:cubicBezTo>
                <a:cubicBezTo>
                  <a:pt x="10159" y="111505"/>
                  <a:pt x="9004" y="105118"/>
                  <a:pt x="7963" y="98691"/>
                </a:cubicBezTo>
                <a:cubicBezTo>
                  <a:pt x="6908" y="92278"/>
                  <a:pt x="5968" y="85814"/>
                  <a:pt x="5130" y="79311"/>
                </a:cubicBezTo>
                <a:cubicBezTo>
                  <a:pt x="4267" y="72834"/>
                  <a:pt x="3530" y="66319"/>
                  <a:pt x="2895" y="59753"/>
                </a:cubicBezTo>
                <a:cubicBezTo>
                  <a:pt x="2247" y="53200"/>
                  <a:pt x="1714" y="46621"/>
                  <a:pt x="1295" y="40004"/>
                </a:cubicBezTo>
                <a:cubicBezTo>
                  <a:pt x="863" y="33401"/>
                  <a:pt x="533" y="26758"/>
                  <a:pt x="330" y="20078"/>
                </a:cubicBezTo>
                <a:cubicBezTo>
                  <a:pt x="101" y="13423"/>
                  <a:pt x="0" y="6743"/>
                  <a:pt x="0" y="0"/>
                </a:cubicBezTo>
                <a:lnTo>
                  <a:pt x="30276" y="0"/>
                </a:lnTo>
                <a:cubicBezTo>
                  <a:pt x="30276" y="6387"/>
                  <a:pt x="30391" y="12763"/>
                  <a:pt x="30594" y="19100"/>
                </a:cubicBezTo>
                <a:cubicBezTo>
                  <a:pt x="30784" y="25450"/>
                  <a:pt x="31115" y="31762"/>
                  <a:pt x="31521" y="38036"/>
                </a:cubicBezTo>
                <a:cubicBezTo>
                  <a:pt x="31915" y="44348"/>
                  <a:pt x="32436" y="50596"/>
                  <a:pt x="33032" y="56832"/>
                </a:cubicBezTo>
                <a:cubicBezTo>
                  <a:pt x="33642" y="63043"/>
                  <a:pt x="34340" y="69240"/>
                  <a:pt x="35153" y="75400"/>
                </a:cubicBezTo>
                <a:cubicBezTo>
                  <a:pt x="35953" y="81584"/>
                  <a:pt x="36855" y="87719"/>
                  <a:pt x="37858" y="93802"/>
                </a:cubicBezTo>
                <a:cubicBezTo>
                  <a:pt x="38849" y="99923"/>
                  <a:pt x="39941" y="106007"/>
                  <a:pt x="41135" y="112052"/>
                </a:cubicBezTo>
                <a:cubicBezTo>
                  <a:pt x="42303" y="118059"/>
                  <a:pt x="43586" y="124066"/>
                  <a:pt x="44957" y="130035"/>
                </a:cubicBezTo>
                <a:cubicBezTo>
                  <a:pt x="46342" y="136004"/>
                  <a:pt x="47802" y="141947"/>
                  <a:pt x="49352" y="147828"/>
                </a:cubicBezTo>
                <a:cubicBezTo>
                  <a:pt x="50913" y="153746"/>
                  <a:pt x="52565" y="159588"/>
                  <a:pt x="54305" y="165405"/>
                </a:cubicBezTo>
                <a:cubicBezTo>
                  <a:pt x="56019" y="171221"/>
                  <a:pt x="57848" y="176987"/>
                  <a:pt x="59766" y="182740"/>
                </a:cubicBezTo>
                <a:cubicBezTo>
                  <a:pt x="61683" y="188480"/>
                  <a:pt x="63677" y="194170"/>
                  <a:pt x="65760" y="199821"/>
                </a:cubicBezTo>
                <a:cubicBezTo>
                  <a:pt x="67856" y="205511"/>
                  <a:pt x="70027" y="211112"/>
                  <a:pt x="72288" y="216687"/>
                </a:cubicBezTo>
                <a:cubicBezTo>
                  <a:pt x="74536" y="222237"/>
                  <a:pt x="76872" y="227774"/>
                  <a:pt x="79299" y="233260"/>
                </a:cubicBezTo>
                <a:cubicBezTo>
                  <a:pt x="81724" y="238747"/>
                  <a:pt x="84239" y="244195"/>
                  <a:pt x="86829" y="249593"/>
                </a:cubicBezTo>
                <a:cubicBezTo>
                  <a:pt x="89407" y="254965"/>
                  <a:pt x="92087" y="260299"/>
                  <a:pt x="94830" y="265620"/>
                </a:cubicBezTo>
                <a:cubicBezTo>
                  <a:pt x="97573" y="270903"/>
                  <a:pt x="100418" y="276161"/>
                  <a:pt x="103314" y="281368"/>
                </a:cubicBezTo>
                <a:cubicBezTo>
                  <a:pt x="106235" y="286575"/>
                  <a:pt x="109219" y="291719"/>
                  <a:pt x="112268" y="296798"/>
                </a:cubicBezTo>
                <a:cubicBezTo>
                  <a:pt x="115328" y="301917"/>
                  <a:pt x="118478" y="306959"/>
                  <a:pt x="121691" y="311962"/>
                </a:cubicBezTo>
                <a:cubicBezTo>
                  <a:pt x="124904" y="316953"/>
                  <a:pt x="128206" y="321894"/>
                  <a:pt x="131559" y="326783"/>
                </a:cubicBezTo>
                <a:cubicBezTo>
                  <a:pt x="134925" y="331685"/>
                  <a:pt x="138366" y="336499"/>
                  <a:pt x="141858" y="341287"/>
                </a:cubicBezTo>
                <a:cubicBezTo>
                  <a:pt x="145377" y="346062"/>
                  <a:pt x="148958" y="350786"/>
                  <a:pt x="152603" y="355447"/>
                </a:cubicBezTo>
                <a:cubicBezTo>
                  <a:pt x="156261" y="360108"/>
                  <a:pt x="159969" y="364718"/>
                  <a:pt x="163766" y="369265"/>
                </a:cubicBezTo>
                <a:cubicBezTo>
                  <a:pt x="167551" y="373812"/>
                  <a:pt x="171398" y="378295"/>
                  <a:pt x="175335" y="382739"/>
                </a:cubicBezTo>
                <a:cubicBezTo>
                  <a:pt x="179260" y="387146"/>
                  <a:pt x="183260" y="391515"/>
                  <a:pt x="187312" y="395833"/>
                </a:cubicBezTo>
                <a:cubicBezTo>
                  <a:pt x="191375" y="400126"/>
                  <a:pt x="195491" y="404367"/>
                  <a:pt x="199682" y="408559"/>
                </a:cubicBezTo>
                <a:cubicBezTo>
                  <a:pt x="203860" y="412737"/>
                  <a:pt x="208115" y="416852"/>
                  <a:pt x="212420" y="420890"/>
                </a:cubicBezTo>
                <a:cubicBezTo>
                  <a:pt x="216751" y="424954"/>
                  <a:pt x="221119" y="428942"/>
                  <a:pt x="225552" y="432841"/>
                </a:cubicBezTo>
                <a:cubicBezTo>
                  <a:pt x="229996" y="436765"/>
                  <a:pt x="234492" y="440626"/>
                  <a:pt x="239052" y="444411"/>
                </a:cubicBezTo>
                <a:cubicBezTo>
                  <a:pt x="243598" y="448183"/>
                  <a:pt x="248208" y="451891"/>
                  <a:pt x="252882" y="455523"/>
                </a:cubicBezTo>
                <a:cubicBezTo>
                  <a:pt x="257555" y="459181"/>
                  <a:pt x="262280" y="462750"/>
                  <a:pt x="267068" y="466229"/>
                </a:cubicBezTo>
                <a:cubicBezTo>
                  <a:pt x="271868" y="469747"/>
                  <a:pt x="276694" y="473176"/>
                  <a:pt x="281596" y="476542"/>
                </a:cubicBezTo>
                <a:cubicBezTo>
                  <a:pt x="286486" y="479869"/>
                  <a:pt x="291439" y="483171"/>
                  <a:pt x="296443" y="486371"/>
                </a:cubicBezTo>
                <a:lnTo>
                  <a:pt x="280110" y="511873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72643" y="3356310"/>
            <a:ext cx="56501" cy="267208"/>
          </a:xfrm>
          <a:custGeom>
            <a:avLst/>
            <a:gdLst>
              <a:gd name="connsiteX0" fmla="*/ 41986 w 56501"/>
              <a:gd name="connsiteY0" fmla="*/ 267208 h 267208"/>
              <a:gd name="connsiteX1" fmla="*/ 27482 w 56501"/>
              <a:gd name="connsiteY1" fmla="*/ 256400 h 267208"/>
              <a:gd name="connsiteX2" fmla="*/ 22441 w 56501"/>
              <a:gd name="connsiteY2" fmla="*/ 238302 h 267208"/>
              <a:gd name="connsiteX3" fmla="*/ 17945 w 56501"/>
              <a:gd name="connsiteY3" fmla="*/ 219544 h 267208"/>
              <a:gd name="connsiteX4" fmla="*/ 14008 w 56501"/>
              <a:gd name="connsiteY4" fmla="*/ 200088 h 267208"/>
              <a:gd name="connsiteX5" fmla="*/ 10591 w 56501"/>
              <a:gd name="connsiteY5" fmla="*/ 179946 h 267208"/>
              <a:gd name="connsiteX6" fmla="*/ 7684 w 56501"/>
              <a:gd name="connsiteY6" fmla="*/ 159029 h 267208"/>
              <a:gd name="connsiteX7" fmla="*/ 5270 w 56501"/>
              <a:gd name="connsiteY7" fmla="*/ 137299 h 267208"/>
              <a:gd name="connsiteX8" fmla="*/ 3327 w 56501"/>
              <a:gd name="connsiteY8" fmla="*/ 114718 h 267208"/>
              <a:gd name="connsiteX9" fmla="*/ 1854 w 56501"/>
              <a:gd name="connsiteY9" fmla="*/ 91275 h 267208"/>
              <a:gd name="connsiteX10" fmla="*/ 825 w 56501"/>
              <a:gd name="connsiteY10" fmla="*/ 66878 h 267208"/>
              <a:gd name="connsiteX11" fmla="*/ 203 w 56501"/>
              <a:gd name="connsiteY11" fmla="*/ 41516 h 267208"/>
              <a:gd name="connsiteX12" fmla="*/ 0 w 56501"/>
              <a:gd name="connsiteY12" fmla="*/ 15138 h 267208"/>
              <a:gd name="connsiteX13" fmla="*/ 15151 w 56501"/>
              <a:gd name="connsiteY13" fmla="*/ 0 h 267208"/>
              <a:gd name="connsiteX14" fmla="*/ 30289 w 56501"/>
              <a:gd name="connsiteY14" fmla="*/ 15138 h 267208"/>
              <a:gd name="connsiteX15" fmla="*/ 30492 w 56501"/>
              <a:gd name="connsiteY15" fmla="*/ 41046 h 267208"/>
              <a:gd name="connsiteX16" fmla="*/ 31089 w 56501"/>
              <a:gd name="connsiteY16" fmla="*/ 65887 h 267208"/>
              <a:gd name="connsiteX17" fmla="*/ 32093 w 56501"/>
              <a:gd name="connsiteY17" fmla="*/ 89687 h 267208"/>
              <a:gd name="connsiteX18" fmla="*/ 33540 w 56501"/>
              <a:gd name="connsiteY18" fmla="*/ 112483 h 267208"/>
              <a:gd name="connsiteX19" fmla="*/ 35407 w 56501"/>
              <a:gd name="connsiteY19" fmla="*/ 134327 h 267208"/>
              <a:gd name="connsiteX20" fmla="*/ 37731 w 56501"/>
              <a:gd name="connsiteY20" fmla="*/ 155282 h 267208"/>
              <a:gd name="connsiteX21" fmla="*/ 40526 w 56501"/>
              <a:gd name="connsiteY21" fmla="*/ 175336 h 267208"/>
              <a:gd name="connsiteX22" fmla="*/ 43789 w 56501"/>
              <a:gd name="connsiteY22" fmla="*/ 194564 h 267208"/>
              <a:gd name="connsiteX23" fmla="*/ 47523 w 56501"/>
              <a:gd name="connsiteY23" fmla="*/ 213030 h 267208"/>
              <a:gd name="connsiteX24" fmla="*/ 51765 w 56501"/>
              <a:gd name="connsiteY24" fmla="*/ 230720 h 267208"/>
              <a:gd name="connsiteX25" fmla="*/ 56502 w 56501"/>
              <a:gd name="connsiteY25" fmla="*/ 247713 h 267208"/>
              <a:gd name="connsiteX26" fmla="*/ 46342 w 56501"/>
              <a:gd name="connsiteY26" fmla="*/ 266560 h 267208"/>
              <a:gd name="connsiteX27" fmla="*/ 41986 w 56501"/>
              <a:gd name="connsiteY27" fmla="*/ 267208 h 267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56501" h="267208">
                <a:moveTo>
                  <a:pt x="41986" y="267208"/>
                </a:moveTo>
                <a:cubicBezTo>
                  <a:pt x="35471" y="267208"/>
                  <a:pt x="29464" y="262978"/>
                  <a:pt x="27482" y="256400"/>
                </a:cubicBezTo>
                <a:cubicBezTo>
                  <a:pt x="25717" y="250494"/>
                  <a:pt x="24041" y="244449"/>
                  <a:pt x="22441" y="238302"/>
                </a:cubicBezTo>
                <a:cubicBezTo>
                  <a:pt x="20853" y="232155"/>
                  <a:pt x="19367" y="225907"/>
                  <a:pt x="17945" y="219544"/>
                </a:cubicBezTo>
                <a:cubicBezTo>
                  <a:pt x="16548" y="213156"/>
                  <a:pt x="15240" y="206692"/>
                  <a:pt x="14008" y="200088"/>
                </a:cubicBezTo>
                <a:cubicBezTo>
                  <a:pt x="12789" y="193509"/>
                  <a:pt x="11645" y="186804"/>
                  <a:pt x="10591" y="179946"/>
                </a:cubicBezTo>
                <a:cubicBezTo>
                  <a:pt x="9538" y="173101"/>
                  <a:pt x="8572" y="166141"/>
                  <a:pt x="7684" y="159029"/>
                </a:cubicBezTo>
                <a:cubicBezTo>
                  <a:pt x="6794" y="151917"/>
                  <a:pt x="5994" y="144678"/>
                  <a:pt x="5270" y="137299"/>
                </a:cubicBezTo>
                <a:cubicBezTo>
                  <a:pt x="4547" y="129921"/>
                  <a:pt x="3898" y="122415"/>
                  <a:pt x="3327" y="114718"/>
                </a:cubicBezTo>
                <a:cubicBezTo>
                  <a:pt x="2768" y="107073"/>
                  <a:pt x="2273" y="99263"/>
                  <a:pt x="1854" y="91275"/>
                </a:cubicBezTo>
                <a:cubicBezTo>
                  <a:pt x="1435" y="83311"/>
                  <a:pt x="1092" y="75184"/>
                  <a:pt x="825" y="66878"/>
                </a:cubicBezTo>
                <a:cubicBezTo>
                  <a:pt x="546" y="58610"/>
                  <a:pt x="343" y="50152"/>
                  <a:pt x="203" y="41516"/>
                </a:cubicBezTo>
                <a:cubicBezTo>
                  <a:pt x="63" y="32918"/>
                  <a:pt x="0" y="24117"/>
                  <a:pt x="0" y="15138"/>
                </a:cubicBezTo>
                <a:cubicBezTo>
                  <a:pt x="0" y="6781"/>
                  <a:pt x="6794" y="0"/>
                  <a:pt x="15151" y="0"/>
                </a:cubicBezTo>
                <a:cubicBezTo>
                  <a:pt x="23507" y="0"/>
                  <a:pt x="30289" y="6781"/>
                  <a:pt x="30289" y="15138"/>
                </a:cubicBezTo>
                <a:cubicBezTo>
                  <a:pt x="30289" y="23964"/>
                  <a:pt x="30353" y="32588"/>
                  <a:pt x="30492" y="41046"/>
                </a:cubicBezTo>
                <a:cubicBezTo>
                  <a:pt x="30619" y="49504"/>
                  <a:pt x="30810" y="57784"/>
                  <a:pt x="31089" y="65887"/>
                </a:cubicBezTo>
                <a:cubicBezTo>
                  <a:pt x="31343" y="74002"/>
                  <a:pt x="31686" y="81915"/>
                  <a:pt x="32093" y="89687"/>
                </a:cubicBezTo>
                <a:cubicBezTo>
                  <a:pt x="32499" y="97447"/>
                  <a:pt x="32981" y="105041"/>
                  <a:pt x="33540" y="112483"/>
                </a:cubicBezTo>
                <a:cubicBezTo>
                  <a:pt x="34087" y="119926"/>
                  <a:pt x="34709" y="127203"/>
                  <a:pt x="35407" y="134327"/>
                </a:cubicBezTo>
                <a:cubicBezTo>
                  <a:pt x="36106" y="141465"/>
                  <a:pt x="36893" y="148437"/>
                  <a:pt x="37731" y="155282"/>
                </a:cubicBezTo>
                <a:cubicBezTo>
                  <a:pt x="38582" y="162090"/>
                  <a:pt x="39522" y="168783"/>
                  <a:pt x="40526" y="175336"/>
                </a:cubicBezTo>
                <a:cubicBezTo>
                  <a:pt x="41541" y="181864"/>
                  <a:pt x="42621" y="188277"/>
                  <a:pt x="43789" y="194564"/>
                </a:cubicBezTo>
                <a:cubicBezTo>
                  <a:pt x="44945" y="200850"/>
                  <a:pt x="46202" y="206997"/>
                  <a:pt x="47523" y="213030"/>
                </a:cubicBezTo>
                <a:cubicBezTo>
                  <a:pt x="48856" y="219011"/>
                  <a:pt x="50266" y="224929"/>
                  <a:pt x="51765" y="230720"/>
                </a:cubicBezTo>
                <a:cubicBezTo>
                  <a:pt x="53264" y="236473"/>
                  <a:pt x="54826" y="242138"/>
                  <a:pt x="56502" y="247713"/>
                </a:cubicBezTo>
                <a:cubicBezTo>
                  <a:pt x="58902" y="255727"/>
                  <a:pt x="54356" y="264172"/>
                  <a:pt x="46342" y="266560"/>
                </a:cubicBezTo>
                <a:cubicBezTo>
                  <a:pt x="44894" y="266992"/>
                  <a:pt x="43421" y="267208"/>
                  <a:pt x="41986" y="267208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3052" y="3689076"/>
            <a:ext cx="234937" cy="222796"/>
          </a:xfrm>
          <a:custGeom>
            <a:avLst/>
            <a:gdLst>
              <a:gd name="connsiteX0" fmla="*/ 222364 w 234937"/>
              <a:gd name="connsiteY0" fmla="*/ 222796 h 222796"/>
              <a:gd name="connsiteX1" fmla="*/ 213918 w 234937"/>
              <a:gd name="connsiteY1" fmla="*/ 220218 h 222796"/>
              <a:gd name="connsiteX2" fmla="*/ 194436 w 234937"/>
              <a:gd name="connsiteY2" fmla="*/ 206908 h 222796"/>
              <a:gd name="connsiteX3" fmla="*/ 175755 w 234937"/>
              <a:gd name="connsiteY3" fmla="*/ 193814 h 222796"/>
              <a:gd name="connsiteX4" fmla="*/ 157860 w 234937"/>
              <a:gd name="connsiteY4" fmla="*/ 180861 h 222796"/>
              <a:gd name="connsiteX5" fmla="*/ 140741 w 234937"/>
              <a:gd name="connsiteY5" fmla="*/ 168033 h 222796"/>
              <a:gd name="connsiteX6" fmla="*/ 124383 w 234937"/>
              <a:gd name="connsiteY6" fmla="*/ 155219 h 222796"/>
              <a:gd name="connsiteX7" fmla="*/ 108787 w 234937"/>
              <a:gd name="connsiteY7" fmla="*/ 142456 h 222796"/>
              <a:gd name="connsiteX8" fmla="*/ 93903 w 234937"/>
              <a:gd name="connsiteY8" fmla="*/ 129628 h 222796"/>
              <a:gd name="connsiteX9" fmla="*/ 79756 w 234937"/>
              <a:gd name="connsiteY9" fmla="*/ 116738 h 222796"/>
              <a:gd name="connsiteX10" fmla="*/ 66306 w 234937"/>
              <a:gd name="connsiteY10" fmla="*/ 103746 h 222796"/>
              <a:gd name="connsiteX11" fmla="*/ 53555 w 234937"/>
              <a:gd name="connsiteY11" fmla="*/ 90576 h 222796"/>
              <a:gd name="connsiteX12" fmla="*/ 41491 w 234937"/>
              <a:gd name="connsiteY12" fmla="*/ 77203 h 222796"/>
              <a:gd name="connsiteX13" fmla="*/ 30112 w 234937"/>
              <a:gd name="connsiteY13" fmla="*/ 63576 h 222796"/>
              <a:gd name="connsiteX14" fmla="*/ 19431 w 234937"/>
              <a:gd name="connsiteY14" fmla="*/ 49669 h 222796"/>
              <a:gd name="connsiteX15" fmla="*/ 9385 w 234937"/>
              <a:gd name="connsiteY15" fmla="*/ 35433 h 222796"/>
              <a:gd name="connsiteX16" fmla="*/ 0 w 234937"/>
              <a:gd name="connsiteY16" fmla="*/ 20815 h 222796"/>
              <a:gd name="connsiteX17" fmla="*/ 5042 w 234937"/>
              <a:gd name="connsiteY17" fmla="*/ 0 h 222796"/>
              <a:gd name="connsiteX18" fmla="*/ 25844 w 234937"/>
              <a:gd name="connsiteY18" fmla="*/ 5041 h 222796"/>
              <a:gd name="connsiteX19" fmla="*/ 34505 w 234937"/>
              <a:gd name="connsiteY19" fmla="*/ 18516 h 222796"/>
              <a:gd name="connsiteX20" fmla="*/ 43802 w 234937"/>
              <a:gd name="connsiteY20" fmla="*/ 31699 h 222796"/>
              <a:gd name="connsiteX21" fmla="*/ 53746 w 234937"/>
              <a:gd name="connsiteY21" fmla="*/ 44640 h 222796"/>
              <a:gd name="connsiteX22" fmla="*/ 64376 w 234937"/>
              <a:gd name="connsiteY22" fmla="*/ 57366 h 222796"/>
              <a:gd name="connsiteX23" fmla="*/ 75666 w 234937"/>
              <a:gd name="connsiteY23" fmla="*/ 69888 h 222796"/>
              <a:gd name="connsiteX24" fmla="*/ 87693 w 234937"/>
              <a:gd name="connsiteY24" fmla="*/ 82321 h 222796"/>
              <a:gd name="connsiteX25" fmla="*/ 100457 w 234937"/>
              <a:gd name="connsiteY25" fmla="*/ 94653 h 222796"/>
              <a:gd name="connsiteX26" fmla="*/ 113969 w 234937"/>
              <a:gd name="connsiteY26" fmla="*/ 106946 h 222796"/>
              <a:gd name="connsiteX27" fmla="*/ 128244 w 234937"/>
              <a:gd name="connsiteY27" fmla="*/ 119253 h 222796"/>
              <a:gd name="connsiteX28" fmla="*/ 143294 w 234937"/>
              <a:gd name="connsiteY28" fmla="*/ 131546 h 222796"/>
              <a:gd name="connsiteX29" fmla="*/ 159156 w 234937"/>
              <a:gd name="connsiteY29" fmla="*/ 143967 h 222796"/>
              <a:gd name="connsiteX30" fmla="*/ 175818 w 234937"/>
              <a:gd name="connsiteY30" fmla="*/ 156476 h 222796"/>
              <a:gd name="connsiteX31" fmla="*/ 193319 w 234937"/>
              <a:gd name="connsiteY31" fmla="*/ 169138 h 222796"/>
              <a:gd name="connsiteX32" fmla="*/ 211658 w 234937"/>
              <a:gd name="connsiteY32" fmla="*/ 182016 h 222796"/>
              <a:gd name="connsiteX33" fmla="*/ 230835 w 234937"/>
              <a:gd name="connsiteY33" fmla="*/ 195084 h 222796"/>
              <a:gd name="connsiteX34" fmla="*/ 234937 w 234937"/>
              <a:gd name="connsiteY34" fmla="*/ 216116 h 222796"/>
              <a:gd name="connsiteX35" fmla="*/ 222364 w 234937"/>
              <a:gd name="connsiteY35" fmla="*/ 222796 h 222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234937" h="222796">
                <a:moveTo>
                  <a:pt x="222364" y="222796"/>
                </a:moveTo>
                <a:cubicBezTo>
                  <a:pt x="219456" y="222796"/>
                  <a:pt x="216510" y="221970"/>
                  <a:pt x="213918" y="220218"/>
                </a:cubicBezTo>
                <a:cubicBezTo>
                  <a:pt x="207289" y="215735"/>
                  <a:pt x="200786" y="211315"/>
                  <a:pt x="194436" y="206908"/>
                </a:cubicBezTo>
                <a:cubicBezTo>
                  <a:pt x="188061" y="202514"/>
                  <a:pt x="181851" y="198158"/>
                  <a:pt x="175755" y="193814"/>
                </a:cubicBezTo>
                <a:cubicBezTo>
                  <a:pt x="169659" y="189471"/>
                  <a:pt x="163690" y="185153"/>
                  <a:pt x="157860" y="180861"/>
                </a:cubicBezTo>
                <a:cubicBezTo>
                  <a:pt x="152031" y="176568"/>
                  <a:pt x="146329" y="172275"/>
                  <a:pt x="140741" y="168033"/>
                </a:cubicBezTo>
                <a:cubicBezTo>
                  <a:pt x="135153" y="163741"/>
                  <a:pt x="129692" y="159486"/>
                  <a:pt x="124383" y="155219"/>
                </a:cubicBezTo>
                <a:cubicBezTo>
                  <a:pt x="119050" y="150965"/>
                  <a:pt x="113855" y="146710"/>
                  <a:pt x="108787" y="142456"/>
                </a:cubicBezTo>
                <a:cubicBezTo>
                  <a:pt x="103682" y="138176"/>
                  <a:pt x="98729" y="133908"/>
                  <a:pt x="93903" y="129628"/>
                </a:cubicBezTo>
                <a:cubicBezTo>
                  <a:pt x="89065" y="125361"/>
                  <a:pt x="84340" y="121056"/>
                  <a:pt x="79756" y="116738"/>
                </a:cubicBezTo>
                <a:cubicBezTo>
                  <a:pt x="75145" y="112433"/>
                  <a:pt x="70663" y="108102"/>
                  <a:pt x="66306" y="103746"/>
                </a:cubicBezTo>
                <a:cubicBezTo>
                  <a:pt x="61925" y="99377"/>
                  <a:pt x="57683" y="94996"/>
                  <a:pt x="53555" y="90576"/>
                </a:cubicBezTo>
                <a:cubicBezTo>
                  <a:pt x="49415" y="86157"/>
                  <a:pt x="45390" y="81699"/>
                  <a:pt x="41491" y="77203"/>
                </a:cubicBezTo>
                <a:cubicBezTo>
                  <a:pt x="37579" y="72707"/>
                  <a:pt x="33782" y="68160"/>
                  <a:pt x="30112" y="63576"/>
                </a:cubicBezTo>
                <a:cubicBezTo>
                  <a:pt x="26428" y="59004"/>
                  <a:pt x="22873" y="54343"/>
                  <a:pt x="19431" y="49669"/>
                </a:cubicBezTo>
                <a:cubicBezTo>
                  <a:pt x="15964" y="44983"/>
                  <a:pt x="12610" y="40233"/>
                  <a:pt x="9385" y="35433"/>
                </a:cubicBezTo>
                <a:cubicBezTo>
                  <a:pt x="6159" y="30619"/>
                  <a:pt x="3023" y="25755"/>
                  <a:pt x="0" y="20815"/>
                </a:cubicBezTo>
                <a:cubicBezTo>
                  <a:pt x="-4356" y="13678"/>
                  <a:pt x="-2108" y="4369"/>
                  <a:pt x="5042" y="0"/>
                </a:cubicBezTo>
                <a:cubicBezTo>
                  <a:pt x="12166" y="-4343"/>
                  <a:pt x="21501" y="-2108"/>
                  <a:pt x="25844" y="5041"/>
                </a:cubicBezTo>
                <a:cubicBezTo>
                  <a:pt x="28626" y="9588"/>
                  <a:pt x="31534" y="14071"/>
                  <a:pt x="34505" y="18516"/>
                </a:cubicBezTo>
                <a:cubicBezTo>
                  <a:pt x="37503" y="22961"/>
                  <a:pt x="40588" y="27343"/>
                  <a:pt x="43802" y="31699"/>
                </a:cubicBezTo>
                <a:cubicBezTo>
                  <a:pt x="47002" y="36068"/>
                  <a:pt x="50317" y="40373"/>
                  <a:pt x="53746" y="44640"/>
                </a:cubicBezTo>
                <a:cubicBezTo>
                  <a:pt x="57175" y="48920"/>
                  <a:pt x="60718" y="53149"/>
                  <a:pt x="64376" y="57366"/>
                </a:cubicBezTo>
                <a:cubicBezTo>
                  <a:pt x="68021" y="61569"/>
                  <a:pt x="71793" y="65747"/>
                  <a:pt x="75666" y="69888"/>
                </a:cubicBezTo>
                <a:cubicBezTo>
                  <a:pt x="79565" y="74066"/>
                  <a:pt x="83566" y="78206"/>
                  <a:pt x="87693" y="82321"/>
                </a:cubicBezTo>
                <a:cubicBezTo>
                  <a:pt x="91833" y="86448"/>
                  <a:pt x="96087" y="90563"/>
                  <a:pt x="100457" y="94653"/>
                </a:cubicBezTo>
                <a:cubicBezTo>
                  <a:pt x="104838" y="98755"/>
                  <a:pt x="109334" y="102857"/>
                  <a:pt x="113969" y="106946"/>
                </a:cubicBezTo>
                <a:cubicBezTo>
                  <a:pt x="118618" y="111061"/>
                  <a:pt x="123367" y="115151"/>
                  <a:pt x="128244" y="119253"/>
                </a:cubicBezTo>
                <a:cubicBezTo>
                  <a:pt x="133134" y="123342"/>
                  <a:pt x="138150" y="127457"/>
                  <a:pt x="143294" y="131546"/>
                </a:cubicBezTo>
                <a:cubicBezTo>
                  <a:pt x="148463" y="135699"/>
                  <a:pt x="153746" y="139827"/>
                  <a:pt x="159156" y="143967"/>
                </a:cubicBezTo>
                <a:cubicBezTo>
                  <a:pt x="164566" y="148120"/>
                  <a:pt x="170129" y="152286"/>
                  <a:pt x="175818" y="156476"/>
                </a:cubicBezTo>
                <a:cubicBezTo>
                  <a:pt x="181521" y="160680"/>
                  <a:pt x="187350" y="164896"/>
                  <a:pt x="193319" y="169138"/>
                </a:cubicBezTo>
                <a:cubicBezTo>
                  <a:pt x="199301" y="173393"/>
                  <a:pt x="205409" y="177686"/>
                  <a:pt x="211658" y="182016"/>
                </a:cubicBezTo>
                <a:cubicBezTo>
                  <a:pt x="217906" y="186334"/>
                  <a:pt x="224294" y="190690"/>
                  <a:pt x="230835" y="195084"/>
                </a:cubicBezTo>
                <a:cubicBezTo>
                  <a:pt x="237769" y="199771"/>
                  <a:pt x="239610" y="209181"/>
                  <a:pt x="234937" y="216116"/>
                </a:cubicBezTo>
                <a:cubicBezTo>
                  <a:pt x="232016" y="220446"/>
                  <a:pt x="227241" y="222796"/>
                  <a:pt x="222364" y="222796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8834" y="3805491"/>
            <a:ext cx="84785" cy="57417"/>
          </a:xfrm>
          <a:custGeom>
            <a:avLst/>
            <a:gdLst>
              <a:gd name="connsiteX0" fmla="*/ 70789 w 84785"/>
              <a:gd name="connsiteY0" fmla="*/ 57416 h 57417"/>
              <a:gd name="connsiteX1" fmla="*/ 64972 w 84785"/>
              <a:gd name="connsiteY1" fmla="*/ 56235 h 57417"/>
              <a:gd name="connsiteX2" fmla="*/ 49555 w 84785"/>
              <a:gd name="connsiteY2" fmla="*/ 49466 h 57417"/>
              <a:gd name="connsiteX3" fmla="*/ 34429 w 84785"/>
              <a:gd name="connsiteY3" fmla="*/ 42151 h 57417"/>
              <a:gd name="connsiteX4" fmla="*/ 19646 w 84785"/>
              <a:gd name="connsiteY4" fmla="*/ 34315 h 57417"/>
              <a:gd name="connsiteX5" fmla="*/ 5181 w 84785"/>
              <a:gd name="connsiteY5" fmla="*/ 25958 h 57417"/>
              <a:gd name="connsiteX6" fmla="*/ 0 w 84785"/>
              <a:gd name="connsiteY6" fmla="*/ 5181 h 57417"/>
              <a:gd name="connsiteX7" fmla="*/ 20777 w 84785"/>
              <a:gd name="connsiteY7" fmla="*/ 0 h 57417"/>
              <a:gd name="connsiteX8" fmla="*/ 34302 w 84785"/>
              <a:gd name="connsiteY8" fmla="*/ 7823 h 57417"/>
              <a:gd name="connsiteX9" fmla="*/ 48120 w 84785"/>
              <a:gd name="connsiteY9" fmla="*/ 15138 h 57417"/>
              <a:gd name="connsiteX10" fmla="*/ 62229 w 84785"/>
              <a:gd name="connsiteY10" fmla="*/ 21971 h 57417"/>
              <a:gd name="connsiteX11" fmla="*/ 76631 w 84785"/>
              <a:gd name="connsiteY11" fmla="*/ 28283 h 57417"/>
              <a:gd name="connsiteX12" fmla="*/ 84784 w 84785"/>
              <a:gd name="connsiteY12" fmla="*/ 48107 h 57417"/>
              <a:gd name="connsiteX13" fmla="*/ 70789 w 84785"/>
              <a:gd name="connsiteY13" fmla="*/ 57416 h 57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4785" h="57417">
                <a:moveTo>
                  <a:pt x="70789" y="57416"/>
                </a:moveTo>
                <a:cubicBezTo>
                  <a:pt x="68859" y="57416"/>
                  <a:pt x="66865" y="57035"/>
                  <a:pt x="64972" y="56235"/>
                </a:cubicBezTo>
                <a:cubicBezTo>
                  <a:pt x="59791" y="54064"/>
                  <a:pt x="54647" y="51816"/>
                  <a:pt x="49555" y="49466"/>
                </a:cubicBezTo>
                <a:cubicBezTo>
                  <a:pt x="44462" y="47117"/>
                  <a:pt x="39407" y="44678"/>
                  <a:pt x="34429" y="42151"/>
                </a:cubicBezTo>
                <a:cubicBezTo>
                  <a:pt x="29450" y="39636"/>
                  <a:pt x="24510" y="37020"/>
                  <a:pt x="19646" y="34315"/>
                </a:cubicBezTo>
                <a:cubicBezTo>
                  <a:pt x="14769" y="31623"/>
                  <a:pt x="9943" y="28829"/>
                  <a:pt x="5181" y="25958"/>
                </a:cubicBezTo>
                <a:cubicBezTo>
                  <a:pt x="-1981" y="21666"/>
                  <a:pt x="-4305" y="12357"/>
                  <a:pt x="0" y="5181"/>
                </a:cubicBezTo>
                <a:cubicBezTo>
                  <a:pt x="4305" y="-1980"/>
                  <a:pt x="13613" y="-4305"/>
                  <a:pt x="20777" y="0"/>
                </a:cubicBezTo>
                <a:cubicBezTo>
                  <a:pt x="25234" y="2679"/>
                  <a:pt x="29755" y="5296"/>
                  <a:pt x="34302" y="7823"/>
                </a:cubicBezTo>
                <a:cubicBezTo>
                  <a:pt x="38861" y="10338"/>
                  <a:pt x="43459" y="12776"/>
                  <a:pt x="48120" y="15138"/>
                </a:cubicBezTo>
                <a:cubicBezTo>
                  <a:pt x="52781" y="17500"/>
                  <a:pt x="57480" y="19773"/>
                  <a:pt x="62229" y="21971"/>
                </a:cubicBezTo>
                <a:cubicBezTo>
                  <a:pt x="66992" y="24168"/>
                  <a:pt x="71793" y="26276"/>
                  <a:pt x="76631" y="28283"/>
                </a:cubicBezTo>
                <a:cubicBezTo>
                  <a:pt x="84352" y="31508"/>
                  <a:pt x="87997" y="40373"/>
                  <a:pt x="84784" y="48107"/>
                </a:cubicBezTo>
                <a:cubicBezTo>
                  <a:pt x="82346" y="53911"/>
                  <a:pt x="76720" y="57416"/>
                  <a:pt x="70789" y="57416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1279" y="3437487"/>
            <a:ext cx="175729" cy="344855"/>
          </a:xfrm>
          <a:custGeom>
            <a:avLst/>
            <a:gdLst>
              <a:gd name="connsiteX0" fmla="*/ 155688 w 175729"/>
              <a:gd name="connsiteY0" fmla="*/ 344855 h 344855"/>
              <a:gd name="connsiteX1" fmla="*/ 143433 w 175729"/>
              <a:gd name="connsiteY1" fmla="*/ 333654 h 344855"/>
              <a:gd name="connsiteX2" fmla="*/ 131609 w 175729"/>
              <a:gd name="connsiteY2" fmla="*/ 322033 h 344855"/>
              <a:gd name="connsiteX3" fmla="*/ 120192 w 175729"/>
              <a:gd name="connsiteY3" fmla="*/ 309994 h 344855"/>
              <a:gd name="connsiteX4" fmla="*/ 109207 w 175729"/>
              <a:gd name="connsiteY4" fmla="*/ 297522 h 344855"/>
              <a:gd name="connsiteX5" fmla="*/ 98691 w 175729"/>
              <a:gd name="connsiteY5" fmla="*/ 284695 h 344855"/>
              <a:gd name="connsiteX6" fmla="*/ 88620 w 175729"/>
              <a:gd name="connsiteY6" fmla="*/ 271462 h 344855"/>
              <a:gd name="connsiteX7" fmla="*/ 79032 w 175729"/>
              <a:gd name="connsiteY7" fmla="*/ 257848 h 344855"/>
              <a:gd name="connsiteX8" fmla="*/ 69913 w 175729"/>
              <a:gd name="connsiteY8" fmla="*/ 243903 h 344855"/>
              <a:gd name="connsiteX9" fmla="*/ 61302 w 175729"/>
              <a:gd name="connsiteY9" fmla="*/ 229590 h 344855"/>
              <a:gd name="connsiteX10" fmla="*/ 53200 w 175729"/>
              <a:gd name="connsiteY10" fmla="*/ 214947 h 344855"/>
              <a:gd name="connsiteX11" fmla="*/ 45643 w 175729"/>
              <a:gd name="connsiteY11" fmla="*/ 200012 h 344855"/>
              <a:gd name="connsiteX12" fmla="*/ 38582 w 175729"/>
              <a:gd name="connsiteY12" fmla="*/ 184746 h 344855"/>
              <a:gd name="connsiteX13" fmla="*/ 32105 w 175729"/>
              <a:gd name="connsiteY13" fmla="*/ 169189 h 344855"/>
              <a:gd name="connsiteX14" fmla="*/ 26174 w 175729"/>
              <a:gd name="connsiteY14" fmla="*/ 153339 h 344855"/>
              <a:gd name="connsiteX15" fmla="*/ 20802 w 175729"/>
              <a:gd name="connsiteY15" fmla="*/ 137210 h 344855"/>
              <a:gd name="connsiteX16" fmla="*/ 16027 w 175729"/>
              <a:gd name="connsiteY16" fmla="*/ 120827 h 344855"/>
              <a:gd name="connsiteX17" fmla="*/ 11848 w 175729"/>
              <a:gd name="connsiteY17" fmla="*/ 104216 h 344855"/>
              <a:gd name="connsiteX18" fmla="*/ 8280 w 175729"/>
              <a:gd name="connsiteY18" fmla="*/ 87376 h 344855"/>
              <a:gd name="connsiteX19" fmla="*/ 5333 w 175729"/>
              <a:gd name="connsiteY19" fmla="*/ 70281 h 344855"/>
              <a:gd name="connsiteX20" fmla="*/ 3022 w 175729"/>
              <a:gd name="connsiteY20" fmla="*/ 52997 h 344855"/>
              <a:gd name="connsiteX21" fmla="*/ 1358 w 175729"/>
              <a:gd name="connsiteY21" fmla="*/ 35509 h 344855"/>
              <a:gd name="connsiteX22" fmla="*/ 342 w 175729"/>
              <a:gd name="connsiteY22" fmla="*/ 17830 h 344855"/>
              <a:gd name="connsiteX23" fmla="*/ 0 w 175729"/>
              <a:gd name="connsiteY23" fmla="*/ 0 h 344855"/>
              <a:gd name="connsiteX24" fmla="*/ 30289 w 175729"/>
              <a:gd name="connsiteY24" fmla="*/ 0 h 344855"/>
              <a:gd name="connsiteX25" fmla="*/ 30594 w 175729"/>
              <a:gd name="connsiteY25" fmla="*/ 16674 h 344855"/>
              <a:gd name="connsiteX26" fmla="*/ 31546 w 175729"/>
              <a:gd name="connsiteY26" fmla="*/ 33197 h 344855"/>
              <a:gd name="connsiteX27" fmla="*/ 33108 w 175729"/>
              <a:gd name="connsiteY27" fmla="*/ 49542 h 344855"/>
              <a:gd name="connsiteX28" fmla="*/ 35267 w 175729"/>
              <a:gd name="connsiteY28" fmla="*/ 65684 h 344855"/>
              <a:gd name="connsiteX29" fmla="*/ 38010 w 175729"/>
              <a:gd name="connsiteY29" fmla="*/ 81635 h 344855"/>
              <a:gd name="connsiteX30" fmla="*/ 41350 w 175729"/>
              <a:gd name="connsiteY30" fmla="*/ 97383 h 344855"/>
              <a:gd name="connsiteX31" fmla="*/ 45263 w 175729"/>
              <a:gd name="connsiteY31" fmla="*/ 112877 h 344855"/>
              <a:gd name="connsiteX32" fmla="*/ 49707 w 175729"/>
              <a:gd name="connsiteY32" fmla="*/ 128193 h 344855"/>
              <a:gd name="connsiteX33" fmla="*/ 54724 w 175729"/>
              <a:gd name="connsiteY33" fmla="*/ 143243 h 344855"/>
              <a:gd name="connsiteX34" fmla="*/ 60249 w 175729"/>
              <a:gd name="connsiteY34" fmla="*/ 158038 h 344855"/>
              <a:gd name="connsiteX35" fmla="*/ 66319 w 175729"/>
              <a:gd name="connsiteY35" fmla="*/ 172580 h 344855"/>
              <a:gd name="connsiteX36" fmla="*/ 72885 w 175729"/>
              <a:gd name="connsiteY36" fmla="*/ 186816 h 344855"/>
              <a:gd name="connsiteX37" fmla="*/ 79959 w 175729"/>
              <a:gd name="connsiteY37" fmla="*/ 200774 h 344855"/>
              <a:gd name="connsiteX38" fmla="*/ 87541 w 175729"/>
              <a:gd name="connsiteY38" fmla="*/ 214452 h 344855"/>
              <a:gd name="connsiteX39" fmla="*/ 95580 w 175729"/>
              <a:gd name="connsiteY39" fmla="*/ 227825 h 344855"/>
              <a:gd name="connsiteX40" fmla="*/ 104076 w 175729"/>
              <a:gd name="connsiteY40" fmla="*/ 240842 h 344855"/>
              <a:gd name="connsiteX41" fmla="*/ 113055 w 175729"/>
              <a:gd name="connsiteY41" fmla="*/ 253555 h 344855"/>
              <a:gd name="connsiteX42" fmla="*/ 122466 w 175729"/>
              <a:gd name="connsiteY42" fmla="*/ 265925 h 344855"/>
              <a:gd name="connsiteX43" fmla="*/ 132283 w 175729"/>
              <a:gd name="connsiteY43" fmla="*/ 277914 h 344855"/>
              <a:gd name="connsiteX44" fmla="*/ 142544 w 175729"/>
              <a:gd name="connsiteY44" fmla="*/ 289559 h 344855"/>
              <a:gd name="connsiteX45" fmla="*/ 153213 w 175729"/>
              <a:gd name="connsiteY45" fmla="*/ 300812 h 344855"/>
              <a:gd name="connsiteX46" fmla="*/ 164274 w 175729"/>
              <a:gd name="connsiteY46" fmla="*/ 311683 h 344855"/>
              <a:gd name="connsiteX47" fmla="*/ 175729 w 175729"/>
              <a:gd name="connsiteY47" fmla="*/ 322148 h 344855"/>
              <a:gd name="connsiteX48" fmla="*/ 155688 w 175729"/>
              <a:gd name="connsiteY48" fmla="*/ 344855 h 344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75729" h="344855">
                <a:moveTo>
                  <a:pt x="155688" y="344855"/>
                </a:moveTo>
                <a:cubicBezTo>
                  <a:pt x="151548" y="341185"/>
                  <a:pt x="147459" y="337464"/>
                  <a:pt x="143433" y="333654"/>
                </a:cubicBezTo>
                <a:cubicBezTo>
                  <a:pt x="139433" y="329844"/>
                  <a:pt x="135470" y="325970"/>
                  <a:pt x="131609" y="322033"/>
                </a:cubicBezTo>
                <a:cubicBezTo>
                  <a:pt x="127736" y="318096"/>
                  <a:pt x="123926" y="314070"/>
                  <a:pt x="120192" y="309994"/>
                </a:cubicBezTo>
                <a:cubicBezTo>
                  <a:pt x="116458" y="305904"/>
                  <a:pt x="112788" y="301739"/>
                  <a:pt x="109207" y="297522"/>
                </a:cubicBezTo>
                <a:cubicBezTo>
                  <a:pt x="105638" y="293306"/>
                  <a:pt x="102120" y="289026"/>
                  <a:pt x="98691" y="284695"/>
                </a:cubicBezTo>
                <a:cubicBezTo>
                  <a:pt x="95250" y="280339"/>
                  <a:pt x="91909" y="275932"/>
                  <a:pt x="88620" y="271462"/>
                </a:cubicBezTo>
                <a:cubicBezTo>
                  <a:pt x="85343" y="266979"/>
                  <a:pt x="82143" y="262458"/>
                  <a:pt x="79032" y="257848"/>
                </a:cubicBezTo>
                <a:cubicBezTo>
                  <a:pt x="75907" y="253276"/>
                  <a:pt x="72872" y="248615"/>
                  <a:pt x="69913" y="243903"/>
                </a:cubicBezTo>
                <a:cubicBezTo>
                  <a:pt x="66967" y="239191"/>
                  <a:pt x="64084" y="234416"/>
                  <a:pt x="61302" y="229590"/>
                </a:cubicBezTo>
                <a:cubicBezTo>
                  <a:pt x="58521" y="224764"/>
                  <a:pt x="55816" y="219874"/>
                  <a:pt x="53200" y="214947"/>
                </a:cubicBezTo>
                <a:cubicBezTo>
                  <a:pt x="50609" y="210032"/>
                  <a:pt x="48069" y="205041"/>
                  <a:pt x="45643" y="200012"/>
                </a:cubicBezTo>
                <a:cubicBezTo>
                  <a:pt x="43205" y="194970"/>
                  <a:pt x="40843" y="189877"/>
                  <a:pt x="38582" y="184746"/>
                </a:cubicBezTo>
                <a:cubicBezTo>
                  <a:pt x="36347" y="179590"/>
                  <a:pt x="34175" y="174421"/>
                  <a:pt x="32105" y="169189"/>
                </a:cubicBezTo>
                <a:cubicBezTo>
                  <a:pt x="30022" y="163944"/>
                  <a:pt x="28054" y="158660"/>
                  <a:pt x="26174" y="153339"/>
                </a:cubicBezTo>
                <a:cubicBezTo>
                  <a:pt x="24282" y="148005"/>
                  <a:pt x="22504" y="142633"/>
                  <a:pt x="20802" y="137210"/>
                </a:cubicBezTo>
                <a:cubicBezTo>
                  <a:pt x="19113" y="131787"/>
                  <a:pt x="17512" y="126326"/>
                  <a:pt x="16027" y="120827"/>
                </a:cubicBezTo>
                <a:cubicBezTo>
                  <a:pt x="14541" y="115341"/>
                  <a:pt x="13131" y="109791"/>
                  <a:pt x="11848" y="104216"/>
                </a:cubicBezTo>
                <a:cubicBezTo>
                  <a:pt x="10553" y="98628"/>
                  <a:pt x="9372" y="93014"/>
                  <a:pt x="8280" y="87376"/>
                </a:cubicBezTo>
                <a:cubicBezTo>
                  <a:pt x="7201" y="81686"/>
                  <a:pt x="6210" y="75996"/>
                  <a:pt x="5333" y="70281"/>
                </a:cubicBezTo>
                <a:cubicBezTo>
                  <a:pt x="4457" y="64554"/>
                  <a:pt x="3670" y="58788"/>
                  <a:pt x="3022" y="52997"/>
                </a:cubicBezTo>
                <a:cubicBezTo>
                  <a:pt x="2349" y="47193"/>
                  <a:pt x="1802" y="41376"/>
                  <a:pt x="1358" y="35509"/>
                </a:cubicBezTo>
                <a:cubicBezTo>
                  <a:pt x="901" y="29641"/>
                  <a:pt x="558" y="23748"/>
                  <a:pt x="342" y="17830"/>
                </a:cubicBezTo>
                <a:cubicBezTo>
                  <a:pt x="113" y="11925"/>
                  <a:pt x="0" y="5981"/>
                  <a:pt x="0" y="0"/>
                </a:cubicBezTo>
                <a:lnTo>
                  <a:pt x="30289" y="0"/>
                </a:lnTo>
                <a:cubicBezTo>
                  <a:pt x="30289" y="5588"/>
                  <a:pt x="30391" y="11150"/>
                  <a:pt x="30594" y="16674"/>
                </a:cubicBezTo>
                <a:cubicBezTo>
                  <a:pt x="30810" y="22225"/>
                  <a:pt x="31127" y="27723"/>
                  <a:pt x="31546" y="33197"/>
                </a:cubicBezTo>
                <a:cubicBezTo>
                  <a:pt x="31965" y="38671"/>
                  <a:pt x="32486" y="44106"/>
                  <a:pt x="33108" y="49542"/>
                </a:cubicBezTo>
                <a:cubicBezTo>
                  <a:pt x="33718" y="54952"/>
                  <a:pt x="34442" y="60337"/>
                  <a:pt x="35267" y="65684"/>
                </a:cubicBezTo>
                <a:cubicBezTo>
                  <a:pt x="36080" y="71030"/>
                  <a:pt x="36995" y="76352"/>
                  <a:pt x="38010" y="81635"/>
                </a:cubicBezTo>
                <a:cubicBezTo>
                  <a:pt x="39027" y="86905"/>
                  <a:pt x="40144" y="92163"/>
                  <a:pt x="41350" y="97383"/>
                </a:cubicBezTo>
                <a:cubicBezTo>
                  <a:pt x="42557" y="102577"/>
                  <a:pt x="43853" y="107759"/>
                  <a:pt x="45263" y="112877"/>
                </a:cubicBezTo>
                <a:cubicBezTo>
                  <a:pt x="46646" y="118033"/>
                  <a:pt x="48132" y="123138"/>
                  <a:pt x="49707" y="128193"/>
                </a:cubicBezTo>
                <a:cubicBezTo>
                  <a:pt x="51282" y="133248"/>
                  <a:pt x="52958" y="138252"/>
                  <a:pt x="54724" y="143243"/>
                </a:cubicBezTo>
                <a:cubicBezTo>
                  <a:pt x="56477" y="148208"/>
                  <a:pt x="58318" y="153136"/>
                  <a:pt x="60249" y="158038"/>
                </a:cubicBezTo>
                <a:cubicBezTo>
                  <a:pt x="62191" y="162915"/>
                  <a:pt x="64210" y="167779"/>
                  <a:pt x="66319" y="172580"/>
                </a:cubicBezTo>
                <a:cubicBezTo>
                  <a:pt x="68427" y="177368"/>
                  <a:pt x="70611" y="182117"/>
                  <a:pt x="72885" y="186816"/>
                </a:cubicBezTo>
                <a:cubicBezTo>
                  <a:pt x="75171" y="191515"/>
                  <a:pt x="77533" y="196176"/>
                  <a:pt x="79959" y="200774"/>
                </a:cubicBezTo>
                <a:cubicBezTo>
                  <a:pt x="82410" y="205409"/>
                  <a:pt x="84950" y="209956"/>
                  <a:pt x="87541" y="214452"/>
                </a:cubicBezTo>
                <a:cubicBezTo>
                  <a:pt x="90144" y="218960"/>
                  <a:pt x="92824" y="223418"/>
                  <a:pt x="95580" y="227825"/>
                </a:cubicBezTo>
                <a:cubicBezTo>
                  <a:pt x="98323" y="232219"/>
                  <a:pt x="101168" y="236562"/>
                  <a:pt x="104076" y="240842"/>
                </a:cubicBezTo>
                <a:cubicBezTo>
                  <a:pt x="106984" y="245135"/>
                  <a:pt x="109969" y="249364"/>
                  <a:pt x="113055" y="253555"/>
                </a:cubicBezTo>
                <a:cubicBezTo>
                  <a:pt x="116102" y="257733"/>
                  <a:pt x="119253" y="261861"/>
                  <a:pt x="122466" y="265925"/>
                </a:cubicBezTo>
                <a:cubicBezTo>
                  <a:pt x="125666" y="269976"/>
                  <a:pt x="128943" y="273977"/>
                  <a:pt x="132283" y="277914"/>
                </a:cubicBezTo>
                <a:cubicBezTo>
                  <a:pt x="135635" y="281863"/>
                  <a:pt x="139051" y="285750"/>
                  <a:pt x="142544" y="289559"/>
                </a:cubicBezTo>
                <a:cubicBezTo>
                  <a:pt x="146024" y="293357"/>
                  <a:pt x="149593" y="297116"/>
                  <a:pt x="153213" y="300812"/>
                </a:cubicBezTo>
                <a:cubicBezTo>
                  <a:pt x="156832" y="304494"/>
                  <a:pt x="160528" y="308114"/>
                  <a:pt x="164274" y="311683"/>
                </a:cubicBezTo>
                <a:cubicBezTo>
                  <a:pt x="168033" y="315239"/>
                  <a:pt x="171843" y="318719"/>
                  <a:pt x="175729" y="322148"/>
                </a:cubicBezTo>
                <a:lnTo>
                  <a:pt x="155688" y="344855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8834" y="3805491"/>
            <a:ext cx="84785" cy="57417"/>
          </a:xfrm>
          <a:custGeom>
            <a:avLst/>
            <a:gdLst>
              <a:gd name="connsiteX0" fmla="*/ 70789 w 84785"/>
              <a:gd name="connsiteY0" fmla="*/ 57416 h 57417"/>
              <a:gd name="connsiteX1" fmla="*/ 64972 w 84785"/>
              <a:gd name="connsiteY1" fmla="*/ 56235 h 57417"/>
              <a:gd name="connsiteX2" fmla="*/ 49555 w 84785"/>
              <a:gd name="connsiteY2" fmla="*/ 49466 h 57417"/>
              <a:gd name="connsiteX3" fmla="*/ 34429 w 84785"/>
              <a:gd name="connsiteY3" fmla="*/ 42151 h 57417"/>
              <a:gd name="connsiteX4" fmla="*/ 19646 w 84785"/>
              <a:gd name="connsiteY4" fmla="*/ 34315 h 57417"/>
              <a:gd name="connsiteX5" fmla="*/ 5181 w 84785"/>
              <a:gd name="connsiteY5" fmla="*/ 25958 h 57417"/>
              <a:gd name="connsiteX6" fmla="*/ 0 w 84785"/>
              <a:gd name="connsiteY6" fmla="*/ 5181 h 57417"/>
              <a:gd name="connsiteX7" fmla="*/ 20777 w 84785"/>
              <a:gd name="connsiteY7" fmla="*/ 0 h 57417"/>
              <a:gd name="connsiteX8" fmla="*/ 34302 w 84785"/>
              <a:gd name="connsiteY8" fmla="*/ 7823 h 57417"/>
              <a:gd name="connsiteX9" fmla="*/ 48120 w 84785"/>
              <a:gd name="connsiteY9" fmla="*/ 15138 h 57417"/>
              <a:gd name="connsiteX10" fmla="*/ 62229 w 84785"/>
              <a:gd name="connsiteY10" fmla="*/ 21971 h 57417"/>
              <a:gd name="connsiteX11" fmla="*/ 76631 w 84785"/>
              <a:gd name="connsiteY11" fmla="*/ 28283 h 57417"/>
              <a:gd name="connsiteX12" fmla="*/ 84784 w 84785"/>
              <a:gd name="connsiteY12" fmla="*/ 48107 h 57417"/>
              <a:gd name="connsiteX13" fmla="*/ 70789 w 84785"/>
              <a:gd name="connsiteY13" fmla="*/ 57416 h 57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4785" h="57417">
                <a:moveTo>
                  <a:pt x="70789" y="57416"/>
                </a:moveTo>
                <a:cubicBezTo>
                  <a:pt x="68859" y="57416"/>
                  <a:pt x="66865" y="57035"/>
                  <a:pt x="64972" y="56235"/>
                </a:cubicBezTo>
                <a:cubicBezTo>
                  <a:pt x="59791" y="54064"/>
                  <a:pt x="54647" y="51816"/>
                  <a:pt x="49555" y="49466"/>
                </a:cubicBezTo>
                <a:cubicBezTo>
                  <a:pt x="44462" y="47117"/>
                  <a:pt x="39407" y="44678"/>
                  <a:pt x="34429" y="42151"/>
                </a:cubicBezTo>
                <a:cubicBezTo>
                  <a:pt x="29450" y="39636"/>
                  <a:pt x="24510" y="37020"/>
                  <a:pt x="19646" y="34315"/>
                </a:cubicBezTo>
                <a:cubicBezTo>
                  <a:pt x="14769" y="31623"/>
                  <a:pt x="9943" y="28829"/>
                  <a:pt x="5181" y="25958"/>
                </a:cubicBezTo>
                <a:cubicBezTo>
                  <a:pt x="-1981" y="21666"/>
                  <a:pt x="-4305" y="12357"/>
                  <a:pt x="0" y="5181"/>
                </a:cubicBezTo>
                <a:cubicBezTo>
                  <a:pt x="4305" y="-1980"/>
                  <a:pt x="13613" y="-4305"/>
                  <a:pt x="20777" y="0"/>
                </a:cubicBezTo>
                <a:cubicBezTo>
                  <a:pt x="25234" y="2679"/>
                  <a:pt x="29755" y="5296"/>
                  <a:pt x="34302" y="7823"/>
                </a:cubicBezTo>
                <a:cubicBezTo>
                  <a:pt x="38861" y="10338"/>
                  <a:pt x="43459" y="12776"/>
                  <a:pt x="48120" y="15138"/>
                </a:cubicBezTo>
                <a:cubicBezTo>
                  <a:pt x="52781" y="17500"/>
                  <a:pt x="57480" y="19773"/>
                  <a:pt x="62229" y="21971"/>
                </a:cubicBezTo>
                <a:cubicBezTo>
                  <a:pt x="66992" y="24168"/>
                  <a:pt x="71793" y="26276"/>
                  <a:pt x="76631" y="28283"/>
                </a:cubicBezTo>
                <a:cubicBezTo>
                  <a:pt x="84352" y="31508"/>
                  <a:pt x="87997" y="40373"/>
                  <a:pt x="84784" y="48107"/>
                </a:cubicBezTo>
                <a:cubicBezTo>
                  <a:pt x="82346" y="53911"/>
                  <a:pt x="76720" y="57416"/>
                  <a:pt x="70789" y="57416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5193" y="3540648"/>
            <a:ext cx="264655" cy="263944"/>
          </a:xfrm>
          <a:custGeom>
            <a:avLst/>
            <a:gdLst>
              <a:gd name="connsiteX0" fmla="*/ 250266 w 264655"/>
              <a:gd name="connsiteY0" fmla="*/ 263943 h 263944"/>
              <a:gd name="connsiteX1" fmla="*/ 245554 w 264655"/>
              <a:gd name="connsiteY1" fmla="*/ 263169 h 263944"/>
              <a:gd name="connsiteX2" fmla="*/ 231216 w 264655"/>
              <a:gd name="connsiteY2" fmla="*/ 258165 h 263944"/>
              <a:gd name="connsiteX3" fmla="*/ 217195 w 264655"/>
              <a:gd name="connsiteY3" fmla="*/ 252628 h 263944"/>
              <a:gd name="connsiteX4" fmla="*/ 203378 w 264655"/>
              <a:gd name="connsiteY4" fmla="*/ 246545 h 263944"/>
              <a:gd name="connsiteX5" fmla="*/ 189878 w 264655"/>
              <a:gd name="connsiteY5" fmla="*/ 239953 h 263944"/>
              <a:gd name="connsiteX6" fmla="*/ 176707 w 264655"/>
              <a:gd name="connsiteY6" fmla="*/ 232879 h 263944"/>
              <a:gd name="connsiteX7" fmla="*/ 163817 w 264655"/>
              <a:gd name="connsiteY7" fmla="*/ 225285 h 263944"/>
              <a:gd name="connsiteX8" fmla="*/ 151269 w 264655"/>
              <a:gd name="connsiteY8" fmla="*/ 217220 h 263944"/>
              <a:gd name="connsiteX9" fmla="*/ 139052 w 264655"/>
              <a:gd name="connsiteY9" fmla="*/ 208686 h 263944"/>
              <a:gd name="connsiteX10" fmla="*/ 127203 w 264655"/>
              <a:gd name="connsiteY10" fmla="*/ 199707 h 263944"/>
              <a:gd name="connsiteX11" fmla="*/ 115697 w 264655"/>
              <a:gd name="connsiteY11" fmla="*/ 190296 h 263944"/>
              <a:gd name="connsiteX12" fmla="*/ 104597 w 264655"/>
              <a:gd name="connsiteY12" fmla="*/ 180479 h 263944"/>
              <a:gd name="connsiteX13" fmla="*/ 93853 w 264655"/>
              <a:gd name="connsiteY13" fmla="*/ 170179 h 263944"/>
              <a:gd name="connsiteX14" fmla="*/ 83515 w 264655"/>
              <a:gd name="connsiteY14" fmla="*/ 159511 h 263944"/>
              <a:gd name="connsiteX15" fmla="*/ 73621 w 264655"/>
              <a:gd name="connsiteY15" fmla="*/ 148475 h 263944"/>
              <a:gd name="connsiteX16" fmla="*/ 64135 w 264655"/>
              <a:gd name="connsiteY16" fmla="*/ 137045 h 263944"/>
              <a:gd name="connsiteX17" fmla="*/ 55092 w 264655"/>
              <a:gd name="connsiteY17" fmla="*/ 125234 h 263944"/>
              <a:gd name="connsiteX18" fmla="*/ 46482 w 264655"/>
              <a:gd name="connsiteY18" fmla="*/ 113080 h 263944"/>
              <a:gd name="connsiteX19" fmla="*/ 38354 w 264655"/>
              <a:gd name="connsiteY19" fmla="*/ 100609 h 263944"/>
              <a:gd name="connsiteX20" fmla="*/ 30695 w 264655"/>
              <a:gd name="connsiteY20" fmla="*/ 87757 h 263944"/>
              <a:gd name="connsiteX21" fmla="*/ 23520 w 264655"/>
              <a:gd name="connsiteY21" fmla="*/ 74625 h 263944"/>
              <a:gd name="connsiteX22" fmla="*/ 16865 w 264655"/>
              <a:gd name="connsiteY22" fmla="*/ 61163 h 263944"/>
              <a:gd name="connsiteX23" fmla="*/ 10718 w 264655"/>
              <a:gd name="connsiteY23" fmla="*/ 47447 h 263944"/>
              <a:gd name="connsiteX24" fmla="*/ 5080 w 264655"/>
              <a:gd name="connsiteY24" fmla="*/ 33439 h 263944"/>
              <a:gd name="connsiteX25" fmla="*/ 0 w 264655"/>
              <a:gd name="connsiteY25" fmla="*/ 19164 h 263944"/>
              <a:gd name="connsiteX26" fmla="*/ 9550 w 264655"/>
              <a:gd name="connsiteY26" fmla="*/ 0 h 263944"/>
              <a:gd name="connsiteX27" fmla="*/ 28715 w 264655"/>
              <a:gd name="connsiteY27" fmla="*/ 9550 h 263944"/>
              <a:gd name="connsiteX28" fmla="*/ 33401 w 264655"/>
              <a:gd name="connsiteY28" fmla="*/ 22707 h 263944"/>
              <a:gd name="connsiteX29" fmla="*/ 38582 w 264655"/>
              <a:gd name="connsiteY29" fmla="*/ 35611 h 263944"/>
              <a:gd name="connsiteX30" fmla="*/ 44246 w 264655"/>
              <a:gd name="connsiteY30" fmla="*/ 48259 h 263944"/>
              <a:gd name="connsiteX31" fmla="*/ 50393 w 264655"/>
              <a:gd name="connsiteY31" fmla="*/ 60642 h 263944"/>
              <a:gd name="connsiteX32" fmla="*/ 56998 w 264655"/>
              <a:gd name="connsiteY32" fmla="*/ 72745 h 263944"/>
              <a:gd name="connsiteX33" fmla="*/ 64058 w 264655"/>
              <a:gd name="connsiteY33" fmla="*/ 84582 h 263944"/>
              <a:gd name="connsiteX34" fmla="*/ 71552 w 264655"/>
              <a:gd name="connsiteY34" fmla="*/ 96075 h 263944"/>
              <a:gd name="connsiteX35" fmla="*/ 79464 w 264655"/>
              <a:gd name="connsiteY35" fmla="*/ 107264 h 263944"/>
              <a:gd name="connsiteX36" fmla="*/ 87807 w 264655"/>
              <a:gd name="connsiteY36" fmla="*/ 118148 h 263944"/>
              <a:gd name="connsiteX37" fmla="*/ 96545 w 264655"/>
              <a:gd name="connsiteY37" fmla="*/ 128689 h 263944"/>
              <a:gd name="connsiteX38" fmla="*/ 105689 w 264655"/>
              <a:gd name="connsiteY38" fmla="*/ 138887 h 263944"/>
              <a:gd name="connsiteX39" fmla="*/ 115202 w 264655"/>
              <a:gd name="connsiteY39" fmla="*/ 148716 h 263944"/>
              <a:gd name="connsiteX40" fmla="*/ 125107 w 264655"/>
              <a:gd name="connsiteY40" fmla="*/ 158191 h 263944"/>
              <a:gd name="connsiteX41" fmla="*/ 135331 w 264655"/>
              <a:gd name="connsiteY41" fmla="*/ 167246 h 263944"/>
              <a:gd name="connsiteX42" fmla="*/ 145936 w 264655"/>
              <a:gd name="connsiteY42" fmla="*/ 175920 h 263944"/>
              <a:gd name="connsiteX43" fmla="*/ 156870 w 264655"/>
              <a:gd name="connsiteY43" fmla="*/ 184213 h 263944"/>
              <a:gd name="connsiteX44" fmla="*/ 168109 w 264655"/>
              <a:gd name="connsiteY44" fmla="*/ 192049 h 263944"/>
              <a:gd name="connsiteX45" fmla="*/ 179692 w 264655"/>
              <a:gd name="connsiteY45" fmla="*/ 199504 h 263944"/>
              <a:gd name="connsiteX46" fmla="*/ 191554 w 264655"/>
              <a:gd name="connsiteY46" fmla="*/ 206489 h 263944"/>
              <a:gd name="connsiteX47" fmla="*/ 203708 w 264655"/>
              <a:gd name="connsiteY47" fmla="*/ 213004 h 263944"/>
              <a:gd name="connsiteX48" fmla="*/ 216128 w 264655"/>
              <a:gd name="connsiteY48" fmla="*/ 219075 h 263944"/>
              <a:gd name="connsiteX49" fmla="*/ 228841 w 264655"/>
              <a:gd name="connsiteY49" fmla="*/ 224675 h 263944"/>
              <a:gd name="connsiteX50" fmla="*/ 241770 w 264655"/>
              <a:gd name="connsiteY50" fmla="*/ 229793 h 263944"/>
              <a:gd name="connsiteX51" fmla="*/ 254978 w 264655"/>
              <a:gd name="connsiteY51" fmla="*/ 234403 h 263944"/>
              <a:gd name="connsiteX52" fmla="*/ 264655 w 264655"/>
              <a:gd name="connsiteY52" fmla="*/ 253504 h 263944"/>
              <a:gd name="connsiteX53" fmla="*/ 250266 w 264655"/>
              <a:gd name="connsiteY53" fmla="*/ 263943 h 263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264655" h="263944">
                <a:moveTo>
                  <a:pt x="250266" y="263943"/>
                </a:moveTo>
                <a:cubicBezTo>
                  <a:pt x="248704" y="263943"/>
                  <a:pt x="247116" y="263690"/>
                  <a:pt x="245554" y="263169"/>
                </a:cubicBezTo>
                <a:cubicBezTo>
                  <a:pt x="240728" y="261594"/>
                  <a:pt x="235953" y="259943"/>
                  <a:pt x="231216" y="258165"/>
                </a:cubicBezTo>
                <a:cubicBezTo>
                  <a:pt x="226504" y="256425"/>
                  <a:pt x="221818" y="254571"/>
                  <a:pt x="217195" y="252628"/>
                </a:cubicBezTo>
                <a:cubicBezTo>
                  <a:pt x="212521" y="250685"/>
                  <a:pt x="207924" y="248665"/>
                  <a:pt x="203378" y="246545"/>
                </a:cubicBezTo>
                <a:cubicBezTo>
                  <a:pt x="198831" y="244437"/>
                  <a:pt x="194348" y="242239"/>
                  <a:pt x="189878" y="239953"/>
                </a:cubicBezTo>
                <a:cubicBezTo>
                  <a:pt x="185445" y="237693"/>
                  <a:pt x="181051" y="235318"/>
                  <a:pt x="176707" y="232879"/>
                </a:cubicBezTo>
                <a:cubicBezTo>
                  <a:pt x="172352" y="230428"/>
                  <a:pt x="168046" y="227888"/>
                  <a:pt x="163817" y="225285"/>
                </a:cubicBezTo>
                <a:cubicBezTo>
                  <a:pt x="159563" y="222668"/>
                  <a:pt x="155397" y="219989"/>
                  <a:pt x="151269" y="217220"/>
                </a:cubicBezTo>
                <a:cubicBezTo>
                  <a:pt x="147142" y="214464"/>
                  <a:pt x="143078" y="211620"/>
                  <a:pt x="139052" y="208686"/>
                </a:cubicBezTo>
                <a:cubicBezTo>
                  <a:pt x="135052" y="205790"/>
                  <a:pt x="131089" y="202793"/>
                  <a:pt x="127203" y="199707"/>
                </a:cubicBezTo>
                <a:cubicBezTo>
                  <a:pt x="123317" y="196659"/>
                  <a:pt x="119481" y="193522"/>
                  <a:pt x="115697" y="190296"/>
                </a:cubicBezTo>
                <a:cubicBezTo>
                  <a:pt x="111938" y="187096"/>
                  <a:pt x="108242" y="183806"/>
                  <a:pt x="104597" y="180479"/>
                </a:cubicBezTo>
                <a:cubicBezTo>
                  <a:pt x="100939" y="177088"/>
                  <a:pt x="97358" y="173685"/>
                  <a:pt x="93853" y="170179"/>
                </a:cubicBezTo>
                <a:cubicBezTo>
                  <a:pt x="90347" y="166713"/>
                  <a:pt x="86906" y="163144"/>
                  <a:pt x="83515" y="159511"/>
                </a:cubicBezTo>
                <a:cubicBezTo>
                  <a:pt x="80162" y="155918"/>
                  <a:pt x="76860" y="152222"/>
                  <a:pt x="73621" y="148475"/>
                </a:cubicBezTo>
                <a:cubicBezTo>
                  <a:pt x="70396" y="144741"/>
                  <a:pt x="67233" y="140919"/>
                  <a:pt x="64135" y="137045"/>
                </a:cubicBezTo>
                <a:cubicBezTo>
                  <a:pt x="61048" y="133172"/>
                  <a:pt x="58026" y="129247"/>
                  <a:pt x="55092" y="125234"/>
                </a:cubicBezTo>
                <a:cubicBezTo>
                  <a:pt x="52146" y="121259"/>
                  <a:pt x="49276" y="117195"/>
                  <a:pt x="46482" y="113080"/>
                </a:cubicBezTo>
                <a:cubicBezTo>
                  <a:pt x="43701" y="108991"/>
                  <a:pt x="40982" y="104825"/>
                  <a:pt x="38354" y="100609"/>
                </a:cubicBezTo>
                <a:cubicBezTo>
                  <a:pt x="35712" y="96367"/>
                  <a:pt x="33159" y="92100"/>
                  <a:pt x="30695" y="87757"/>
                </a:cubicBezTo>
                <a:cubicBezTo>
                  <a:pt x="28232" y="83439"/>
                  <a:pt x="25831" y="79057"/>
                  <a:pt x="23520" y="74625"/>
                </a:cubicBezTo>
                <a:cubicBezTo>
                  <a:pt x="21221" y="70193"/>
                  <a:pt x="18999" y="65709"/>
                  <a:pt x="16865" y="61163"/>
                </a:cubicBezTo>
                <a:cubicBezTo>
                  <a:pt x="14732" y="56667"/>
                  <a:pt x="12675" y="52070"/>
                  <a:pt x="10718" y="47447"/>
                </a:cubicBezTo>
                <a:cubicBezTo>
                  <a:pt x="8738" y="42824"/>
                  <a:pt x="6870" y="38150"/>
                  <a:pt x="5080" y="33439"/>
                </a:cubicBezTo>
                <a:cubicBezTo>
                  <a:pt x="3302" y="28714"/>
                  <a:pt x="1600" y="23964"/>
                  <a:pt x="0" y="19164"/>
                </a:cubicBezTo>
                <a:cubicBezTo>
                  <a:pt x="-2654" y="11239"/>
                  <a:pt x="1613" y="2654"/>
                  <a:pt x="9550" y="0"/>
                </a:cubicBezTo>
                <a:cubicBezTo>
                  <a:pt x="17462" y="-2654"/>
                  <a:pt x="26060" y="1625"/>
                  <a:pt x="28715" y="9550"/>
                </a:cubicBezTo>
                <a:cubicBezTo>
                  <a:pt x="30200" y="13970"/>
                  <a:pt x="31763" y="18364"/>
                  <a:pt x="33401" y="22707"/>
                </a:cubicBezTo>
                <a:cubicBezTo>
                  <a:pt x="35052" y="27063"/>
                  <a:pt x="36779" y="31369"/>
                  <a:pt x="38582" y="35611"/>
                </a:cubicBezTo>
                <a:cubicBezTo>
                  <a:pt x="40399" y="39878"/>
                  <a:pt x="42278" y="44081"/>
                  <a:pt x="44246" y="48259"/>
                </a:cubicBezTo>
                <a:cubicBezTo>
                  <a:pt x="46228" y="52451"/>
                  <a:pt x="48273" y="56565"/>
                  <a:pt x="50393" y="60642"/>
                </a:cubicBezTo>
                <a:cubicBezTo>
                  <a:pt x="52527" y="64732"/>
                  <a:pt x="54724" y="68770"/>
                  <a:pt x="56998" y="72745"/>
                </a:cubicBezTo>
                <a:cubicBezTo>
                  <a:pt x="59283" y="76758"/>
                  <a:pt x="61620" y="80683"/>
                  <a:pt x="64058" y="84582"/>
                </a:cubicBezTo>
                <a:cubicBezTo>
                  <a:pt x="66471" y="88455"/>
                  <a:pt x="68974" y="92290"/>
                  <a:pt x="71552" y="96075"/>
                </a:cubicBezTo>
                <a:cubicBezTo>
                  <a:pt x="74117" y="99872"/>
                  <a:pt x="76758" y="103606"/>
                  <a:pt x="79464" y="107264"/>
                </a:cubicBezTo>
                <a:cubicBezTo>
                  <a:pt x="82181" y="110959"/>
                  <a:pt x="84950" y="114592"/>
                  <a:pt x="87807" y="118148"/>
                </a:cubicBezTo>
                <a:cubicBezTo>
                  <a:pt x="90652" y="121729"/>
                  <a:pt x="93560" y="125234"/>
                  <a:pt x="96545" y="128689"/>
                </a:cubicBezTo>
                <a:cubicBezTo>
                  <a:pt x="99542" y="132156"/>
                  <a:pt x="102578" y="135559"/>
                  <a:pt x="105689" y="138887"/>
                </a:cubicBezTo>
                <a:cubicBezTo>
                  <a:pt x="108801" y="142240"/>
                  <a:pt x="111976" y="145503"/>
                  <a:pt x="115202" y="148716"/>
                </a:cubicBezTo>
                <a:cubicBezTo>
                  <a:pt x="118453" y="151942"/>
                  <a:pt x="121755" y="155092"/>
                  <a:pt x="125107" y="158191"/>
                </a:cubicBezTo>
                <a:cubicBezTo>
                  <a:pt x="128447" y="161251"/>
                  <a:pt x="131864" y="164274"/>
                  <a:pt x="135331" y="167246"/>
                </a:cubicBezTo>
                <a:cubicBezTo>
                  <a:pt x="138824" y="170205"/>
                  <a:pt x="142341" y="173113"/>
                  <a:pt x="145936" y="175920"/>
                </a:cubicBezTo>
                <a:cubicBezTo>
                  <a:pt x="149530" y="178765"/>
                  <a:pt x="153175" y="181521"/>
                  <a:pt x="156870" y="184213"/>
                </a:cubicBezTo>
                <a:cubicBezTo>
                  <a:pt x="160566" y="186893"/>
                  <a:pt x="164313" y="189509"/>
                  <a:pt x="168109" y="192049"/>
                </a:cubicBezTo>
                <a:cubicBezTo>
                  <a:pt x="171932" y="194614"/>
                  <a:pt x="175793" y="197078"/>
                  <a:pt x="179692" y="199504"/>
                </a:cubicBezTo>
                <a:cubicBezTo>
                  <a:pt x="183591" y="201891"/>
                  <a:pt x="187553" y="204228"/>
                  <a:pt x="191554" y="206489"/>
                </a:cubicBezTo>
                <a:cubicBezTo>
                  <a:pt x="195542" y="208724"/>
                  <a:pt x="199606" y="210908"/>
                  <a:pt x="203708" y="213004"/>
                </a:cubicBezTo>
                <a:cubicBezTo>
                  <a:pt x="207810" y="215112"/>
                  <a:pt x="211950" y="217132"/>
                  <a:pt x="216128" y="219075"/>
                </a:cubicBezTo>
                <a:cubicBezTo>
                  <a:pt x="220345" y="221030"/>
                  <a:pt x="224574" y="222910"/>
                  <a:pt x="228841" y="224675"/>
                </a:cubicBezTo>
                <a:cubicBezTo>
                  <a:pt x="233095" y="226453"/>
                  <a:pt x="237414" y="228168"/>
                  <a:pt x="241770" y="229793"/>
                </a:cubicBezTo>
                <a:cubicBezTo>
                  <a:pt x="246151" y="231406"/>
                  <a:pt x="250532" y="232955"/>
                  <a:pt x="254978" y="234403"/>
                </a:cubicBezTo>
                <a:cubicBezTo>
                  <a:pt x="262915" y="237007"/>
                  <a:pt x="267258" y="245554"/>
                  <a:pt x="264655" y="253504"/>
                </a:cubicBezTo>
                <a:cubicBezTo>
                  <a:pt x="262573" y="259892"/>
                  <a:pt x="256641" y="263943"/>
                  <a:pt x="250266" y="263943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393" y="3437477"/>
            <a:ext cx="32943" cy="47358"/>
          </a:xfrm>
          <a:custGeom>
            <a:avLst/>
            <a:gdLst>
              <a:gd name="connsiteX0" fmla="*/ 2882 w 32943"/>
              <a:gd name="connsiteY0" fmla="*/ 47358 h 47358"/>
              <a:gd name="connsiteX1" fmla="*/ 1295 w 32943"/>
              <a:gd name="connsiteY1" fmla="*/ 31737 h 47358"/>
              <a:gd name="connsiteX2" fmla="*/ 342 w 32943"/>
              <a:gd name="connsiteY2" fmla="*/ 15938 h 47358"/>
              <a:gd name="connsiteX3" fmla="*/ 0 w 32943"/>
              <a:gd name="connsiteY3" fmla="*/ 0 h 47358"/>
              <a:gd name="connsiteX4" fmla="*/ 30289 w 32943"/>
              <a:gd name="connsiteY4" fmla="*/ 0 h 47358"/>
              <a:gd name="connsiteX5" fmla="*/ 30594 w 32943"/>
              <a:gd name="connsiteY5" fmla="*/ 14732 h 47358"/>
              <a:gd name="connsiteX6" fmla="*/ 31483 w 32943"/>
              <a:gd name="connsiteY6" fmla="*/ 29273 h 47358"/>
              <a:gd name="connsiteX7" fmla="*/ 32943 w 32943"/>
              <a:gd name="connsiteY7" fmla="*/ 43688 h 47358"/>
              <a:gd name="connsiteX8" fmla="*/ 2882 w 32943"/>
              <a:gd name="connsiteY8" fmla="*/ 47358 h 473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2943" h="47358">
                <a:moveTo>
                  <a:pt x="2882" y="47358"/>
                </a:moveTo>
                <a:cubicBezTo>
                  <a:pt x="2247" y="42189"/>
                  <a:pt x="1714" y="36982"/>
                  <a:pt x="1295" y="31737"/>
                </a:cubicBezTo>
                <a:cubicBezTo>
                  <a:pt x="876" y="26517"/>
                  <a:pt x="533" y="21247"/>
                  <a:pt x="342" y="15938"/>
                </a:cubicBezTo>
                <a:cubicBezTo>
                  <a:pt x="113" y="10667"/>
                  <a:pt x="0" y="5346"/>
                  <a:pt x="0" y="0"/>
                </a:cubicBezTo>
                <a:lnTo>
                  <a:pt x="30289" y="0"/>
                </a:lnTo>
                <a:cubicBezTo>
                  <a:pt x="30289" y="4940"/>
                  <a:pt x="30391" y="9842"/>
                  <a:pt x="30594" y="14732"/>
                </a:cubicBezTo>
                <a:cubicBezTo>
                  <a:pt x="30784" y="19608"/>
                  <a:pt x="31089" y="24460"/>
                  <a:pt x="31483" y="29273"/>
                </a:cubicBezTo>
                <a:cubicBezTo>
                  <a:pt x="31863" y="34111"/>
                  <a:pt x="32359" y="38912"/>
                  <a:pt x="32943" y="43688"/>
                </a:cubicBezTo>
                <a:lnTo>
                  <a:pt x="2882" y="4735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5193" y="3540648"/>
            <a:ext cx="264655" cy="263944"/>
          </a:xfrm>
          <a:custGeom>
            <a:avLst/>
            <a:gdLst>
              <a:gd name="connsiteX0" fmla="*/ 250266 w 264655"/>
              <a:gd name="connsiteY0" fmla="*/ 263943 h 263944"/>
              <a:gd name="connsiteX1" fmla="*/ 245554 w 264655"/>
              <a:gd name="connsiteY1" fmla="*/ 263169 h 263944"/>
              <a:gd name="connsiteX2" fmla="*/ 231216 w 264655"/>
              <a:gd name="connsiteY2" fmla="*/ 258165 h 263944"/>
              <a:gd name="connsiteX3" fmla="*/ 217195 w 264655"/>
              <a:gd name="connsiteY3" fmla="*/ 252628 h 263944"/>
              <a:gd name="connsiteX4" fmla="*/ 203378 w 264655"/>
              <a:gd name="connsiteY4" fmla="*/ 246545 h 263944"/>
              <a:gd name="connsiteX5" fmla="*/ 189878 w 264655"/>
              <a:gd name="connsiteY5" fmla="*/ 239953 h 263944"/>
              <a:gd name="connsiteX6" fmla="*/ 176707 w 264655"/>
              <a:gd name="connsiteY6" fmla="*/ 232879 h 263944"/>
              <a:gd name="connsiteX7" fmla="*/ 163817 w 264655"/>
              <a:gd name="connsiteY7" fmla="*/ 225285 h 263944"/>
              <a:gd name="connsiteX8" fmla="*/ 151269 w 264655"/>
              <a:gd name="connsiteY8" fmla="*/ 217220 h 263944"/>
              <a:gd name="connsiteX9" fmla="*/ 139052 w 264655"/>
              <a:gd name="connsiteY9" fmla="*/ 208686 h 263944"/>
              <a:gd name="connsiteX10" fmla="*/ 127203 w 264655"/>
              <a:gd name="connsiteY10" fmla="*/ 199707 h 263944"/>
              <a:gd name="connsiteX11" fmla="*/ 115697 w 264655"/>
              <a:gd name="connsiteY11" fmla="*/ 190296 h 263944"/>
              <a:gd name="connsiteX12" fmla="*/ 104597 w 264655"/>
              <a:gd name="connsiteY12" fmla="*/ 180479 h 263944"/>
              <a:gd name="connsiteX13" fmla="*/ 93853 w 264655"/>
              <a:gd name="connsiteY13" fmla="*/ 170179 h 263944"/>
              <a:gd name="connsiteX14" fmla="*/ 83515 w 264655"/>
              <a:gd name="connsiteY14" fmla="*/ 159511 h 263944"/>
              <a:gd name="connsiteX15" fmla="*/ 73621 w 264655"/>
              <a:gd name="connsiteY15" fmla="*/ 148475 h 263944"/>
              <a:gd name="connsiteX16" fmla="*/ 64135 w 264655"/>
              <a:gd name="connsiteY16" fmla="*/ 137045 h 263944"/>
              <a:gd name="connsiteX17" fmla="*/ 55092 w 264655"/>
              <a:gd name="connsiteY17" fmla="*/ 125234 h 263944"/>
              <a:gd name="connsiteX18" fmla="*/ 46482 w 264655"/>
              <a:gd name="connsiteY18" fmla="*/ 113080 h 263944"/>
              <a:gd name="connsiteX19" fmla="*/ 38354 w 264655"/>
              <a:gd name="connsiteY19" fmla="*/ 100609 h 263944"/>
              <a:gd name="connsiteX20" fmla="*/ 30695 w 264655"/>
              <a:gd name="connsiteY20" fmla="*/ 87757 h 263944"/>
              <a:gd name="connsiteX21" fmla="*/ 23520 w 264655"/>
              <a:gd name="connsiteY21" fmla="*/ 74625 h 263944"/>
              <a:gd name="connsiteX22" fmla="*/ 16865 w 264655"/>
              <a:gd name="connsiteY22" fmla="*/ 61163 h 263944"/>
              <a:gd name="connsiteX23" fmla="*/ 10718 w 264655"/>
              <a:gd name="connsiteY23" fmla="*/ 47447 h 263944"/>
              <a:gd name="connsiteX24" fmla="*/ 5080 w 264655"/>
              <a:gd name="connsiteY24" fmla="*/ 33439 h 263944"/>
              <a:gd name="connsiteX25" fmla="*/ 0 w 264655"/>
              <a:gd name="connsiteY25" fmla="*/ 19164 h 263944"/>
              <a:gd name="connsiteX26" fmla="*/ 9550 w 264655"/>
              <a:gd name="connsiteY26" fmla="*/ 0 h 263944"/>
              <a:gd name="connsiteX27" fmla="*/ 28715 w 264655"/>
              <a:gd name="connsiteY27" fmla="*/ 9550 h 263944"/>
              <a:gd name="connsiteX28" fmla="*/ 33401 w 264655"/>
              <a:gd name="connsiteY28" fmla="*/ 22707 h 263944"/>
              <a:gd name="connsiteX29" fmla="*/ 38582 w 264655"/>
              <a:gd name="connsiteY29" fmla="*/ 35611 h 263944"/>
              <a:gd name="connsiteX30" fmla="*/ 44246 w 264655"/>
              <a:gd name="connsiteY30" fmla="*/ 48259 h 263944"/>
              <a:gd name="connsiteX31" fmla="*/ 50393 w 264655"/>
              <a:gd name="connsiteY31" fmla="*/ 60642 h 263944"/>
              <a:gd name="connsiteX32" fmla="*/ 56998 w 264655"/>
              <a:gd name="connsiteY32" fmla="*/ 72745 h 263944"/>
              <a:gd name="connsiteX33" fmla="*/ 64058 w 264655"/>
              <a:gd name="connsiteY33" fmla="*/ 84582 h 263944"/>
              <a:gd name="connsiteX34" fmla="*/ 71552 w 264655"/>
              <a:gd name="connsiteY34" fmla="*/ 96075 h 263944"/>
              <a:gd name="connsiteX35" fmla="*/ 79464 w 264655"/>
              <a:gd name="connsiteY35" fmla="*/ 107264 h 263944"/>
              <a:gd name="connsiteX36" fmla="*/ 87807 w 264655"/>
              <a:gd name="connsiteY36" fmla="*/ 118148 h 263944"/>
              <a:gd name="connsiteX37" fmla="*/ 96545 w 264655"/>
              <a:gd name="connsiteY37" fmla="*/ 128689 h 263944"/>
              <a:gd name="connsiteX38" fmla="*/ 105689 w 264655"/>
              <a:gd name="connsiteY38" fmla="*/ 138887 h 263944"/>
              <a:gd name="connsiteX39" fmla="*/ 115202 w 264655"/>
              <a:gd name="connsiteY39" fmla="*/ 148716 h 263944"/>
              <a:gd name="connsiteX40" fmla="*/ 125107 w 264655"/>
              <a:gd name="connsiteY40" fmla="*/ 158191 h 263944"/>
              <a:gd name="connsiteX41" fmla="*/ 135331 w 264655"/>
              <a:gd name="connsiteY41" fmla="*/ 167246 h 263944"/>
              <a:gd name="connsiteX42" fmla="*/ 145936 w 264655"/>
              <a:gd name="connsiteY42" fmla="*/ 175920 h 263944"/>
              <a:gd name="connsiteX43" fmla="*/ 156870 w 264655"/>
              <a:gd name="connsiteY43" fmla="*/ 184213 h 263944"/>
              <a:gd name="connsiteX44" fmla="*/ 168109 w 264655"/>
              <a:gd name="connsiteY44" fmla="*/ 192049 h 263944"/>
              <a:gd name="connsiteX45" fmla="*/ 179692 w 264655"/>
              <a:gd name="connsiteY45" fmla="*/ 199504 h 263944"/>
              <a:gd name="connsiteX46" fmla="*/ 191554 w 264655"/>
              <a:gd name="connsiteY46" fmla="*/ 206489 h 263944"/>
              <a:gd name="connsiteX47" fmla="*/ 203708 w 264655"/>
              <a:gd name="connsiteY47" fmla="*/ 213004 h 263944"/>
              <a:gd name="connsiteX48" fmla="*/ 216128 w 264655"/>
              <a:gd name="connsiteY48" fmla="*/ 219075 h 263944"/>
              <a:gd name="connsiteX49" fmla="*/ 228841 w 264655"/>
              <a:gd name="connsiteY49" fmla="*/ 224675 h 263944"/>
              <a:gd name="connsiteX50" fmla="*/ 241770 w 264655"/>
              <a:gd name="connsiteY50" fmla="*/ 229793 h 263944"/>
              <a:gd name="connsiteX51" fmla="*/ 254978 w 264655"/>
              <a:gd name="connsiteY51" fmla="*/ 234403 h 263944"/>
              <a:gd name="connsiteX52" fmla="*/ 264655 w 264655"/>
              <a:gd name="connsiteY52" fmla="*/ 253504 h 263944"/>
              <a:gd name="connsiteX53" fmla="*/ 250266 w 264655"/>
              <a:gd name="connsiteY53" fmla="*/ 263943 h 263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264655" h="263944">
                <a:moveTo>
                  <a:pt x="250266" y="263943"/>
                </a:moveTo>
                <a:cubicBezTo>
                  <a:pt x="248704" y="263943"/>
                  <a:pt x="247116" y="263690"/>
                  <a:pt x="245554" y="263169"/>
                </a:cubicBezTo>
                <a:cubicBezTo>
                  <a:pt x="240728" y="261594"/>
                  <a:pt x="235953" y="259943"/>
                  <a:pt x="231216" y="258165"/>
                </a:cubicBezTo>
                <a:cubicBezTo>
                  <a:pt x="226504" y="256425"/>
                  <a:pt x="221818" y="254571"/>
                  <a:pt x="217195" y="252628"/>
                </a:cubicBezTo>
                <a:cubicBezTo>
                  <a:pt x="212521" y="250685"/>
                  <a:pt x="207924" y="248665"/>
                  <a:pt x="203378" y="246545"/>
                </a:cubicBezTo>
                <a:cubicBezTo>
                  <a:pt x="198831" y="244437"/>
                  <a:pt x="194348" y="242239"/>
                  <a:pt x="189878" y="239953"/>
                </a:cubicBezTo>
                <a:cubicBezTo>
                  <a:pt x="185445" y="237693"/>
                  <a:pt x="181051" y="235318"/>
                  <a:pt x="176707" y="232879"/>
                </a:cubicBezTo>
                <a:cubicBezTo>
                  <a:pt x="172352" y="230428"/>
                  <a:pt x="168046" y="227888"/>
                  <a:pt x="163817" y="225285"/>
                </a:cubicBezTo>
                <a:cubicBezTo>
                  <a:pt x="159563" y="222668"/>
                  <a:pt x="155397" y="219989"/>
                  <a:pt x="151269" y="217220"/>
                </a:cubicBezTo>
                <a:cubicBezTo>
                  <a:pt x="147142" y="214464"/>
                  <a:pt x="143078" y="211620"/>
                  <a:pt x="139052" y="208686"/>
                </a:cubicBezTo>
                <a:cubicBezTo>
                  <a:pt x="135052" y="205790"/>
                  <a:pt x="131089" y="202793"/>
                  <a:pt x="127203" y="199707"/>
                </a:cubicBezTo>
                <a:cubicBezTo>
                  <a:pt x="123317" y="196659"/>
                  <a:pt x="119481" y="193522"/>
                  <a:pt x="115697" y="190296"/>
                </a:cubicBezTo>
                <a:cubicBezTo>
                  <a:pt x="111938" y="187096"/>
                  <a:pt x="108242" y="183806"/>
                  <a:pt x="104597" y="180479"/>
                </a:cubicBezTo>
                <a:cubicBezTo>
                  <a:pt x="100939" y="177088"/>
                  <a:pt x="97358" y="173685"/>
                  <a:pt x="93853" y="170179"/>
                </a:cubicBezTo>
                <a:cubicBezTo>
                  <a:pt x="90347" y="166713"/>
                  <a:pt x="86906" y="163144"/>
                  <a:pt x="83515" y="159511"/>
                </a:cubicBezTo>
                <a:cubicBezTo>
                  <a:pt x="80162" y="155918"/>
                  <a:pt x="76860" y="152222"/>
                  <a:pt x="73621" y="148475"/>
                </a:cubicBezTo>
                <a:cubicBezTo>
                  <a:pt x="70396" y="144741"/>
                  <a:pt x="67233" y="140919"/>
                  <a:pt x="64135" y="137045"/>
                </a:cubicBezTo>
                <a:cubicBezTo>
                  <a:pt x="61048" y="133172"/>
                  <a:pt x="58026" y="129247"/>
                  <a:pt x="55092" y="125234"/>
                </a:cubicBezTo>
                <a:cubicBezTo>
                  <a:pt x="52146" y="121259"/>
                  <a:pt x="49276" y="117195"/>
                  <a:pt x="46482" y="113080"/>
                </a:cubicBezTo>
                <a:cubicBezTo>
                  <a:pt x="43701" y="108991"/>
                  <a:pt x="40982" y="104825"/>
                  <a:pt x="38354" y="100609"/>
                </a:cubicBezTo>
                <a:cubicBezTo>
                  <a:pt x="35712" y="96367"/>
                  <a:pt x="33159" y="92100"/>
                  <a:pt x="30695" y="87757"/>
                </a:cubicBezTo>
                <a:cubicBezTo>
                  <a:pt x="28232" y="83439"/>
                  <a:pt x="25831" y="79057"/>
                  <a:pt x="23520" y="74625"/>
                </a:cubicBezTo>
                <a:cubicBezTo>
                  <a:pt x="21221" y="70193"/>
                  <a:pt x="18999" y="65709"/>
                  <a:pt x="16865" y="61163"/>
                </a:cubicBezTo>
                <a:cubicBezTo>
                  <a:pt x="14732" y="56667"/>
                  <a:pt x="12675" y="52070"/>
                  <a:pt x="10718" y="47447"/>
                </a:cubicBezTo>
                <a:cubicBezTo>
                  <a:pt x="8738" y="42824"/>
                  <a:pt x="6870" y="38150"/>
                  <a:pt x="5080" y="33439"/>
                </a:cubicBezTo>
                <a:cubicBezTo>
                  <a:pt x="3302" y="28714"/>
                  <a:pt x="1600" y="23964"/>
                  <a:pt x="0" y="19164"/>
                </a:cubicBezTo>
                <a:cubicBezTo>
                  <a:pt x="-2654" y="11239"/>
                  <a:pt x="1613" y="2654"/>
                  <a:pt x="9550" y="0"/>
                </a:cubicBezTo>
                <a:cubicBezTo>
                  <a:pt x="17462" y="-2654"/>
                  <a:pt x="26060" y="1625"/>
                  <a:pt x="28715" y="9550"/>
                </a:cubicBezTo>
                <a:cubicBezTo>
                  <a:pt x="30200" y="13970"/>
                  <a:pt x="31763" y="18364"/>
                  <a:pt x="33401" y="22707"/>
                </a:cubicBezTo>
                <a:cubicBezTo>
                  <a:pt x="35052" y="27063"/>
                  <a:pt x="36779" y="31369"/>
                  <a:pt x="38582" y="35611"/>
                </a:cubicBezTo>
                <a:cubicBezTo>
                  <a:pt x="40399" y="39878"/>
                  <a:pt x="42278" y="44081"/>
                  <a:pt x="44246" y="48259"/>
                </a:cubicBezTo>
                <a:cubicBezTo>
                  <a:pt x="46228" y="52451"/>
                  <a:pt x="48273" y="56565"/>
                  <a:pt x="50393" y="60642"/>
                </a:cubicBezTo>
                <a:cubicBezTo>
                  <a:pt x="52527" y="64732"/>
                  <a:pt x="54724" y="68770"/>
                  <a:pt x="56998" y="72745"/>
                </a:cubicBezTo>
                <a:cubicBezTo>
                  <a:pt x="59283" y="76758"/>
                  <a:pt x="61620" y="80683"/>
                  <a:pt x="64058" y="84582"/>
                </a:cubicBezTo>
                <a:cubicBezTo>
                  <a:pt x="66471" y="88455"/>
                  <a:pt x="68974" y="92290"/>
                  <a:pt x="71552" y="96075"/>
                </a:cubicBezTo>
                <a:cubicBezTo>
                  <a:pt x="74117" y="99872"/>
                  <a:pt x="76758" y="103606"/>
                  <a:pt x="79464" y="107264"/>
                </a:cubicBezTo>
                <a:cubicBezTo>
                  <a:pt x="82181" y="110959"/>
                  <a:pt x="84950" y="114592"/>
                  <a:pt x="87807" y="118148"/>
                </a:cubicBezTo>
                <a:cubicBezTo>
                  <a:pt x="90652" y="121729"/>
                  <a:pt x="93560" y="125234"/>
                  <a:pt x="96545" y="128689"/>
                </a:cubicBezTo>
                <a:cubicBezTo>
                  <a:pt x="99542" y="132156"/>
                  <a:pt x="102578" y="135559"/>
                  <a:pt x="105689" y="138887"/>
                </a:cubicBezTo>
                <a:cubicBezTo>
                  <a:pt x="108801" y="142240"/>
                  <a:pt x="111976" y="145503"/>
                  <a:pt x="115202" y="148716"/>
                </a:cubicBezTo>
                <a:cubicBezTo>
                  <a:pt x="118453" y="151942"/>
                  <a:pt x="121755" y="155092"/>
                  <a:pt x="125107" y="158191"/>
                </a:cubicBezTo>
                <a:cubicBezTo>
                  <a:pt x="128447" y="161251"/>
                  <a:pt x="131864" y="164274"/>
                  <a:pt x="135331" y="167246"/>
                </a:cubicBezTo>
                <a:cubicBezTo>
                  <a:pt x="138824" y="170205"/>
                  <a:pt x="142341" y="173113"/>
                  <a:pt x="145936" y="175920"/>
                </a:cubicBezTo>
                <a:cubicBezTo>
                  <a:pt x="149530" y="178765"/>
                  <a:pt x="153175" y="181521"/>
                  <a:pt x="156870" y="184213"/>
                </a:cubicBezTo>
                <a:cubicBezTo>
                  <a:pt x="160566" y="186893"/>
                  <a:pt x="164313" y="189509"/>
                  <a:pt x="168109" y="192049"/>
                </a:cubicBezTo>
                <a:cubicBezTo>
                  <a:pt x="171932" y="194614"/>
                  <a:pt x="175793" y="197078"/>
                  <a:pt x="179692" y="199504"/>
                </a:cubicBezTo>
                <a:cubicBezTo>
                  <a:pt x="183591" y="201891"/>
                  <a:pt x="187553" y="204228"/>
                  <a:pt x="191554" y="206489"/>
                </a:cubicBezTo>
                <a:cubicBezTo>
                  <a:pt x="195542" y="208724"/>
                  <a:pt x="199606" y="210908"/>
                  <a:pt x="203708" y="213004"/>
                </a:cubicBezTo>
                <a:cubicBezTo>
                  <a:pt x="207810" y="215112"/>
                  <a:pt x="211950" y="217132"/>
                  <a:pt x="216128" y="219075"/>
                </a:cubicBezTo>
                <a:cubicBezTo>
                  <a:pt x="220345" y="221030"/>
                  <a:pt x="224574" y="222910"/>
                  <a:pt x="228841" y="224675"/>
                </a:cubicBezTo>
                <a:cubicBezTo>
                  <a:pt x="233095" y="226453"/>
                  <a:pt x="237414" y="228168"/>
                  <a:pt x="241770" y="229793"/>
                </a:cubicBezTo>
                <a:cubicBezTo>
                  <a:pt x="246151" y="231406"/>
                  <a:pt x="250532" y="232955"/>
                  <a:pt x="254978" y="234403"/>
                </a:cubicBezTo>
                <a:cubicBezTo>
                  <a:pt x="262915" y="237007"/>
                  <a:pt x="267258" y="245554"/>
                  <a:pt x="264655" y="253504"/>
                </a:cubicBezTo>
                <a:cubicBezTo>
                  <a:pt x="262573" y="259892"/>
                  <a:pt x="256641" y="263943"/>
                  <a:pt x="250266" y="263943"/>
                </a:cubicBez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87177" y="3437480"/>
            <a:ext cx="246443" cy="302781"/>
          </a:xfrm>
          <a:custGeom>
            <a:avLst/>
            <a:gdLst>
              <a:gd name="connsiteX0" fmla="*/ 239445 w 246443"/>
              <a:gd name="connsiteY0" fmla="*/ 302780 h 302781"/>
              <a:gd name="connsiteX1" fmla="*/ 226682 w 246443"/>
              <a:gd name="connsiteY1" fmla="*/ 299466 h 302781"/>
              <a:gd name="connsiteX2" fmla="*/ 214134 w 246443"/>
              <a:gd name="connsiteY2" fmla="*/ 295643 h 302781"/>
              <a:gd name="connsiteX3" fmla="*/ 201803 w 246443"/>
              <a:gd name="connsiteY3" fmla="*/ 291300 h 302781"/>
              <a:gd name="connsiteX4" fmla="*/ 189738 w 246443"/>
              <a:gd name="connsiteY4" fmla="*/ 286473 h 302781"/>
              <a:gd name="connsiteX5" fmla="*/ 177901 w 246443"/>
              <a:gd name="connsiteY5" fmla="*/ 281165 h 302781"/>
              <a:gd name="connsiteX6" fmla="*/ 166357 w 246443"/>
              <a:gd name="connsiteY6" fmla="*/ 275374 h 302781"/>
              <a:gd name="connsiteX7" fmla="*/ 155079 w 246443"/>
              <a:gd name="connsiteY7" fmla="*/ 269151 h 302781"/>
              <a:gd name="connsiteX8" fmla="*/ 144094 w 246443"/>
              <a:gd name="connsiteY8" fmla="*/ 262458 h 302781"/>
              <a:gd name="connsiteX9" fmla="*/ 133439 w 246443"/>
              <a:gd name="connsiteY9" fmla="*/ 255359 h 302781"/>
              <a:gd name="connsiteX10" fmla="*/ 123076 w 246443"/>
              <a:gd name="connsiteY10" fmla="*/ 247815 h 302781"/>
              <a:gd name="connsiteX11" fmla="*/ 113042 w 246443"/>
              <a:gd name="connsiteY11" fmla="*/ 239877 h 302781"/>
              <a:gd name="connsiteX12" fmla="*/ 103340 w 246443"/>
              <a:gd name="connsiteY12" fmla="*/ 231533 h 302781"/>
              <a:gd name="connsiteX13" fmla="*/ 94030 w 246443"/>
              <a:gd name="connsiteY13" fmla="*/ 222808 h 302781"/>
              <a:gd name="connsiteX14" fmla="*/ 85039 w 246443"/>
              <a:gd name="connsiteY14" fmla="*/ 213690 h 302781"/>
              <a:gd name="connsiteX15" fmla="*/ 76454 w 246443"/>
              <a:gd name="connsiteY15" fmla="*/ 204241 h 302781"/>
              <a:gd name="connsiteX16" fmla="*/ 68250 w 246443"/>
              <a:gd name="connsiteY16" fmla="*/ 194437 h 302781"/>
              <a:gd name="connsiteX17" fmla="*/ 60439 w 246443"/>
              <a:gd name="connsiteY17" fmla="*/ 184315 h 302781"/>
              <a:gd name="connsiteX18" fmla="*/ 53047 w 246443"/>
              <a:gd name="connsiteY18" fmla="*/ 173825 h 302781"/>
              <a:gd name="connsiteX19" fmla="*/ 46088 w 246443"/>
              <a:gd name="connsiteY19" fmla="*/ 163042 h 302781"/>
              <a:gd name="connsiteX20" fmla="*/ 39585 w 246443"/>
              <a:gd name="connsiteY20" fmla="*/ 151981 h 302781"/>
              <a:gd name="connsiteX21" fmla="*/ 33490 w 246443"/>
              <a:gd name="connsiteY21" fmla="*/ 140589 h 302781"/>
              <a:gd name="connsiteX22" fmla="*/ 27902 w 246443"/>
              <a:gd name="connsiteY22" fmla="*/ 128968 h 302781"/>
              <a:gd name="connsiteX23" fmla="*/ 22758 w 246443"/>
              <a:gd name="connsiteY23" fmla="*/ 117056 h 302781"/>
              <a:gd name="connsiteX24" fmla="*/ 18110 w 246443"/>
              <a:gd name="connsiteY24" fmla="*/ 104889 h 302781"/>
              <a:gd name="connsiteX25" fmla="*/ 13957 w 246443"/>
              <a:gd name="connsiteY25" fmla="*/ 92468 h 302781"/>
              <a:gd name="connsiteX26" fmla="*/ 10338 w 246443"/>
              <a:gd name="connsiteY26" fmla="*/ 79845 h 302781"/>
              <a:gd name="connsiteX27" fmla="*/ 7239 w 246443"/>
              <a:gd name="connsiteY27" fmla="*/ 67018 h 302781"/>
              <a:gd name="connsiteX28" fmla="*/ 4660 w 246443"/>
              <a:gd name="connsiteY28" fmla="*/ 53975 h 302781"/>
              <a:gd name="connsiteX29" fmla="*/ 2641 w 246443"/>
              <a:gd name="connsiteY29" fmla="*/ 40703 h 302781"/>
              <a:gd name="connsiteX30" fmla="*/ 1181 w 246443"/>
              <a:gd name="connsiteY30" fmla="*/ 27305 h 302781"/>
              <a:gd name="connsiteX31" fmla="*/ 305 w 246443"/>
              <a:gd name="connsiteY31" fmla="*/ 13741 h 302781"/>
              <a:gd name="connsiteX32" fmla="*/ 0 w 246443"/>
              <a:gd name="connsiteY32" fmla="*/ 0 h 302781"/>
              <a:gd name="connsiteX33" fmla="*/ 30289 w 246443"/>
              <a:gd name="connsiteY33" fmla="*/ 0 h 302781"/>
              <a:gd name="connsiteX34" fmla="*/ 30556 w 246443"/>
              <a:gd name="connsiteY34" fmla="*/ 12433 h 302781"/>
              <a:gd name="connsiteX35" fmla="*/ 31356 w 246443"/>
              <a:gd name="connsiteY35" fmla="*/ 24701 h 302781"/>
              <a:gd name="connsiteX36" fmla="*/ 32677 w 246443"/>
              <a:gd name="connsiteY36" fmla="*/ 36791 h 302781"/>
              <a:gd name="connsiteX37" fmla="*/ 34493 w 246443"/>
              <a:gd name="connsiteY37" fmla="*/ 48755 h 302781"/>
              <a:gd name="connsiteX38" fmla="*/ 36817 w 246443"/>
              <a:gd name="connsiteY38" fmla="*/ 60502 h 302781"/>
              <a:gd name="connsiteX39" fmla="*/ 39611 w 246443"/>
              <a:gd name="connsiteY39" fmla="*/ 72110 h 302781"/>
              <a:gd name="connsiteX40" fmla="*/ 42888 w 246443"/>
              <a:gd name="connsiteY40" fmla="*/ 83502 h 302781"/>
              <a:gd name="connsiteX41" fmla="*/ 46621 w 246443"/>
              <a:gd name="connsiteY41" fmla="*/ 94691 h 302781"/>
              <a:gd name="connsiteX42" fmla="*/ 50813 w 246443"/>
              <a:gd name="connsiteY42" fmla="*/ 105651 h 302781"/>
              <a:gd name="connsiteX43" fmla="*/ 55448 w 246443"/>
              <a:gd name="connsiteY43" fmla="*/ 116395 h 302781"/>
              <a:gd name="connsiteX44" fmla="*/ 60503 w 246443"/>
              <a:gd name="connsiteY44" fmla="*/ 126886 h 302781"/>
              <a:gd name="connsiteX45" fmla="*/ 66002 w 246443"/>
              <a:gd name="connsiteY45" fmla="*/ 137173 h 302781"/>
              <a:gd name="connsiteX46" fmla="*/ 71882 w 246443"/>
              <a:gd name="connsiteY46" fmla="*/ 147167 h 302781"/>
              <a:gd name="connsiteX47" fmla="*/ 78155 w 246443"/>
              <a:gd name="connsiteY47" fmla="*/ 156895 h 302781"/>
              <a:gd name="connsiteX48" fmla="*/ 84811 w 246443"/>
              <a:gd name="connsiteY48" fmla="*/ 166332 h 302781"/>
              <a:gd name="connsiteX49" fmla="*/ 91871 w 246443"/>
              <a:gd name="connsiteY49" fmla="*/ 175501 h 302781"/>
              <a:gd name="connsiteX50" fmla="*/ 99263 w 246443"/>
              <a:gd name="connsiteY50" fmla="*/ 184327 h 302781"/>
              <a:gd name="connsiteX51" fmla="*/ 107036 w 246443"/>
              <a:gd name="connsiteY51" fmla="*/ 192887 h 302781"/>
              <a:gd name="connsiteX52" fmla="*/ 115125 w 246443"/>
              <a:gd name="connsiteY52" fmla="*/ 201091 h 302781"/>
              <a:gd name="connsiteX53" fmla="*/ 123558 w 246443"/>
              <a:gd name="connsiteY53" fmla="*/ 208965 h 302781"/>
              <a:gd name="connsiteX54" fmla="*/ 132295 w 246443"/>
              <a:gd name="connsiteY54" fmla="*/ 216497 h 302781"/>
              <a:gd name="connsiteX55" fmla="*/ 141376 w 246443"/>
              <a:gd name="connsiteY55" fmla="*/ 223685 h 302781"/>
              <a:gd name="connsiteX56" fmla="*/ 150724 w 246443"/>
              <a:gd name="connsiteY56" fmla="*/ 230492 h 302781"/>
              <a:gd name="connsiteX57" fmla="*/ 160350 w 246443"/>
              <a:gd name="connsiteY57" fmla="*/ 236906 h 302781"/>
              <a:gd name="connsiteX58" fmla="*/ 170281 w 246443"/>
              <a:gd name="connsiteY58" fmla="*/ 242951 h 302781"/>
              <a:gd name="connsiteX59" fmla="*/ 180454 w 246443"/>
              <a:gd name="connsiteY59" fmla="*/ 248577 h 302781"/>
              <a:gd name="connsiteX60" fmla="*/ 190881 w 246443"/>
              <a:gd name="connsiteY60" fmla="*/ 253796 h 302781"/>
              <a:gd name="connsiteX61" fmla="*/ 201574 w 246443"/>
              <a:gd name="connsiteY61" fmla="*/ 258597 h 302781"/>
              <a:gd name="connsiteX62" fmla="*/ 212471 w 246443"/>
              <a:gd name="connsiteY62" fmla="*/ 262940 h 302781"/>
              <a:gd name="connsiteX63" fmla="*/ 223570 w 246443"/>
              <a:gd name="connsiteY63" fmla="*/ 266865 h 302781"/>
              <a:gd name="connsiteX64" fmla="*/ 234925 w 246443"/>
              <a:gd name="connsiteY64" fmla="*/ 270319 h 302781"/>
              <a:gd name="connsiteX65" fmla="*/ 246443 w 246443"/>
              <a:gd name="connsiteY65" fmla="*/ 273304 h 302781"/>
              <a:gd name="connsiteX66" fmla="*/ 239445 w 246443"/>
              <a:gd name="connsiteY66" fmla="*/ 302780 h 3027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</a:cxnLst>
            <a:rect l="l" t="t" r="r" b="b"/>
            <a:pathLst>
              <a:path w="246443" h="302781">
                <a:moveTo>
                  <a:pt x="239445" y="302780"/>
                </a:moveTo>
                <a:cubicBezTo>
                  <a:pt x="235153" y="301752"/>
                  <a:pt x="230899" y="300659"/>
                  <a:pt x="226682" y="299466"/>
                </a:cubicBezTo>
                <a:cubicBezTo>
                  <a:pt x="222453" y="298272"/>
                  <a:pt x="218275" y="297002"/>
                  <a:pt x="214134" y="295643"/>
                </a:cubicBezTo>
                <a:cubicBezTo>
                  <a:pt x="209994" y="294271"/>
                  <a:pt x="205867" y="292823"/>
                  <a:pt x="201803" y="291300"/>
                </a:cubicBezTo>
                <a:cubicBezTo>
                  <a:pt x="197739" y="289776"/>
                  <a:pt x="193712" y="288163"/>
                  <a:pt x="189738" y="286473"/>
                </a:cubicBezTo>
                <a:cubicBezTo>
                  <a:pt x="185737" y="284772"/>
                  <a:pt x="181800" y="282994"/>
                  <a:pt x="177901" y="281165"/>
                </a:cubicBezTo>
                <a:cubicBezTo>
                  <a:pt x="174028" y="279311"/>
                  <a:pt x="170167" y="277393"/>
                  <a:pt x="166357" y="275374"/>
                </a:cubicBezTo>
                <a:cubicBezTo>
                  <a:pt x="162547" y="273380"/>
                  <a:pt x="158787" y="271297"/>
                  <a:pt x="155079" y="269151"/>
                </a:cubicBezTo>
                <a:cubicBezTo>
                  <a:pt x="151358" y="266992"/>
                  <a:pt x="147714" y="264757"/>
                  <a:pt x="144094" y="262458"/>
                </a:cubicBezTo>
                <a:cubicBezTo>
                  <a:pt x="140513" y="260172"/>
                  <a:pt x="136944" y="257797"/>
                  <a:pt x="133439" y="255359"/>
                </a:cubicBezTo>
                <a:cubicBezTo>
                  <a:pt x="129921" y="252907"/>
                  <a:pt x="126466" y="250393"/>
                  <a:pt x="123076" y="247815"/>
                </a:cubicBezTo>
                <a:cubicBezTo>
                  <a:pt x="119659" y="245224"/>
                  <a:pt x="116332" y="242582"/>
                  <a:pt x="113042" y="239877"/>
                </a:cubicBezTo>
                <a:cubicBezTo>
                  <a:pt x="109753" y="237172"/>
                  <a:pt x="106527" y="234378"/>
                  <a:pt x="103340" y="231533"/>
                </a:cubicBezTo>
                <a:cubicBezTo>
                  <a:pt x="100177" y="228689"/>
                  <a:pt x="97079" y="225780"/>
                  <a:pt x="94030" y="222808"/>
                </a:cubicBezTo>
                <a:cubicBezTo>
                  <a:pt x="90970" y="219837"/>
                  <a:pt x="87960" y="216789"/>
                  <a:pt x="85039" y="213690"/>
                </a:cubicBezTo>
                <a:cubicBezTo>
                  <a:pt x="82118" y="210616"/>
                  <a:pt x="79247" y="207454"/>
                  <a:pt x="76454" y="204241"/>
                </a:cubicBezTo>
                <a:cubicBezTo>
                  <a:pt x="73647" y="201041"/>
                  <a:pt x="70904" y="197764"/>
                  <a:pt x="68250" y="194437"/>
                </a:cubicBezTo>
                <a:cubicBezTo>
                  <a:pt x="65582" y="191109"/>
                  <a:pt x="62966" y="187731"/>
                  <a:pt x="60439" y="184315"/>
                </a:cubicBezTo>
                <a:cubicBezTo>
                  <a:pt x="57899" y="180861"/>
                  <a:pt x="55448" y="177368"/>
                  <a:pt x="53047" y="173825"/>
                </a:cubicBezTo>
                <a:cubicBezTo>
                  <a:pt x="50672" y="170281"/>
                  <a:pt x="48336" y="166700"/>
                  <a:pt x="46088" y="163042"/>
                </a:cubicBezTo>
                <a:cubicBezTo>
                  <a:pt x="43853" y="159410"/>
                  <a:pt x="41681" y="155714"/>
                  <a:pt x="39585" y="151981"/>
                </a:cubicBezTo>
                <a:cubicBezTo>
                  <a:pt x="37478" y="148221"/>
                  <a:pt x="35445" y="144424"/>
                  <a:pt x="33490" y="140589"/>
                </a:cubicBezTo>
                <a:cubicBezTo>
                  <a:pt x="31560" y="136779"/>
                  <a:pt x="29680" y="132893"/>
                  <a:pt x="27902" y="128968"/>
                </a:cubicBezTo>
                <a:cubicBezTo>
                  <a:pt x="26098" y="125031"/>
                  <a:pt x="24396" y="121056"/>
                  <a:pt x="22758" y="117056"/>
                </a:cubicBezTo>
                <a:cubicBezTo>
                  <a:pt x="21132" y="113042"/>
                  <a:pt x="19583" y="108979"/>
                  <a:pt x="18110" y="104889"/>
                </a:cubicBezTo>
                <a:cubicBezTo>
                  <a:pt x="16650" y="100774"/>
                  <a:pt x="15265" y="96659"/>
                  <a:pt x="13957" y="92468"/>
                </a:cubicBezTo>
                <a:cubicBezTo>
                  <a:pt x="12675" y="88277"/>
                  <a:pt x="11468" y="84086"/>
                  <a:pt x="10338" y="79845"/>
                </a:cubicBezTo>
                <a:cubicBezTo>
                  <a:pt x="9220" y="75590"/>
                  <a:pt x="8179" y="71310"/>
                  <a:pt x="7239" y="67018"/>
                </a:cubicBezTo>
                <a:cubicBezTo>
                  <a:pt x="6299" y="62700"/>
                  <a:pt x="5422" y="58344"/>
                  <a:pt x="4660" y="53975"/>
                </a:cubicBezTo>
                <a:cubicBezTo>
                  <a:pt x="3886" y="49568"/>
                  <a:pt x="3212" y="45148"/>
                  <a:pt x="2641" y="40703"/>
                </a:cubicBezTo>
                <a:cubicBezTo>
                  <a:pt x="2070" y="36284"/>
                  <a:pt x="1575" y="31801"/>
                  <a:pt x="1181" y="27305"/>
                </a:cubicBezTo>
                <a:cubicBezTo>
                  <a:pt x="800" y="22809"/>
                  <a:pt x="508" y="18288"/>
                  <a:pt x="305" y="13741"/>
                </a:cubicBezTo>
                <a:cubicBezTo>
                  <a:pt x="101" y="9182"/>
                  <a:pt x="0" y="4597"/>
                  <a:pt x="0" y="0"/>
                </a:cubicBezTo>
                <a:lnTo>
                  <a:pt x="30289" y="0"/>
                </a:lnTo>
                <a:cubicBezTo>
                  <a:pt x="30289" y="4165"/>
                  <a:pt x="30378" y="8306"/>
                  <a:pt x="30556" y="12433"/>
                </a:cubicBezTo>
                <a:cubicBezTo>
                  <a:pt x="30734" y="16523"/>
                  <a:pt x="31013" y="20612"/>
                  <a:pt x="31356" y="24701"/>
                </a:cubicBezTo>
                <a:cubicBezTo>
                  <a:pt x="31712" y="28752"/>
                  <a:pt x="32156" y="32779"/>
                  <a:pt x="32677" y="36791"/>
                </a:cubicBezTo>
                <a:cubicBezTo>
                  <a:pt x="33197" y="40818"/>
                  <a:pt x="33820" y="44805"/>
                  <a:pt x="34493" y="48755"/>
                </a:cubicBezTo>
                <a:cubicBezTo>
                  <a:pt x="35179" y="52679"/>
                  <a:pt x="35953" y="56603"/>
                  <a:pt x="36817" y="60502"/>
                </a:cubicBezTo>
                <a:cubicBezTo>
                  <a:pt x="37668" y="64401"/>
                  <a:pt x="38608" y="68275"/>
                  <a:pt x="39611" y="72110"/>
                </a:cubicBezTo>
                <a:cubicBezTo>
                  <a:pt x="40627" y="75933"/>
                  <a:pt x="41732" y="79743"/>
                  <a:pt x="42888" y="83502"/>
                </a:cubicBezTo>
                <a:cubicBezTo>
                  <a:pt x="44056" y="87261"/>
                  <a:pt x="45313" y="90982"/>
                  <a:pt x="46621" y="94691"/>
                </a:cubicBezTo>
                <a:cubicBezTo>
                  <a:pt x="47942" y="98361"/>
                  <a:pt x="49339" y="102019"/>
                  <a:pt x="50813" y="105651"/>
                </a:cubicBezTo>
                <a:cubicBezTo>
                  <a:pt x="52285" y="109270"/>
                  <a:pt x="53835" y="112852"/>
                  <a:pt x="55448" y="116395"/>
                </a:cubicBezTo>
                <a:cubicBezTo>
                  <a:pt x="57061" y="119926"/>
                  <a:pt x="58737" y="123418"/>
                  <a:pt x="60503" y="126886"/>
                </a:cubicBezTo>
                <a:cubicBezTo>
                  <a:pt x="62268" y="130365"/>
                  <a:pt x="64096" y="133782"/>
                  <a:pt x="66002" y="137173"/>
                </a:cubicBezTo>
                <a:cubicBezTo>
                  <a:pt x="67881" y="140538"/>
                  <a:pt x="69850" y="143865"/>
                  <a:pt x="71882" y="147167"/>
                </a:cubicBezTo>
                <a:cubicBezTo>
                  <a:pt x="73901" y="150444"/>
                  <a:pt x="75996" y="153682"/>
                  <a:pt x="78155" y="156895"/>
                </a:cubicBezTo>
                <a:cubicBezTo>
                  <a:pt x="80315" y="160096"/>
                  <a:pt x="82550" y="163245"/>
                  <a:pt x="84811" y="166332"/>
                </a:cubicBezTo>
                <a:cubicBezTo>
                  <a:pt x="87109" y="169430"/>
                  <a:pt x="89458" y="172491"/>
                  <a:pt x="91871" y="175501"/>
                </a:cubicBezTo>
                <a:cubicBezTo>
                  <a:pt x="94272" y="178486"/>
                  <a:pt x="96735" y="181432"/>
                  <a:pt x="99263" y="184327"/>
                </a:cubicBezTo>
                <a:cubicBezTo>
                  <a:pt x="101803" y="187236"/>
                  <a:pt x="104381" y="190093"/>
                  <a:pt x="107036" y="192887"/>
                </a:cubicBezTo>
                <a:cubicBezTo>
                  <a:pt x="109677" y="195681"/>
                  <a:pt x="112369" y="198425"/>
                  <a:pt x="115125" y="201091"/>
                </a:cubicBezTo>
                <a:cubicBezTo>
                  <a:pt x="117881" y="203771"/>
                  <a:pt x="120687" y="206413"/>
                  <a:pt x="123558" y="208965"/>
                </a:cubicBezTo>
                <a:cubicBezTo>
                  <a:pt x="126428" y="211544"/>
                  <a:pt x="129337" y="214058"/>
                  <a:pt x="132295" y="216497"/>
                </a:cubicBezTo>
                <a:cubicBezTo>
                  <a:pt x="135293" y="218961"/>
                  <a:pt x="138303" y="221361"/>
                  <a:pt x="141376" y="223685"/>
                </a:cubicBezTo>
                <a:cubicBezTo>
                  <a:pt x="144450" y="226009"/>
                  <a:pt x="147561" y="228295"/>
                  <a:pt x="150724" y="230492"/>
                </a:cubicBezTo>
                <a:cubicBezTo>
                  <a:pt x="153899" y="232676"/>
                  <a:pt x="157098" y="234836"/>
                  <a:pt x="160350" y="236906"/>
                </a:cubicBezTo>
                <a:cubicBezTo>
                  <a:pt x="163627" y="238988"/>
                  <a:pt x="166941" y="241008"/>
                  <a:pt x="170281" y="242951"/>
                </a:cubicBezTo>
                <a:cubicBezTo>
                  <a:pt x="173621" y="244881"/>
                  <a:pt x="177025" y="246773"/>
                  <a:pt x="180454" y="248577"/>
                </a:cubicBezTo>
                <a:cubicBezTo>
                  <a:pt x="183896" y="250380"/>
                  <a:pt x="187350" y="252133"/>
                  <a:pt x="190881" y="253796"/>
                </a:cubicBezTo>
                <a:cubicBezTo>
                  <a:pt x="194412" y="255460"/>
                  <a:pt x="197967" y="257061"/>
                  <a:pt x="201574" y="258597"/>
                </a:cubicBezTo>
                <a:cubicBezTo>
                  <a:pt x="205155" y="260108"/>
                  <a:pt x="208788" y="261569"/>
                  <a:pt x="212471" y="262940"/>
                </a:cubicBezTo>
                <a:cubicBezTo>
                  <a:pt x="216141" y="264338"/>
                  <a:pt x="219836" y="265633"/>
                  <a:pt x="223570" y="266865"/>
                </a:cubicBezTo>
                <a:cubicBezTo>
                  <a:pt x="227330" y="268097"/>
                  <a:pt x="231102" y="269240"/>
                  <a:pt x="234925" y="270319"/>
                </a:cubicBezTo>
                <a:cubicBezTo>
                  <a:pt x="238709" y="271386"/>
                  <a:pt x="242557" y="272389"/>
                  <a:pt x="246443" y="273304"/>
                </a:cubicBezTo>
                <a:lnTo>
                  <a:pt x="239445" y="302780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6138" y="3437479"/>
            <a:ext cx="200977" cy="233527"/>
          </a:xfrm>
          <a:custGeom>
            <a:avLst/>
            <a:gdLst>
              <a:gd name="connsiteX0" fmla="*/ 195694 w 200977"/>
              <a:gd name="connsiteY0" fmla="*/ 233527 h 233527"/>
              <a:gd name="connsiteX1" fmla="*/ 185343 w 200977"/>
              <a:gd name="connsiteY1" fmla="*/ 231444 h 233527"/>
              <a:gd name="connsiteX2" fmla="*/ 175171 w 200977"/>
              <a:gd name="connsiteY2" fmla="*/ 228930 h 233527"/>
              <a:gd name="connsiteX3" fmla="*/ 165163 w 200977"/>
              <a:gd name="connsiteY3" fmla="*/ 225983 h 233527"/>
              <a:gd name="connsiteX4" fmla="*/ 155321 w 200977"/>
              <a:gd name="connsiteY4" fmla="*/ 222618 h 233527"/>
              <a:gd name="connsiteX5" fmla="*/ 145707 w 200977"/>
              <a:gd name="connsiteY5" fmla="*/ 218846 h 233527"/>
              <a:gd name="connsiteX6" fmla="*/ 136296 w 200977"/>
              <a:gd name="connsiteY6" fmla="*/ 214655 h 233527"/>
              <a:gd name="connsiteX7" fmla="*/ 127114 w 200977"/>
              <a:gd name="connsiteY7" fmla="*/ 210083 h 233527"/>
              <a:gd name="connsiteX8" fmla="*/ 118161 w 200977"/>
              <a:gd name="connsiteY8" fmla="*/ 205143 h 233527"/>
              <a:gd name="connsiteX9" fmla="*/ 109473 w 200977"/>
              <a:gd name="connsiteY9" fmla="*/ 199859 h 233527"/>
              <a:gd name="connsiteX10" fmla="*/ 101016 w 200977"/>
              <a:gd name="connsiteY10" fmla="*/ 194183 h 233527"/>
              <a:gd name="connsiteX11" fmla="*/ 92786 w 200977"/>
              <a:gd name="connsiteY11" fmla="*/ 188163 h 233527"/>
              <a:gd name="connsiteX12" fmla="*/ 84861 w 200977"/>
              <a:gd name="connsiteY12" fmla="*/ 181787 h 233527"/>
              <a:gd name="connsiteX13" fmla="*/ 77228 w 200977"/>
              <a:gd name="connsiteY13" fmla="*/ 175095 h 233527"/>
              <a:gd name="connsiteX14" fmla="*/ 69901 w 200977"/>
              <a:gd name="connsiteY14" fmla="*/ 168135 h 233527"/>
              <a:gd name="connsiteX15" fmla="*/ 62865 w 200977"/>
              <a:gd name="connsiteY15" fmla="*/ 160832 h 233527"/>
              <a:gd name="connsiteX16" fmla="*/ 56133 w 200977"/>
              <a:gd name="connsiteY16" fmla="*/ 153225 h 233527"/>
              <a:gd name="connsiteX17" fmla="*/ 49720 w 200977"/>
              <a:gd name="connsiteY17" fmla="*/ 145338 h 233527"/>
              <a:gd name="connsiteX18" fmla="*/ 43662 w 200977"/>
              <a:gd name="connsiteY18" fmla="*/ 137185 h 233527"/>
              <a:gd name="connsiteX19" fmla="*/ 37934 w 200977"/>
              <a:gd name="connsiteY19" fmla="*/ 128752 h 233527"/>
              <a:gd name="connsiteX20" fmla="*/ 32575 w 200977"/>
              <a:gd name="connsiteY20" fmla="*/ 120078 h 233527"/>
              <a:gd name="connsiteX21" fmla="*/ 27609 w 200977"/>
              <a:gd name="connsiteY21" fmla="*/ 111188 h 233527"/>
              <a:gd name="connsiteX22" fmla="*/ 22986 w 200977"/>
              <a:gd name="connsiteY22" fmla="*/ 102031 h 233527"/>
              <a:gd name="connsiteX23" fmla="*/ 18745 w 200977"/>
              <a:gd name="connsiteY23" fmla="*/ 92621 h 233527"/>
              <a:gd name="connsiteX24" fmla="*/ 14935 w 200977"/>
              <a:gd name="connsiteY24" fmla="*/ 83058 h 233527"/>
              <a:gd name="connsiteX25" fmla="*/ 11518 w 200977"/>
              <a:gd name="connsiteY25" fmla="*/ 73253 h 233527"/>
              <a:gd name="connsiteX26" fmla="*/ 8521 w 200977"/>
              <a:gd name="connsiteY26" fmla="*/ 63284 h 233527"/>
              <a:gd name="connsiteX27" fmla="*/ 5969 w 200977"/>
              <a:gd name="connsiteY27" fmla="*/ 53124 h 233527"/>
              <a:gd name="connsiteX28" fmla="*/ 3848 w 200977"/>
              <a:gd name="connsiteY28" fmla="*/ 42786 h 233527"/>
              <a:gd name="connsiteX29" fmla="*/ 2171 w 200977"/>
              <a:gd name="connsiteY29" fmla="*/ 32270 h 233527"/>
              <a:gd name="connsiteX30" fmla="*/ 965 w 200977"/>
              <a:gd name="connsiteY30" fmla="*/ 21666 h 233527"/>
              <a:gd name="connsiteX31" fmla="*/ 241 w 200977"/>
              <a:gd name="connsiteY31" fmla="*/ 10871 h 233527"/>
              <a:gd name="connsiteX32" fmla="*/ 0 w 200977"/>
              <a:gd name="connsiteY32" fmla="*/ 0 h 233527"/>
              <a:gd name="connsiteX33" fmla="*/ 30289 w 200977"/>
              <a:gd name="connsiteY33" fmla="*/ 0 h 233527"/>
              <a:gd name="connsiteX34" fmla="*/ 30492 w 200977"/>
              <a:gd name="connsiteY34" fmla="*/ 9512 h 233527"/>
              <a:gd name="connsiteX35" fmla="*/ 31140 w 200977"/>
              <a:gd name="connsiteY35" fmla="*/ 18948 h 233527"/>
              <a:gd name="connsiteX36" fmla="*/ 32181 w 200977"/>
              <a:gd name="connsiteY36" fmla="*/ 28206 h 233527"/>
              <a:gd name="connsiteX37" fmla="*/ 33642 w 200977"/>
              <a:gd name="connsiteY37" fmla="*/ 37363 h 233527"/>
              <a:gd name="connsiteX38" fmla="*/ 35483 w 200977"/>
              <a:gd name="connsiteY38" fmla="*/ 46380 h 233527"/>
              <a:gd name="connsiteX39" fmla="*/ 37731 w 200977"/>
              <a:gd name="connsiteY39" fmla="*/ 55232 h 233527"/>
              <a:gd name="connsiteX40" fmla="*/ 40335 w 200977"/>
              <a:gd name="connsiteY40" fmla="*/ 63931 h 233527"/>
              <a:gd name="connsiteX41" fmla="*/ 43294 w 200977"/>
              <a:gd name="connsiteY41" fmla="*/ 72440 h 233527"/>
              <a:gd name="connsiteX42" fmla="*/ 46634 w 200977"/>
              <a:gd name="connsiteY42" fmla="*/ 80810 h 233527"/>
              <a:gd name="connsiteX43" fmla="*/ 50317 w 200977"/>
              <a:gd name="connsiteY43" fmla="*/ 88963 h 233527"/>
              <a:gd name="connsiteX44" fmla="*/ 54330 w 200977"/>
              <a:gd name="connsiteY44" fmla="*/ 96964 h 233527"/>
              <a:gd name="connsiteX45" fmla="*/ 58687 w 200977"/>
              <a:gd name="connsiteY45" fmla="*/ 104711 h 233527"/>
              <a:gd name="connsiteX46" fmla="*/ 63372 w 200977"/>
              <a:gd name="connsiteY46" fmla="*/ 112293 h 233527"/>
              <a:gd name="connsiteX47" fmla="*/ 68351 w 200977"/>
              <a:gd name="connsiteY47" fmla="*/ 119646 h 233527"/>
              <a:gd name="connsiteX48" fmla="*/ 73635 w 200977"/>
              <a:gd name="connsiteY48" fmla="*/ 126758 h 233527"/>
              <a:gd name="connsiteX49" fmla="*/ 79223 w 200977"/>
              <a:gd name="connsiteY49" fmla="*/ 133629 h 233527"/>
              <a:gd name="connsiteX50" fmla="*/ 85115 w 200977"/>
              <a:gd name="connsiteY50" fmla="*/ 140296 h 233527"/>
              <a:gd name="connsiteX51" fmla="*/ 91237 w 200977"/>
              <a:gd name="connsiteY51" fmla="*/ 146634 h 233527"/>
              <a:gd name="connsiteX52" fmla="*/ 97663 w 200977"/>
              <a:gd name="connsiteY52" fmla="*/ 152768 h 233527"/>
              <a:gd name="connsiteX53" fmla="*/ 104317 w 200977"/>
              <a:gd name="connsiteY53" fmla="*/ 158572 h 233527"/>
              <a:gd name="connsiteX54" fmla="*/ 111239 w 200977"/>
              <a:gd name="connsiteY54" fmla="*/ 164122 h 233527"/>
              <a:gd name="connsiteX55" fmla="*/ 118389 w 200977"/>
              <a:gd name="connsiteY55" fmla="*/ 169379 h 233527"/>
              <a:gd name="connsiteX56" fmla="*/ 125780 w 200977"/>
              <a:gd name="connsiteY56" fmla="*/ 174333 h 233527"/>
              <a:gd name="connsiteX57" fmla="*/ 133375 w 200977"/>
              <a:gd name="connsiteY57" fmla="*/ 178955 h 233527"/>
              <a:gd name="connsiteX58" fmla="*/ 141185 w 200977"/>
              <a:gd name="connsiteY58" fmla="*/ 183273 h 233527"/>
              <a:gd name="connsiteX59" fmla="*/ 149187 w 200977"/>
              <a:gd name="connsiteY59" fmla="*/ 187236 h 233527"/>
              <a:gd name="connsiteX60" fmla="*/ 157403 w 200977"/>
              <a:gd name="connsiteY60" fmla="*/ 190906 h 233527"/>
              <a:gd name="connsiteX61" fmla="*/ 165786 w 200977"/>
              <a:gd name="connsiteY61" fmla="*/ 194183 h 233527"/>
              <a:gd name="connsiteX62" fmla="*/ 174358 w 200977"/>
              <a:gd name="connsiteY62" fmla="*/ 197142 h 233527"/>
              <a:gd name="connsiteX63" fmla="*/ 183095 w 200977"/>
              <a:gd name="connsiteY63" fmla="*/ 199707 h 233527"/>
              <a:gd name="connsiteX64" fmla="*/ 191947 w 200977"/>
              <a:gd name="connsiteY64" fmla="*/ 201891 h 233527"/>
              <a:gd name="connsiteX65" fmla="*/ 200977 w 200977"/>
              <a:gd name="connsiteY65" fmla="*/ 203695 h 233527"/>
              <a:gd name="connsiteX66" fmla="*/ 195694 w 200977"/>
              <a:gd name="connsiteY66" fmla="*/ 233527 h 233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</a:cxnLst>
            <a:rect l="l" t="t" r="r" b="b"/>
            <a:pathLst>
              <a:path w="200977" h="233527">
                <a:moveTo>
                  <a:pt x="195694" y="233527"/>
                </a:moveTo>
                <a:cubicBezTo>
                  <a:pt x="192214" y="232905"/>
                  <a:pt x="188760" y="232206"/>
                  <a:pt x="185343" y="231444"/>
                </a:cubicBezTo>
                <a:cubicBezTo>
                  <a:pt x="181915" y="230670"/>
                  <a:pt x="178523" y="229844"/>
                  <a:pt x="175171" y="228930"/>
                </a:cubicBezTo>
                <a:cubicBezTo>
                  <a:pt x="171780" y="228003"/>
                  <a:pt x="168453" y="227038"/>
                  <a:pt x="165163" y="225983"/>
                </a:cubicBezTo>
                <a:cubicBezTo>
                  <a:pt x="161823" y="224916"/>
                  <a:pt x="158559" y="223799"/>
                  <a:pt x="155321" y="222618"/>
                </a:cubicBezTo>
                <a:cubicBezTo>
                  <a:pt x="152095" y="221424"/>
                  <a:pt x="148882" y="220154"/>
                  <a:pt x="145707" y="218846"/>
                </a:cubicBezTo>
                <a:cubicBezTo>
                  <a:pt x="142532" y="217500"/>
                  <a:pt x="139395" y="216115"/>
                  <a:pt x="136296" y="214655"/>
                </a:cubicBezTo>
                <a:cubicBezTo>
                  <a:pt x="133210" y="213195"/>
                  <a:pt x="130149" y="211683"/>
                  <a:pt x="127114" y="210083"/>
                </a:cubicBezTo>
                <a:cubicBezTo>
                  <a:pt x="124079" y="208495"/>
                  <a:pt x="121107" y="206845"/>
                  <a:pt x="118161" y="205143"/>
                </a:cubicBezTo>
                <a:cubicBezTo>
                  <a:pt x="115240" y="203441"/>
                  <a:pt x="112344" y="201676"/>
                  <a:pt x="109473" y="199859"/>
                </a:cubicBezTo>
                <a:cubicBezTo>
                  <a:pt x="106591" y="198005"/>
                  <a:pt x="103784" y="196126"/>
                  <a:pt x="101016" y="194183"/>
                </a:cubicBezTo>
                <a:cubicBezTo>
                  <a:pt x="98209" y="192227"/>
                  <a:pt x="95478" y="190208"/>
                  <a:pt x="92786" y="188163"/>
                </a:cubicBezTo>
                <a:cubicBezTo>
                  <a:pt x="90119" y="186093"/>
                  <a:pt x="87477" y="183972"/>
                  <a:pt x="84861" y="181787"/>
                </a:cubicBezTo>
                <a:cubicBezTo>
                  <a:pt x="82283" y="179628"/>
                  <a:pt x="79718" y="177393"/>
                  <a:pt x="77228" y="175095"/>
                </a:cubicBezTo>
                <a:cubicBezTo>
                  <a:pt x="74739" y="172834"/>
                  <a:pt x="72288" y="170510"/>
                  <a:pt x="69901" y="168135"/>
                </a:cubicBezTo>
                <a:cubicBezTo>
                  <a:pt x="67500" y="165747"/>
                  <a:pt x="65164" y="163322"/>
                  <a:pt x="62865" y="160832"/>
                </a:cubicBezTo>
                <a:cubicBezTo>
                  <a:pt x="60541" y="158318"/>
                  <a:pt x="58318" y="155790"/>
                  <a:pt x="56133" y="153225"/>
                </a:cubicBezTo>
                <a:cubicBezTo>
                  <a:pt x="53949" y="150660"/>
                  <a:pt x="51803" y="148018"/>
                  <a:pt x="49720" y="145338"/>
                </a:cubicBezTo>
                <a:cubicBezTo>
                  <a:pt x="47662" y="142684"/>
                  <a:pt x="45643" y="139954"/>
                  <a:pt x="43662" y="137185"/>
                </a:cubicBezTo>
                <a:cubicBezTo>
                  <a:pt x="41694" y="134416"/>
                  <a:pt x="39789" y="131610"/>
                  <a:pt x="37934" y="128752"/>
                </a:cubicBezTo>
                <a:cubicBezTo>
                  <a:pt x="36106" y="125907"/>
                  <a:pt x="34302" y="123025"/>
                  <a:pt x="32575" y="120078"/>
                </a:cubicBezTo>
                <a:cubicBezTo>
                  <a:pt x="30860" y="117183"/>
                  <a:pt x="29223" y="114198"/>
                  <a:pt x="27609" y="111188"/>
                </a:cubicBezTo>
                <a:cubicBezTo>
                  <a:pt x="25996" y="108165"/>
                  <a:pt x="24472" y="105118"/>
                  <a:pt x="22986" y="102031"/>
                </a:cubicBezTo>
                <a:cubicBezTo>
                  <a:pt x="21501" y="98933"/>
                  <a:pt x="20104" y="95808"/>
                  <a:pt x="18745" y="92621"/>
                </a:cubicBezTo>
                <a:cubicBezTo>
                  <a:pt x="17412" y="89484"/>
                  <a:pt x="16141" y="86283"/>
                  <a:pt x="14935" y="83058"/>
                </a:cubicBezTo>
                <a:cubicBezTo>
                  <a:pt x="13728" y="79819"/>
                  <a:pt x="12586" y="76555"/>
                  <a:pt x="11518" y="73253"/>
                </a:cubicBezTo>
                <a:cubicBezTo>
                  <a:pt x="10452" y="69964"/>
                  <a:pt x="9449" y="66624"/>
                  <a:pt x="8521" y="63284"/>
                </a:cubicBezTo>
                <a:cubicBezTo>
                  <a:pt x="7594" y="59918"/>
                  <a:pt x="6743" y="56527"/>
                  <a:pt x="5969" y="53124"/>
                </a:cubicBezTo>
                <a:cubicBezTo>
                  <a:pt x="5181" y="49695"/>
                  <a:pt x="4470" y="46253"/>
                  <a:pt x="3848" y="42786"/>
                </a:cubicBezTo>
                <a:cubicBezTo>
                  <a:pt x="3226" y="39319"/>
                  <a:pt x="2654" y="35814"/>
                  <a:pt x="2171" y="32270"/>
                </a:cubicBezTo>
                <a:cubicBezTo>
                  <a:pt x="1702" y="28790"/>
                  <a:pt x="1295" y="25247"/>
                  <a:pt x="965" y="21666"/>
                </a:cubicBezTo>
                <a:cubicBezTo>
                  <a:pt x="660" y="18097"/>
                  <a:pt x="393" y="14490"/>
                  <a:pt x="241" y="10871"/>
                </a:cubicBezTo>
                <a:cubicBezTo>
                  <a:pt x="89" y="7302"/>
                  <a:pt x="0" y="3670"/>
                  <a:pt x="0" y="0"/>
                </a:cubicBezTo>
                <a:lnTo>
                  <a:pt x="30289" y="0"/>
                </a:lnTo>
                <a:cubicBezTo>
                  <a:pt x="30289" y="3187"/>
                  <a:pt x="30340" y="6362"/>
                  <a:pt x="30492" y="9512"/>
                </a:cubicBezTo>
                <a:cubicBezTo>
                  <a:pt x="30645" y="12700"/>
                  <a:pt x="30860" y="15824"/>
                  <a:pt x="31140" y="18948"/>
                </a:cubicBezTo>
                <a:cubicBezTo>
                  <a:pt x="31407" y="22059"/>
                  <a:pt x="31763" y="25146"/>
                  <a:pt x="32181" y="28206"/>
                </a:cubicBezTo>
                <a:cubicBezTo>
                  <a:pt x="32601" y="31293"/>
                  <a:pt x="33084" y="34340"/>
                  <a:pt x="33642" y="37363"/>
                </a:cubicBezTo>
                <a:cubicBezTo>
                  <a:pt x="34188" y="40385"/>
                  <a:pt x="34797" y="43383"/>
                  <a:pt x="35483" y="46380"/>
                </a:cubicBezTo>
                <a:cubicBezTo>
                  <a:pt x="36169" y="49352"/>
                  <a:pt x="36906" y="52298"/>
                  <a:pt x="37731" y="55232"/>
                </a:cubicBezTo>
                <a:cubicBezTo>
                  <a:pt x="38519" y="58153"/>
                  <a:pt x="39395" y="61061"/>
                  <a:pt x="40335" y="63931"/>
                </a:cubicBezTo>
                <a:cubicBezTo>
                  <a:pt x="41262" y="66789"/>
                  <a:pt x="42253" y="69634"/>
                  <a:pt x="43294" y="72440"/>
                </a:cubicBezTo>
                <a:cubicBezTo>
                  <a:pt x="44361" y="75260"/>
                  <a:pt x="45466" y="78041"/>
                  <a:pt x="46634" y="80810"/>
                </a:cubicBezTo>
                <a:cubicBezTo>
                  <a:pt x="47790" y="83566"/>
                  <a:pt x="49021" y="86271"/>
                  <a:pt x="50317" y="88963"/>
                </a:cubicBezTo>
                <a:cubicBezTo>
                  <a:pt x="51599" y="91656"/>
                  <a:pt x="52946" y="94322"/>
                  <a:pt x="54330" y="96964"/>
                </a:cubicBezTo>
                <a:cubicBezTo>
                  <a:pt x="55727" y="99567"/>
                  <a:pt x="57175" y="102158"/>
                  <a:pt x="58687" y="104711"/>
                </a:cubicBezTo>
                <a:cubicBezTo>
                  <a:pt x="60197" y="107302"/>
                  <a:pt x="61760" y="109816"/>
                  <a:pt x="63372" y="112293"/>
                </a:cubicBezTo>
                <a:cubicBezTo>
                  <a:pt x="64985" y="114795"/>
                  <a:pt x="66649" y="117246"/>
                  <a:pt x="68351" y="119646"/>
                </a:cubicBezTo>
                <a:cubicBezTo>
                  <a:pt x="70053" y="122047"/>
                  <a:pt x="71818" y="124421"/>
                  <a:pt x="73635" y="126758"/>
                </a:cubicBezTo>
                <a:cubicBezTo>
                  <a:pt x="75451" y="129095"/>
                  <a:pt x="77317" y="131381"/>
                  <a:pt x="79223" y="133629"/>
                </a:cubicBezTo>
                <a:cubicBezTo>
                  <a:pt x="81140" y="135902"/>
                  <a:pt x="83121" y="138112"/>
                  <a:pt x="85115" y="140296"/>
                </a:cubicBezTo>
                <a:cubicBezTo>
                  <a:pt x="87083" y="142418"/>
                  <a:pt x="89128" y="144551"/>
                  <a:pt x="91237" y="146634"/>
                </a:cubicBezTo>
                <a:cubicBezTo>
                  <a:pt x="93332" y="148716"/>
                  <a:pt x="95478" y="150761"/>
                  <a:pt x="97663" y="152768"/>
                </a:cubicBezTo>
                <a:cubicBezTo>
                  <a:pt x="99834" y="154749"/>
                  <a:pt x="102057" y="156679"/>
                  <a:pt x="104317" y="158572"/>
                </a:cubicBezTo>
                <a:cubicBezTo>
                  <a:pt x="106578" y="160477"/>
                  <a:pt x="108890" y="162331"/>
                  <a:pt x="111239" y="164122"/>
                </a:cubicBezTo>
                <a:cubicBezTo>
                  <a:pt x="113576" y="165938"/>
                  <a:pt x="115964" y="167665"/>
                  <a:pt x="118389" y="169379"/>
                </a:cubicBezTo>
                <a:cubicBezTo>
                  <a:pt x="120815" y="171069"/>
                  <a:pt x="123279" y="172720"/>
                  <a:pt x="125780" y="174333"/>
                </a:cubicBezTo>
                <a:cubicBezTo>
                  <a:pt x="128244" y="175907"/>
                  <a:pt x="130797" y="177469"/>
                  <a:pt x="133375" y="178955"/>
                </a:cubicBezTo>
                <a:cubicBezTo>
                  <a:pt x="135953" y="180454"/>
                  <a:pt x="138544" y="181889"/>
                  <a:pt x="141185" y="183273"/>
                </a:cubicBezTo>
                <a:cubicBezTo>
                  <a:pt x="143827" y="184645"/>
                  <a:pt x="146494" y="185978"/>
                  <a:pt x="149187" y="187236"/>
                </a:cubicBezTo>
                <a:cubicBezTo>
                  <a:pt x="151917" y="188518"/>
                  <a:pt x="154647" y="189738"/>
                  <a:pt x="157403" y="190906"/>
                </a:cubicBezTo>
                <a:cubicBezTo>
                  <a:pt x="160159" y="192049"/>
                  <a:pt x="162953" y="193141"/>
                  <a:pt x="165786" y="194183"/>
                </a:cubicBezTo>
                <a:cubicBezTo>
                  <a:pt x="168630" y="195224"/>
                  <a:pt x="171487" y="196215"/>
                  <a:pt x="174358" y="197142"/>
                </a:cubicBezTo>
                <a:cubicBezTo>
                  <a:pt x="177228" y="198043"/>
                  <a:pt x="180137" y="198894"/>
                  <a:pt x="183095" y="199707"/>
                </a:cubicBezTo>
                <a:cubicBezTo>
                  <a:pt x="185991" y="200482"/>
                  <a:pt x="188976" y="201218"/>
                  <a:pt x="191947" y="201891"/>
                </a:cubicBezTo>
                <a:cubicBezTo>
                  <a:pt x="194932" y="202565"/>
                  <a:pt x="197942" y="203162"/>
                  <a:pt x="200977" y="203695"/>
                </a:cubicBezTo>
                <a:lnTo>
                  <a:pt x="195694" y="233527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39630" y="3437484"/>
            <a:ext cx="149314" cy="162395"/>
          </a:xfrm>
          <a:custGeom>
            <a:avLst/>
            <a:gdLst>
              <a:gd name="connsiteX0" fmla="*/ 146164 w 149314"/>
              <a:gd name="connsiteY0" fmla="*/ 162395 h 162395"/>
              <a:gd name="connsiteX1" fmla="*/ 138518 w 149314"/>
              <a:gd name="connsiteY1" fmla="*/ 161417 h 162395"/>
              <a:gd name="connsiteX2" fmla="*/ 130950 w 149314"/>
              <a:gd name="connsiteY2" fmla="*/ 160058 h 162395"/>
              <a:gd name="connsiteX3" fmla="*/ 123570 w 149314"/>
              <a:gd name="connsiteY3" fmla="*/ 158419 h 162395"/>
              <a:gd name="connsiteX4" fmla="*/ 116255 w 149314"/>
              <a:gd name="connsiteY4" fmla="*/ 156400 h 162395"/>
              <a:gd name="connsiteX5" fmla="*/ 109105 w 149314"/>
              <a:gd name="connsiteY5" fmla="*/ 154076 h 162395"/>
              <a:gd name="connsiteX6" fmla="*/ 102146 w 149314"/>
              <a:gd name="connsiteY6" fmla="*/ 151460 h 162395"/>
              <a:gd name="connsiteX7" fmla="*/ 95313 w 149314"/>
              <a:gd name="connsiteY7" fmla="*/ 148513 h 162395"/>
              <a:gd name="connsiteX8" fmla="*/ 88620 w 149314"/>
              <a:gd name="connsiteY8" fmla="*/ 145237 h 162395"/>
              <a:gd name="connsiteX9" fmla="*/ 82105 w 149314"/>
              <a:gd name="connsiteY9" fmla="*/ 141706 h 162395"/>
              <a:gd name="connsiteX10" fmla="*/ 75857 w 149314"/>
              <a:gd name="connsiteY10" fmla="*/ 137947 h 162395"/>
              <a:gd name="connsiteX11" fmla="*/ 69684 w 149314"/>
              <a:gd name="connsiteY11" fmla="*/ 133820 h 162395"/>
              <a:gd name="connsiteX12" fmla="*/ 63792 w 149314"/>
              <a:gd name="connsiteY12" fmla="*/ 129502 h 162395"/>
              <a:gd name="connsiteX13" fmla="*/ 58064 w 149314"/>
              <a:gd name="connsiteY13" fmla="*/ 124904 h 162395"/>
              <a:gd name="connsiteX14" fmla="*/ 52603 w 149314"/>
              <a:gd name="connsiteY14" fmla="*/ 120065 h 162395"/>
              <a:gd name="connsiteX15" fmla="*/ 47294 w 149314"/>
              <a:gd name="connsiteY15" fmla="*/ 114960 h 162395"/>
              <a:gd name="connsiteX16" fmla="*/ 42253 w 149314"/>
              <a:gd name="connsiteY16" fmla="*/ 109651 h 162395"/>
              <a:gd name="connsiteX17" fmla="*/ 37452 w 149314"/>
              <a:gd name="connsiteY17" fmla="*/ 104102 h 162395"/>
              <a:gd name="connsiteX18" fmla="*/ 32905 w 149314"/>
              <a:gd name="connsiteY18" fmla="*/ 98349 h 162395"/>
              <a:gd name="connsiteX19" fmla="*/ 28626 w 149314"/>
              <a:gd name="connsiteY19" fmla="*/ 92405 h 162395"/>
              <a:gd name="connsiteX20" fmla="*/ 24600 w 149314"/>
              <a:gd name="connsiteY20" fmla="*/ 86258 h 162395"/>
              <a:gd name="connsiteX21" fmla="*/ 20802 w 149314"/>
              <a:gd name="connsiteY21" fmla="*/ 79845 h 162395"/>
              <a:gd name="connsiteX22" fmla="*/ 17360 w 149314"/>
              <a:gd name="connsiteY22" fmla="*/ 73380 h 162395"/>
              <a:gd name="connsiteX23" fmla="*/ 14160 w 149314"/>
              <a:gd name="connsiteY23" fmla="*/ 66649 h 162395"/>
              <a:gd name="connsiteX24" fmla="*/ 11290 w 149314"/>
              <a:gd name="connsiteY24" fmla="*/ 59804 h 162395"/>
              <a:gd name="connsiteX25" fmla="*/ 8712 w 149314"/>
              <a:gd name="connsiteY25" fmla="*/ 52781 h 162395"/>
              <a:gd name="connsiteX26" fmla="*/ 6451 w 149314"/>
              <a:gd name="connsiteY26" fmla="*/ 45605 h 162395"/>
              <a:gd name="connsiteX27" fmla="*/ 4521 w 149314"/>
              <a:gd name="connsiteY27" fmla="*/ 38290 h 162395"/>
              <a:gd name="connsiteX28" fmla="*/ 2920 w 149314"/>
              <a:gd name="connsiteY28" fmla="*/ 30873 h 162395"/>
              <a:gd name="connsiteX29" fmla="*/ 1651 w 149314"/>
              <a:gd name="connsiteY29" fmla="*/ 23279 h 162395"/>
              <a:gd name="connsiteX30" fmla="*/ 749 w 149314"/>
              <a:gd name="connsiteY30" fmla="*/ 15633 h 162395"/>
              <a:gd name="connsiteX31" fmla="*/ 190 w 149314"/>
              <a:gd name="connsiteY31" fmla="*/ 7861 h 162395"/>
              <a:gd name="connsiteX32" fmla="*/ 0 w 149314"/>
              <a:gd name="connsiteY32" fmla="*/ 0 h 162395"/>
              <a:gd name="connsiteX33" fmla="*/ 30289 w 149314"/>
              <a:gd name="connsiteY33" fmla="*/ 0 h 162395"/>
              <a:gd name="connsiteX34" fmla="*/ 30442 w 149314"/>
              <a:gd name="connsiteY34" fmla="*/ 6439 h 162395"/>
              <a:gd name="connsiteX35" fmla="*/ 30898 w 149314"/>
              <a:gd name="connsiteY35" fmla="*/ 12763 h 162395"/>
              <a:gd name="connsiteX36" fmla="*/ 31622 w 149314"/>
              <a:gd name="connsiteY36" fmla="*/ 18986 h 162395"/>
              <a:gd name="connsiteX37" fmla="*/ 32651 w 149314"/>
              <a:gd name="connsiteY37" fmla="*/ 25196 h 162395"/>
              <a:gd name="connsiteX38" fmla="*/ 33959 w 149314"/>
              <a:gd name="connsiteY38" fmla="*/ 31203 h 162395"/>
              <a:gd name="connsiteX39" fmla="*/ 35535 w 149314"/>
              <a:gd name="connsiteY39" fmla="*/ 37172 h 162395"/>
              <a:gd name="connsiteX40" fmla="*/ 37376 w 149314"/>
              <a:gd name="connsiteY40" fmla="*/ 42989 h 162395"/>
              <a:gd name="connsiteX41" fmla="*/ 39484 w 149314"/>
              <a:gd name="connsiteY41" fmla="*/ 48742 h 162395"/>
              <a:gd name="connsiteX42" fmla="*/ 41808 w 149314"/>
              <a:gd name="connsiteY42" fmla="*/ 54280 h 162395"/>
              <a:gd name="connsiteX43" fmla="*/ 44399 w 149314"/>
              <a:gd name="connsiteY43" fmla="*/ 59740 h 162395"/>
              <a:gd name="connsiteX44" fmla="*/ 47231 w 149314"/>
              <a:gd name="connsiteY44" fmla="*/ 65049 h 162395"/>
              <a:gd name="connsiteX45" fmla="*/ 50304 w 149314"/>
              <a:gd name="connsiteY45" fmla="*/ 70243 h 162395"/>
              <a:gd name="connsiteX46" fmla="*/ 53581 w 149314"/>
              <a:gd name="connsiteY46" fmla="*/ 75272 h 162395"/>
              <a:gd name="connsiteX47" fmla="*/ 57074 w 149314"/>
              <a:gd name="connsiteY47" fmla="*/ 80111 h 162395"/>
              <a:gd name="connsiteX48" fmla="*/ 60769 w 149314"/>
              <a:gd name="connsiteY48" fmla="*/ 84772 h 162395"/>
              <a:gd name="connsiteX49" fmla="*/ 64706 w 149314"/>
              <a:gd name="connsiteY49" fmla="*/ 89306 h 162395"/>
              <a:gd name="connsiteX50" fmla="*/ 68808 w 149314"/>
              <a:gd name="connsiteY50" fmla="*/ 93650 h 162395"/>
              <a:gd name="connsiteX51" fmla="*/ 73114 w 149314"/>
              <a:gd name="connsiteY51" fmla="*/ 97790 h 162395"/>
              <a:gd name="connsiteX52" fmla="*/ 77596 w 149314"/>
              <a:gd name="connsiteY52" fmla="*/ 101739 h 162395"/>
              <a:gd name="connsiteX53" fmla="*/ 82245 w 149314"/>
              <a:gd name="connsiteY53" fmla="*/ 105498 h 162395"/>
              <a:gd name="connsiteX54" fmla="*/ 87071 w 149314"/>
              <a:gd name="connsiteY54" fmla="*/ 109029 h 162395"/>
              <a:gd name="connsiteX55" fmla="*/ 92037 w 149314"/>
              <a:gd name="connsiteY55" fmla="*/ 112357 h 162395"/>
              <a:gd name="connsiteX56" fmla="*/ 97205 w 149314"/>
              <a:gd name="connsiteY56" fmla="*/ 115455 h 162395"/>
              <a:gd name="connsiteX57" fmla="*/ 102463 w 149314"/>
              <a:gd name="connsiteY57" fmla="*/ 118300 h 162395"/>
              <a:gd name="connsiteX58" fmla="*/ 107899 w 149314"/>
              <a:gd name="connsiteY58" fmla="*/ 120955 h 162395"/>
              <a:gd name="connsiteX59" fmla="*/ 113487 w 149314"/>
              <a:gd name="connsiteY59" fmla="*/ 123368 h 162395"/>
              <a:gd name="connsiteX60" fmla="*/ 119151 w 149314"/>
              <a:gd name="connsiteY60" fmla="*/ 125501 h 162395"/>
              <a:gd name="connsiteX61" fmla="*/ 124955 w 149314"/>
              <a:gd name="connsiteY61" fmla="*/ 127380 h 162395"/>
              <a:gd name="connsiteX62" fmla="*/ 130911 w 149314"/>
              <a:gd name="connsiteY62" fmla="*/ 129032 h 162395"/>
              <a:gd name="connsiteX63" fmla="*/ 136906 w 149314"/>
              <a:gd name="connsiteY63" fmla="*/ 130378 h 162395"/>
              <a:gd name="connsiteX64" fmla="*/ 143103 w 149314"/>
              <a:gd name="connsiteY64" fmla="*/ 131470 h 162395"/>
              <a:gd name="connsiteX65" fmla="*/ 149314 w 149314"/>
              <a:gd name="connsiteY65" fmla="*/ 132270 h 162395"/>
              <a:gd name="connsiteX66" fmla="*/ 146164 w 149314"/>
              <a:gd name="connsiteY66" fmla="*/ 162395 h 162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</a:cxnLst>
            <a:rect l="l" t="t" r="r" b="b"/>
            <a:pathLst>
              <a:path w="149314" h="162395">
                <a:moveTo>
                  <a:pt x="146164" y="162395"/>
                </a:moveTo>
                <a:cubicBezTo>
                  <a:pt x="143598" y="162128"/>
                  <a:pt x="141058" y="161798"/>
                  <a:pt x="138518" y="161417"/>
                </a:cubicBezTo>
                <a:cubicBezTo>
                  <a:pt x="135940" y="161023"/>
                  <a:pt x="133425" y="160566"/>
                  <a:pt x="130950" y="160058"/>
                </a:cubicBezTo>
                <a:cubicBezTo>
                  <a:pt x="128498" y="159575"/>
                  <a:pt x="126022" y="159016"/>
                  <a:pt x="123570" y="158419"/>
                </a:cubicBezTo>
                <a:cubicBezTo>
                  <a:pt x="121094" y="157797"/>
                  <a:pt x="118668" y="157124"/>
                  <a:pt x="116255" y="156400"/>
                </a:cubicBezTo>
                <a:cubicBezTo>
                  <a:pt x="113880" y="155702"/>
                  <a:pt x="111493" y="154902"/>
                  <a:pt x="109105" y="154076"/>
                </a:cubicBezTo>
                <a:cubicBezTo>
                  <a:pt x="106794" y="153263"/>
                  <a:pt x="104457" y="152387"/>
                  <a:pt x="102146" y="151460"/>
                </a:cubicBezTo>
                <a:cubicBezTo>
                  <a:pt x="99847" y="150507"/>
                  <a:pt x="97573" y="149542"/>
                  <a:pt x="95313" y="148513"/>
                </a:cubicBezTo>
                <a:cubicBezTo>
                  <a:pt x="93053" y="147472"/>
                  <a:pt x="90817" y="146393"/>
                  <a:pt x="88620" y="145237"/>
                </a:cubicBezTo>
                <a:cubicBezTo>
                  <a:pt x="86448" y="144145"/>
                  <a:pt x="84264" y="142964"/>
                  <a:pt x="82105" y="141706"/>
                </a:cubicBezTo>
                <a:cubicBezTo>
                  <a:pt x="80023" y="140512"/>
                  <a:pt x="77927" y="139255"/>
                  <a:pt x="75857" y="137947"/>
                </a:cubicBezTo>
                <a:cubicBezTo>
                  <a:pt x="73761" y="136614"/>
                  <a:pt x="71704" y="135242"/>
                  <a:pt x="69684" y="133820"/>
                </a:cubicBezTo>
                <a:cubicBezTo>
                  <a:pt x="67703" y="132448"/>
                  <a:pt x="65722" y="130987"/>
                  <a:pt x="63792" y="129502"/>
                </a:cubicBezTo>
                <a:cubicBezTo>
                  <a:pt x="61836" y="128016"/>
                  <a:pt x="59944" y="126479"/>
                  <a:pt x="58064" y="124904"/>
                </a:cubicBezTo>
                <a:cubicBezTo>
                  <a:pt x="56210" y="123329"/>
                  <a:pt x="54381" y="121716"/>
                  <a:pt x="52603" y="120065"/>
                </a:cubicBezTo>
                <a:cubicBezTo>
                  <a:pt x="50774" y="118389"/>
                  <a:pt x="49021" y="116687"/>
                  <a:pt x="47294" y="114960"/>
                </a:cubicBezTo>
                <a:cubicBezTo>
                  <a:pt x="45580" y="113233"/>
                  <a:pt x="43891" y="111442"/>
                  <a:pt x="42253" y="109651"/>
                </a:cubicBezTo>
                <a:cubicBezTo>
                  <a:pt x="40614" y="107835"/>
                  <a:pt x="39001" y="105994"/>
                  <a:pt x="37452" y="104102"/>
                </a:cubicBezTo>
                <a:cubicBezTo>
                  <a:pt x="35903" y="102235"/>
                  <a:pt x="34379" y="100304"/>
                  <a:pt x="32905" y="98349"/>
                </a:cubicBezTo>
                <a:cubicBezTo>
                  <a:pt x="31432" y="96392"/>
                  <a:pt x="30010" y="94412"/>
                  <a:pt x="28626" y="92405"/>
                </a:cubicBezTo>
                <a:cubicBezTo>
                  <a:pt x="27228" y="90373"/>
                  <a:pt x="25895" y="88341"/>
                  <a:pt x="24600" y="86258"/>
                </a:cubicBezTo>
                <a:cubicBezTo>
                  <a:pt x="23266" y="84125"/>
                  <a:pt x="22021" y="82003"/>
                  <a:pt x="20802" y="79845"/>
                </a:cubicBezTo>
                <a:cubicBezTo>
                  <a:pt x="19634" y="77762"/>
                  <a:pt x="18478" y="75590"/>
                  <a:pt x="17360" y="73380"/>
                </a:cubicBezTo>
                <a:cubicBezTo>
                  <a:pt x="16256" y="71158"/>
                  <a:pt x="15188" y="68922"/>
                  <a:pt x="14160" y="66649"/>
                </a:cubicBezTo>
                <a:cubicBezTo>
                  <a:pt x="13157" y="64401"/>
                  <a:pt x="12204" y="62115"/>
                  <a:pt x="11290" y="59804"/>
                </a:cubicBezTo>
                <a:cubicBezTo>
                  <a:pt x="10376" y="57455"/>
                  <a:pt x="9512" y="55130"/>
                  <a:pt x="8712" y="52781"/>
                </a:cubicBezTo>
                <a:cubicBezTo>
                  <a:pt x="7899" y="50419"/>
                  <a:pt x="7149" y="48018"/>
                  <a:pt x="6451" y="45605"/>
                </a:cubicBezTo>
                <a:cubicBezTo>
                  <a:pt x="5740" y="43192"/>
                  <a:pt x="5105" y="40741"/>
                  <a:pt x="4521" y="38290"/>
                </a:cubicBezTo>
                <a:cubicBezTo>
                  <a:pt x="3924" y="35852"/>
                  <a:pt x="3403" y="33375"/>
                  <a:pt x="2920" y="30873"/>
                </a:cubicBezTo>
                <a:cubicBezTo>
                  <a:pt x="2438" y="28333"/>
                  <a:pt x="2006" y="25819"/>
                  <a:pt x="1651" y="23279"/>
                </a:cubicBezTo>
                <a:cubicBezTo>
                  <a:pt x="1295" y="20790"/>
                  <a:pt x="978" y="18212"/>
                  <a:pt x="749" y="15633"/>
                </a:cubicBezTo>
                <a:cubicBezTo>
                  <a:pt x="495" y="13055"/>
                  <a:pt x="317" y="10464"/>
                  <a:pt x="190" y="7861"/>
                </a:cubicBezTo>
                <a:cubicBezTo>
                  <a:pt x="63" y="5257"/>
                  <a:pt x="0" y="2641"/>
                  <a:pt x="0" y="0"/>
                </a:cubicBezTo>
                <a:lnTo>
                  <a:pt x="30289" y="0"/>
                </a:lnTo>
                <a:cubicBezTo>
                  <a:pt x="30289" y="2159"/>
                  <a:pt x="30340" y="4305"/>
                  <a:pt x="30442" y="6439"/>
                </a:cubicBezTo>
                <a:cubicBezTo>
                  <a:pt x="30543" y="8559"/>
                  <a:pt x="30695" y="10680"/>
                  <a:pt x="30898" y="12763"/>
                </a:cubicBezTo>
                <a:cubicBezTo>
                  <a:pt x="31089" y="14859"/>
                  <a:pt x="31330" y="16941"/>
                  <a:pt x="31622" y="18986"/>
                </a:cubicBezTo>
                <a:cubicBezTo>
                  <a:pt x="31928" y="21107"/>
                  <a:pt x="32270" y="23164"/>
                  <a:pt x="32651" y="25196"/>
                </a:cubicBezTo>
                <a:cubicBezTo>
                  <a:pt x="33045" y="27190"/>
                  <a:pt x="33477" y="29210"/>
                  <a:pt x="33959" y="31203"/>
                </a:cubicBezTo>
                <a:cubicBezTo>
                  <a:pt x="34442" y="33235"/>
                  <a:pt x="34962" y="35204"/>
                  <a:pt x="35535" y="37172"/>
                </a:cubicBezTo>
                <a:cubicBezTo>
                  <a:pt x="36106" y="39129"/>
                  <a:pt x="36715" y="41059"/>
                  <a:pt x="37376" y="42989"/>
                </a:cubicBezTo>
                <a:cubicBezTo>
                  <a:pt x="38036" y="44932"/>
                  <a:pt x="38734" y="46837"/>
                  <a:pt x="39484" y="48742"/>
                </a:cubicBezTo>
                <a:cubicBezTo>
                  <a:pt x="40208" y="50584"/>
                  <a:pt x="40995" y="52451"/>
                  <a:pt x="41808" y="54280"/>
                </a:cubicBezTo>
                <a:cubicBezTo>
                  <a:pt x="42647" y="56146"/>
                  <a:pt x="43497" y="57950"/>
                  <a:pt x="44399" y="59740"/>
                </a:cubicBezTo>
                <a:cubicBezTo>
                  <a:pt x="45313" y="61531"/>
                  <a:pt x="46253" y="63296"/>
                  <a:pt x="47231" y="65049"/>
                </a:cubicBezTo>
                <a:cubicBezTo>
                  <a:pt x="48235" y="66852"/>
                  <a:pt x="49250" y="68554"/>
                  <a:pt x="50304" y="70243"/>
                </a:cubicBezTo>
                <a:cubicBezTo>
                  <a:pt x="51346" y="71920"/>
                  <a:pt x="52451" y="73609"/>
                  <a:pt x="53581" y="75272"/>
                </a:cubicBezTo>
                <a:cubicBezTo>
                  <a:pt x="54698" y="76898"/>
                  <a:pt x="55880" y="78511"/>
                  <a:pt x="57074" y="80111"/>
                </a:cubicBezTo>
                <a:cubicBezTo>
                  <a:pt x="58280" y="81699"/>
                  <a:pt x="59512" y="83248"/>
                  <a:pt x="60769" y="84772"/>
                </a:cubicBezTo>
                <a:cubicBezTo>
                  <a:pt x="62065" y="86334"/>
                  <a:pt x="63372" y="87846"/>
                  <a:pt x="64706" y="89306"/>
                </a:cubicBezTo>
                <a:cubicBezTo>
                  <a:pt x="66040" y="90792"/>
                  <a:pt x="67424" y="92240"/>
                  <a:pt x="68808" y="93650"/>
                </a:cubicBezTo>
                <a:cubicBezTo>
                  <a:pt x="70218" y="95059"/>
                  <a:pt x="71653" y="96456"/>
                  <a:pt x="73114" y="97790"/>
                </a:cubicBezTo>
                <a:cubicBezTo>
                  <a:pt x="74562" y="99123"/>
                  <a:pt x="76060" y="100457"/>
                  <a:pt x="77596" y="101739"/>
                </a:cubicBezTo>
                <a:cubicBezTo>
                  <a:pt x="79108" y="103022"/>
                  <a:pt x="80670" y="104279"/>
                  <a:pt x="82245" y="105498"/>
                </a:cubicBezTo>
                <a:cubicBezTo>
                  <a:pt x="83820" y="106705"/>
                  <a:pt x="85432" y="107886"/>
                  <a:pt x="87071" y="109029"/>
                </a:cubicBezTo>
                <a:cubicBezTo>
                  <a:pt x="88722" y="110197"/>
                  <a:pt x="90373" y="111302"/>
                  <a:pt x="92037" y="112357"/>
                </a:cubicBezTo>
                <a:cubicBezTo>
                  <a:pt x="93726" y="113423"/>
                  <a:pt x="95453" y="114452"/>
                  <a:pt x="97205" y="115455"/>
                </a:cubicBezTo>
                <a:cubicBezTo>
                  <a:pt x="98945" y="116459"/>
                  <a:pt x="100685" y="117411"/>
                  <a:pt x="102463" y="118300"/>
                </a:cubicBezTo>
                <a:cubicBezTo>
                  <a:pt x="104292" y="119265"/>
                  <a:pt x="106083" y="120142"/>
                  <a:pt x="107899" y="120955"/>
                </a:cubicBezTo>
                <a:cubicBezTo>
                  <a:pt x="109740" y="121805"/>
                  <a:pt x="111594" y="122606"/>
                  <a:pt x="113487" y="123368"/>
                </a:cubicBezTo>
                <a:cubicBezTo>
                  <a:pt x="115341" y="124104"/>
                  <a:pt x="117233" y="124828"/>
                  <a:pt x="119151" y="125501"/>
                </a:cubicBezTo>
                <a:cubicBezTo>
                  <a:pt x="121094" y="126187"/>
                  <a:pt x="123025" y="126809"/>
                  <a:pt x="124955" y="127380"/>
                </a:cubicBezTo>
                <a:cubicBezTo>
                  <a:pt x="126949" y="127990"/>
                  <a:pt x="128930" y="128536"/>
                  <a:pt x="130911" y="129032"/>
                </a:cubicBezTo>
                <a:cubicBezTo>
                  <a:pt x="132892" y="129527"/>
                  <a:pt x="134887" y="129971"/>
                  <a:pt x="136906" y="130378"/>
                </a:cubicBezTo>
                <a:cubicBezTo>
                  <a:pt x="139013" y="130810"/>
                  <a:pt x="141058" y="131165"/>
                  <a:pt x="143103" y="131470"/>
                </a:cubicBezTo>
                <a:cubicBezTo>
                  <a:pt x="145122" y="131788"/>
                  <a:pt x="147205" y="132041"/>
                  <a:pt x="149314" y="132270"/>
                </a:cubicBezTo>
                <a:lnTo>
                  <a:pt x="146164" y="162395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7209" y="3437480"/>
            <a:ext cx="83782" cy="88468"/>
          </a:xfrm>
          <a:custGeom>
            <a:avLst/>
            <a:gdLst>
              <a:gd name="connsiteX0" fmla="*/ 80962 w 83782"/>
              <a:gd name="connsiteY0" fmla="*/ 88468 h 88468"/>
              <a:gd name="connsiteX1" fmla="*/ 76758 w 83782"/>
              <a:gd name="connsiteY1" fmla="*/ 87972 h 88468"/>
              <a:gd name="connsiteX2" fmla="*/ 72606 w 83782"/>
              <a:gd name="connsiteY2" fmla="*/ 87300 h 88468"/>
              <a:gd name="connsiteX3" fmla="*/ 68516 w 83782"/>
              <a:gd name="connsiteY3" fmla="*/ 86423 h 88468"/>
              <a:gd name="connsiteX4" fmla="*/ 64465 w 83782"/>
              <a:gd name="connsiteY4" fmla="*/ 85369 h 88468"/>
              <a:gd name="connsiteX5" fmla="*/ 60477 w 83782"/>
              <a:gd name="connsiteY5" fmla="*/ 84112 h 88468"/>
              <a:gd name="connsiteX6" fmla="*/ 56769 w 83782"/>
              <a:gd name="connsiteY6" fmla="*/ 82778 h 88468"/>
              <a:gd name="connsiteX7" fmla="*/ 52908 w 83782"/>
              <a:gd name="connsiteY7" fmla="*/ 81165 h 88468"/>
              <a:gd name="connsiteX8" fmla="*/ 49162 w 83782"/>
              <a:gd name="connsiteY8" fmla="*/ 79387 h 88468"/>
              <a:gd name="connsiteX9" fmla="*/ 45618 w 83782"/>
              <a:gd name="connsiteY9" fmla="*/ 77533 h 88468"/>
              <a:gd name="connsiteX10" fmla="*/ 42100 w 83782"/>
              <a:gd name="connsiteY10" fmla="*/ 75463 h 88468"/>
              <a:gd name="connsiteX11" fmla="*/ 38748 w 83782"/>
              <a:gd name="connsiteY11" fmla="*/ 73292 h 88468"/>
              <a:gd name="connsiteX12" fmla="*/ 35459 w 83782"/>
              <a:gd name="connsiteY12" fmla="*/ 70916 h 88468"/>
              <a:gd name="connsiteX13" fmla="*/ 32258 w 83782"/>
              <a:gd name="connsiteY13" fmla="*/ 68402 h 88468"/>
              <a:gd name="connsiteX14" fmla="*/ 29235 w 83782"/>
              <a:gd name="connsiteY14" fmla="*/ 65798 h 88468"/>
              <a:gd name="connsiteX15" fmla="*/ 26289 w 83782"/>
              <a:gd name="connsiteY15" fmla="*/ 63017 h 88468"/>
              <a:gd name="connsiteX16" fmla="*/ 23482 w 83782"/>
              <a:gd name="connsiteY16" fmla="*/ 60109 h 88468"/>
              <a:gd name="connsiteX17" fmla="*/ 20853 w 83782"/>
              <a:gd name="connsiteY17" fmla="*/ 57124 h 88468"/>
              <a:gd name="connsiteX18" fmla="*/ 18301 w 83782"/>
              <a:gd name="connsiteY18" fmla="*/ 53962 h 88468"/>
              <a:gd name="connsiteX19" fmla="*/ 15938 w 83782"/>
              <a:gd name="connsiteY19" fmla="*/ 50736 h 88468"/>
              <a:gd name="connsiteX20" fmla="*/ 13678 w 83782"/>
              <a:gd name="connsiteY20" fmla="*/ 47358 h 88468"/>
              <a:gd name="connsiteX21" fmla="*/ 11583 w 83782"/>
              <a:gd name="connsiteY21" fmla="*/ 43865 h 88468"/>
              <a:gd name="connsiteX22" fmla="*/ 9652 w 83782"/>
              <a:gd name="connsiteY22" fmla="*/ 40271 h 88468"/>
              <a:gd name="connsiteX23" fmla="*/ 7925 w 83782"/>
              <a:gd name="connsiteY23" fmla="*/ 36715 h 88468"/>
              <a:gd name="connsiteX24" fmla="*/ 6261 w 83782"/>
              <a:gd name="connsiteY24" fmla="*/ 32816 h 88468"/>
              <a:gd name="connsiteX25" fmla="*/ 4839 w 83782"/>
              <a:gd name="connsiteY25" fmla="*/ 28968 h 88468"/>
              <a:gd name="connsiteX26" fmla="*/ 3606 w 83782"/>
              <a:gd name="connsiteY26" fmla="*/ 25133 h 88468"/>
              <a:gd name="connsiteX27" fmla="*/ 2514 w 83782"/>
              <a:gd name="connsiteY27" fmla="*/ 21082 h 88468"/>
              <a:gd name="connsiteX28" fmla="*/ 1626 w 83782"/>
              <a:gd name="connsiteY28" fmla="*/ 16992 h 88468"/>
              <a:gd name="connsiteX29" fmla="*/ 914 w 83782"/>
              <a:gd name="connsiteY29" fmla="*/ 12865 h 88468"/>
              <a:gd name="connsiteX30" fmla="*/ 406 w 83782"/>
              <a:gd name="connsiteY30" fmla="*/ 8572 h 88468"/>
              <a:gd name="connsiteX31" fmla="*/ 114 w 83782"/>
              <a:gd name="connsiteY31" fmla="*/ 4356 h 88468"/>
              <a:gd name="connsiteX32" fmla="*/ 0 w 83782"/>
              <a:gd name="connsiteY32" fmla="*/ 0 h 88468"/>
              <a:gd name="connsiteX33" fmla="*/ 30289 w 83782"/>
              <a:gd name="connsiteY33" fmla="*/ 0 h 88468"/>
              <a:gd name="connsiteX34" fmla="*/ 32639 w 83782"/>
              <a:gd name="connsiteY34" fmla="*/ 16523 h 88468"/>
              <a:gd name="connsiteX35" fmla="*/ 40703 w 83782"/>
              <a:gd name="connsiteY35" fmla="*/ 33299 h 88468"/>
              <a:gd name="connsiteX36" fmla="*/ 53644 w 83782"/>
              <a:gd name="connsiteY36" fmla="*/ 46710 h 88468"/>
              <a:gd name="connsiteX37" fmla="*/ 70167 w 83782"/>
              <a:gd name="connsiteY37" fmla="*/ 55422 h 88468"/>
              <a:gd name="connsiteX38" fmla="*/ 83782 w 83782"/>
              <a:gd name="connsiteY38" fmla="*/ 58318 h 88468"/>
              <a:gd name="connsiteX39" fmla="*/ 80962 w 83782"/>
              <a:gd name="connsiteY39" fmla="*/ 88468 h 88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</a:cxnLst>
            <a:rect l="l" t="t" r="r" b="b"/>
            <a:pathLst>
              <a:path w="83782" h="88468">
                <a:moveTo>
                  <a:pt x="80962" y="88468"/>
                </a:moveTo>
                <a:cubicBezTo>
                  <a:pt x="79553" y="88341"/>
                  <a:pt x="78143" y="88188"/>
                  <a:pt x="76758" y="87972"/>
                </a:cubicBezTo>
                <a:cubicBezTo>
                  <a:pt x="75362" y="87782"/>
                  <a:pt x="73965" y="87553"/>
                  <a:pt x="72606" y="87300"/>
                </a:cubicBezTo>
                <a:cubicBezTo>
                  <a:pt x="71234" y="87045"/>
                  <a:pt x="69875" y="86741"/>
                  <a:pt x="68516" y="86423"/>
                </a:cubicBezTo>
                <a:cubicBezTo>
                  <a:pt x="67157" y="86093"/>
                  <a:pt x="65799" y="85750"/>
                  <a:pt x="64465" y="85369"/>
                </a:cubicBezTo>
                <a:cubicBezTo>
                  <a:pt x="63131" y="84975"/>
                  <a:pt x="61786" y="84556"/>
                  <a:pt x="60477" y="84112"/>
                </a:cubicBezTo>
                <a:cubicBezTo>
                  <a:pt x="59296" y="83731"/>
                  <a:pt x="58039" y="83261"/>
                  <a:pt x="56769" y="82778"/>
                </a:cubicBezTo>
                <a:cubicBezTo>
                  <a:pt x="55372" y="82232"/>
                  <a:pt x="54140" y="81712"/>
                  <a:pt x="52908" y="81165"/>
                </a:cubicBezTo>
                <a:cubicBezTo>
                  <a:pt x="51638" y="80607"/>
                  <a:pt x="50393" y="80010"/>
                  <a:pt x="49162" y="79387"/>
                </a:cubicBezTo>
                <a:cubicBezTo>
                  <a:pt x="47980" y="78803"/>
                  <a:pt x="46799" y="78181"/>
                  <a:pt x="45618" y="77533"/>
                </a:cubicBezTo>
                <a:cubicBezTo>
                  <a:pt x="44399" y="76848"/>
                  <a:pt x="43243" y="76162"/>
                  <a:pt x="42100" y="75463"/>
                </a:cubicBezTo>
                <a:cubicBezTo>
                  <a:pt x="41008" y="74790"/>
                  <a:pt x="39878" y="74041"/>
                  <a:pt x="38748" y="73292"/>
                </a:cubicBezTo>
                <a:cubicBezTo>
                  <a:pt x="37592" y="72478"/>
                  <a:pt x="36512" y="71716"/>
                  <a:pt x="35459" y="70916"/>
                </a:cubicBezTo>
                <a:cubicBezTo>
                  <a:pt x="34366" y="70104"/>
                  <a:pt x="33299" y="69265"/>
                  <a:pt x="32258" y="68402"/>
                </a:cubicBezTo>
                <a:cubicBezTo>
                  <a:pt x="31254" y="67576"/>
                  <a:pt x="30239" y="66700"/>
                  <a:pt x="29235" y="65798"/>
                </a:cubicBezTo>
                <a:cubicBezTo>
                  <a:pt x="28206" y="64859"/>
                  <a:pt x="27241" y="63944"/>
                  <a:pt x="26289" y="63017"/>
                </a:cubicBezTo>
                <a:cubicBezTo>
                  <a:pt x="25337" y="62065"/>
                  <a:pt x="24396" y="61099"/>
                  <a:pt x="23482" y="60109"/>
                </a:cubicBezTo>
                <a:cubicBezTo>
                  <a:pt x="22606" y="59156"/>
                  <a:pt x="21717" y="58153"/>
                  <a:pt x="20853" y="57124"/>
                </a:cubicBezTo>
                <a:cubicBezTo>
                  <a:pt x="19964" y="56083"/>
                  <a:pt x="19126" y="55029"/>
                  <a:pt x="18301" y="53962"/>
                </a:cubicBezTo>
                <a:cubicBezTo>
                  <a:pt x="17513" y="52946"/>
                  <a:pt x="16713" y="51854"/>
                  <a:pt x="15938" y="50736"/>
                </a:cubicBezTo>
                <a:cubicBezTo>
                  <a:pt x="15176" y="49669"/>
                  <a:pt x="14427" y="48514"/>
                  <a:pt x="13678" y="47358"/>
                </a:cubicBezTo>
                <a:cubicBezTo>
                  <a:pt x="12966" y="46215"/>
                  <a:pt x="12255" y="45047"/>
                  <a:pt x="11583" y="43865"/>
                </a:cubicBezTo>
                <a:cubicBezTo>
                  <a:pt x="10922" y="42735"/>
                  <a:pt x="10274" y="41516"/>
                  <a:pt x="9652" y="40271"/>
                </a:cubicBezTo>
                <a:cubicBezTo>
                  <a:pt x="9068" y="39129"/>
                  <a:pt x="8483" y="37934"/>
                  <a:pt x="7925" y="36715"/>
                </a:cubicBezTo>
                <a:cubicBezTo>
                  <a:pt x="7315" y="35369"/>
                  <a:pt x="6769" y="34099"/>
                  <a:pt x="6261" y="32816"/>
                </a:cubicBezTo>
                <a:cubicBezTo>
                  <a:pt x="5778" y="31597"/>
                  <a:pt x="5296" y="30302"/>
                  <a:pt x="4839" y="28968"/>
                </a:cubicBezTo>
                <a:cubicBezTo>
                  <a:pt x="4407" y="27724"/>
                  <a:pt x="3988" y="26429"/>
                  <a:pt x="3606" y="25133"/>
                </a:cubicBezTo>
                <a:cubicBezTo>
                  <a:pt x="3200" y="23761"/>
                  <a:pt x="2844" y="22441"/>
                  <a:pt x="2514" y="21082"/>
                </a:cubicBezTo>
                <a:cubicBezTo>
                  <a:pt x="2184" y="19723"/>
                  <a:pt x="1879" y="18364"/>
                  <a:pt x="1626" y="16992"/>
                </a:cubicBezTo>
                <a:cubicBezTo>
                  <a:pt x="1346" y="15633"/>
                  <a:pt x="1117" y="14249"/>
                  <a:pt x="914" y="12865"/>
                </a:cubicBezTo>
                <a:cubicBezTo>
                  <a:pt x="723" y="11379"/>
                  <a:pt x="546" y="9969"/>
                  <a:pt x="406" y="8572"/>
                </a:cubicBezTo>
                <a:cubicBezTo>
                  <a:pt x="266" y="7251"/>
                  <a:pt x="178" y="5803"/>
                  <a:pt x="114" y="4356"/>
                </a:cubicBezTo>
                <a:cubicBezTo>
                  <a:pt x="38" y="2921"/>
                  <a:pt x="0" y="1460"/>
                  <a:pt x="0" y="0"/>
                </a:cubicBezTo>
                <a:lnTo>
                  <a:pt x="30289" y="0"/>
                </a:lnTo>
                <a:lnTo>
                  <a:pt x="32639" y="16523"/>
                </a:lnTo>
                <a:lnTo>
                  <a:pt x="40703" y="33299"/>
                </a:lnTo>
                <a:lnTo>
                  <a:pt x="53644" y="46710"/>
                </a:lnTo>
                <a:lnTo>
                  <a:pt x="70167" y="55422"/>
                </a:lnTo>
                <a:lnTo>
                  <a:pt x="83782" y="58318"/>
                </a:lnTo>
                <a:lnTo>
                  <a:pt x="80962" y="88468"/>
                </a:lnTo>
              </a:path>
            </a:pathLst>
          </a:custGeom>
          <a:solidFill>
            <a:srgbClr val="3184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2781300"/>
            <a:ext cx="1016000" cy="1041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730500"/>
            <a:ext cx="1295400" cy="128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038600" y="4191000"/>
            <a:ext cx="102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角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兽（尊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贵）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4191000"/>
            <a:ext cx="1181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指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纹（独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一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无</a:t>
            </a:r>
            <a:r>
              <a:rPr lang="en-US" altLang="zh-CN" sz="12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二）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0200"/>
            <a:ext cx="17653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73100" algn="l"/>
              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  <a:p>
            <a:pPr>
              <a:lnSpc>
                <a:spcPts val="2000"/>
              </a:lnSpc>
              <a:tabLst>
                <a:tab pos="673100" algn="l"/>
              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4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创意来源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37266" y="3482281"/>
            <a:ext cx="226680" cy="358343"/>
          </a:xfrm>
          <a:custGeom>
            <a:avLst/>
            <a:gdLst>
              <a:gd name="connsiteX0" fmla="*/ 99262 w 226680"/>
              <a:gd name="connsiteY0" fmla="*/ 33832 h 358343"/>
              <a:gd name="connsiteX1" fmla="*/ 33832 w 226680"/>
              <a:gd name="connsiteY1" fmla="*/ 0 h 358343"/>
              <a:gd name="connsiteX2" fmla="*/ 0 w 226680"/>
              <a:gd name="connsiteY2" fmla="*/ 65430 h 358343"/>
              <a:gd name="connsiteX3" fmla="*/ 132562 w 226680"/>
              <a:gd name="connsiteY3" fmla="*/ 335775 h 358343"/>
              <a:gd name="connsiteX4" fmla="*/ 175513 w 226680"/>
              <a:gd name="connsiteY4" fmla="*/ 358343 h 358343"/>
              <a:gd name="connsiteX5" fmla="*/ 205003 w 226680"/>
              <a:gd name="connsiteY5" fmla="*/ 349148 h 358343"/>
              <a:gd name="connsiteX6" fmla="*/ 218363 w 226680"/>
              <a:gd name="connsiteY6" fmla="*/ 276720 h 358343"/>
              <a:gd name="connsiteX7" fmla="*/ 99262 w 226680"/>
              <a:gd name="connsiteY7" fmla="*/ 33832 h 358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26680" h="358343">
                <a:moveTo>
                  <a:pt x="99262" y="33832"/>
                </a:moveTo>
                <a:cubicBezTo>
                  <a:pt x="90538" y="6425"/>
                  <a:pt x="61252" y="-8737"/>
                  <a:pt x="33832" y="0"/>
                </a:cubicBezTo>
                <a:cubicBezTo>
                  <a:pt x="6413" y="8724"/>
                  <a:pt x="-8737" y="38023"/>
                  <a:pt x="0" y="65430"/>
                </a:cubicBezTo>
                <a:cubicBezTo>
                  <a:pt x="30581" y="161506"/>
                  <a:pt x="75183" y="252463"/>
                  <a:pt x="132562" y="335775"/>
                </a:cubicBezTo>
                <a:cubicBezTo>
                  <a:pt x="142671" y="350456"/>
                  <a:pt x="158953" y="358343"/>
                  <a:pt x="175513" y="358343"/>
                </a:cubicBezTo>
                <a:cubicBezTo>
                  <a:pt x="185699" y="358343"/>
                  <a:pt x="195986" y="355358"/>
                  <a:pt x="205003" y="349148"/>
                </a:cubicBezTo>
                <a:cubicBezTo>
                  <a:pt x="228688" y="332828"/>
                  <a:pt x="234670" y="300392"/>
                  <a:pt x="218363" y="276720"/>
                </a:cubicBezTo>
                <a:cubicBezTo>
                  <a:pt x="166801" y="201841"/>
                  <a:pt x="126720" y="120116"/>
                  <a:pt x="99262" y="338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416" y="3609162"/>
            <a:ext cx="305390" cy="310140"/>
          </a:xfrm>
          <a:custGeom>
            <a:avLst/>
            <a:gdLst>
              <a:gd name="connsiteX0" fmla="*/ 94424 w 305390"/>
              <a:gd name="connsiteY0" fmla="*/ 22218 h 310140"/>
              <a:gd name="connsiteX1" fmla="*/ 22212 w 305390"/>
              <a:gd name="connsiteY1" fmla="*/ 7689 h 310140"/>
              <a:gd name="connsiteX2" fmla="*/ 7696 w 305390"/>
              <a:gd name="connsiteY2" fmla="*/ 79914 h 310140"/>
              <a:gd name="connsiteX3" fmla="*/ 224472 w 305390"/>
              <a:gd name="connsiteY3" fmla="*/ 300856 h 310140"/>
              <a:gd name="connsiteX4" fmla="*/ 254088 w 305390"/>
              <a:gd name="connsiteY4" fmla="*/ 310140 h 310140"/>
              <a:gd name="connsiteX5" fmla="*/ 296951 w 305390"/>
              <a:gd name="connsiteY5" fmla="*/ 287712 h 310140"/>
              <a:gd name="connsiteX6" fmla="*/ 283806 w 305390"/>
              <a:gd name="connsiteY6" fmla="*/ 215233 h 310140"/>
              <a:gd name="connsiteX7" fmla="*/ 94424 w 305390"/>
              <a:gd name="connsiteY7" fmla="*/ 22218 h 310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5390" h="310140">
                <a:moveTo>
                  <a:pt x="94424" y="22218"/>
                </a:moveTo>
                <a:cubicBezTo>
                  <a:pt x="78498" y="-1746"/>
                  <a:pt x="46164" y="-8223"/>
                  <a:pt x="22212" y="7689"/>
                </a:cubicBezTo>
                <a:cubicBezTo>
                  <a:pt x="-1727" y="23628"/>
                  <a:pt x="-8242" y="55949"/>
                  <a:pt x="7696" y="79914"/>
                </a:cubicBezTo>
                <a:cubicBezTo>
                  <a:pt x="65595" y="166947"/>
                  <a:pt x="138531" y="241293"/>
                  <a:pt x="224472" y="300856"/>
                </a:cubicBezTo>
                <a:cubicBezTo>
                  <a:pt x="233527" y="307130"/>
                  <a:pt x="243865" y="310140"/>
                  <a:pt x="254088" y="310140"/>
                </a:cubicBezTo>
                <a:cubicBezTo>
                  <a:pt x="270598" y="310140"/>
                  <a:pt x="286842" y="302304"/>
                  <a:pt x="296951" y="287712"/>
                </a:cubicBezTo>
                <a:cubicBezTo>
                  <a:pt x="313334" y="264077"/>
                  <a:pt x="307454" y="231616"/>
                  <a:pt x="283806" y="215233"/>
                </a:cubicBezTo>
                <a:cubicBezTo>
                  <a:pt x="208724" y="163201"/>
                  <a:pt x="145008" y="98253"/>
                  <a:pt x="94424" y="2221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3879" y="3612120"/>
            <a:ext cx="740492" cy="236280"/>
          </a:xfrm>
          <a:custGeom>
            <a:avLst/>
            <a:gdLst>
              <a:gd name="connsiteX0" fmla="*/ 18288 w 740492"/>
              <a:gd name="connsiteY0" fmla="*/ 91690 h 236280"/>
              <a:gd name="connsiteX1" fmla="*/ 413753 w 740492"/>
              <a:gd name="connsiteY1" fmla="*/ 236280 h 236280"/>
              <a:gd name="connsiteX2" fmla="*/ 709663 w 740492"/>
              <a:gd name="connsiteY2" fmla="*/ 160156 h 236280"/>
              <a:gd name="connsiteX3" fmla="*/ 716000 w 740492"/>
              <a:gd name="connsiteY3" fmla="*/ 156702 h 236280"/>
              <a:gd name="connsiteX4" fmla="*/ 735571 w 740492"/>
              <a:gd name="connsiteY4" fmla="*/ 85696 h 236280"/>
              <a:gd name="connsiteX5" fmla="*/ 664578 w 740492"/>
              <a:gd name="connsiteY5" fmla="*/ 66113 h 236280"/>
              <a:gd name="connsiteX6" fmla="*/ 566737 w 740492"/>
              <a:gd name="connsiteY6" fmla="*/ 108569 h 236280"/>
              <a:gd name="connsiteX7" fmla="*/ 563511 w 740492"/>
              <a:gd name="connsiteY7" fmla="*/ 109585 h 236280"/>
              <a:gd name="connsiteX8" fmla="*/ 542125 w 740492"/>
              <a:gd name="connsiteY8" fmla="*/ 115681 h 236280"/>
              <a:gd name="connsiteX9" fmla="*/ 537223 w 740492"/>
              <a:gd name="connsiteY9" fmla="*/ 116875 h 236280"/>
              <a:gd name="connsiteX10" fmla="*/ 520484 w 740492"/>
              <a:gd name="connsiteY10" fmla="*/ 120748 h 236280"/>
              <a:gd name="connsiteX11" fmla="*/ 513715 w 740492"/>
              <a:gd name="connsiteY11" fmla="*/ 122183 h 236280"/>
              <a:gd name="connsiteX12" fmla="*/ 493687 w 740492"/>
              <a:gd name="connsiteY12" fmla="*/ 125790 h 236280"/>
              <a:gd name="connsiteX13" fmla="*/ 486638 w 740492"/>
              <a:gd name="connsiteY13" fmla="*/ 126806 h 236280"/>
              <a:gd name="connsiteX14" fmla="*/ 469798 w 740492"/>
              <a:gd name="connsiteY14" fmla="*/ 128965 h 236280"/>
              <a:gd name="connsiteX15" fmla="*/ 464147 w 740492"/>
              <a:gd name="connsiteY15" fmla="*/ 129587 h 236280"/>
              <a:gd name="connsiteX16" fmla="*/ 442493 w 740492"/>
              <a:gd name="connsiteY16" fmla="*/ 131238 h 236280"/>
              <a:gd name="connsiteX17" fmla="*/ 436765 w 740492"/>
              <a:gd name="connsiteY17" fmla="*/ 131530 h 236280"/>
              <a:gd name="connsiteX18" fmla="*/ 413753 w 740492"/>
              <a:gd name="connsiteY18" fmla="*/ 132114 h 236280"/>
              <a:gd name="connsiteX19" fmla="*/ 337705 w 740492"/>
              <a:gd name="connsiteY19" fmla="*/ 126272 h 236280"/>
              <a:gd name="connsiteX20" fmla="*/ 85509 w 740492"/>
              <a:gd name="connsiteY20" fmla="*/ 12125 h 236280"/>
              <a:gd name="connsiteX21" fmla="*/ 12115 w 740492"/>
              <a:gd name="connsiteY21" fmla="*/ 18297 h 236280"/>
              <a:gd name="connsiteX22" fmla="*/ 18288 w 740492"/>
              <a:gd name="connsiteY22" fmla="*/ 91690 h 236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740492" h="236280">
                <a:moveTo>
                  <a:pt x="18288" y="91690"/>
                </a:moveTo>
                <a:cubicBezTo>
                  <a:pt x="128625" y="184934"/>
                  <a:pt x="269075" y="236280"/>
                  <a:pt x="413753" y="236280"/>
                </a:cubicBezTo>
                <a:cubicBezTo>
                  <a:pt x="517359" y="236280"/>
                  <a:pt x="619493" y="209940"/>
                  <a:pt x="709663" y="160156"/>
                </a:cubicBezTo>
                <a:cubicBezTo>
                  <a:pt x="711771" y="159000"/>
                  <a:pt x="713892" y="157883"/>
                  <a:pt x="716000" y="156702"/>
                </a:cubicBezTo>
                <a:cubicBezTo>
                  <a:pt x="741007" y="142503"/>
                  <a:pt x="749782" y="110715"/>
                  <a:pt x="735571" y="85696"/>
                </a:cubicBezTo>
                <a:cubicBezTo>
                  <a:pt x="721373" y="60677"/>
                  <a:pt x="689572" y="51901"/>
                  <a:pt x="664578" y="66113"/>
                </a:cubicBezTo>
                <a:cubicBezTo>
                  <a:pt x="633526" y="83727"/>
                  <a:pt x="600684" y="97901"/>
                  <a:pt x="566737" y="108569"/>
                </a:cubicBezTo>
                <a:cubicBezTo>
                  <a:pt x="565658" y="108911"/>
                  <a:pt x="564591" y="109254"/>
                  <a:pt x="563511" y="109585"/>
                </a:cubicBezTo>
                <a:cubicBezTo>
                  <a:pt x="556425" y="111756"/>
                  <a:pt x="549313" y="113801"/>
                  <a:pt x="542125" y="115681"/>
                </a:cubicBezTo>
                <a:cubicBezTo>
                  <a:pt x="540499" y="116100"/>
                  <a:pt x="538861" y="116468"/>
                  <a:pt x="537223" y="116875"/>
                </a:cubicBezTo>
                <a:cubicBezTo>
                  <a:pt x="531672" y="118271"/>
                  <a:pt x="526084" y="119554"/>
                  <a:pt x="520484" y="120748"/>
                </a:cubicBezTo>
                <a:cubicBezTo>
                  <a:pt x="518223" y="121230"/>
                  <a:pt x="515975" y="121739"/>
                  <a:pt x="513715" y="122183"/>
                </a:cubicBezTo>
                <a:cubicBezTo>
                  <a:pt x="507060" y="123517"/>
                  <a:pt x="500380" y="124723"/>
                  <a:pt x="493687" y="125790"/>
                </a:cubicBezTo>
                <a:cubicBezTo>
                  <a:pt x="491337" y="126146"/>
                  <a:pt x="488988" y="126463"/>
                  <a:pt x="486638" y="126806"/>
                </a:cubicBezTo>
                <a:cubicBezTo>
                  <a:pt x="481050" y="127619"/>
                  <a:pt x="475424" y="128330"/>
                  <a:pt x="469798" y="128965"/>
                </a:cubicBezTo>
                <a:cubicBezTo>
                  <a:pt x="467906" y="129156"/>
                  <a:pt x="466039" y="129409"/>
                  <a:pt x="464147" y="129587"/>
                </a:cubicBezTo>
                <a:cubicBezTo>
                  <a:pt x="456958" y="130311"/>
                  <a:pt x="449745" y="130832"/>
                  <a:pt x="442493" y="131238"/>
                </a:cubicBezTo>
                <a:cubicBezTo>
                  <a:pt x="440601" y="131352"/>
                  <a:pt x="438683" y="131441"/>
                  <a:pt x="436765" y="131530"/>
                </a:cubicBezTo>
                <a:cubicBezTo>
                  <a:pt x="429107" y="131873"/>
                  <a:pt x="421437" y="132114"/>
                  <a:pt x="413753" y="132114"/>
                </a:cubicBezTo>
                <a:cubicBezTo>
                  <a:pt x="388163" y="132114"/>
                  <a:pt x="362763" y="130057"/>
                  <a:pt x="337705" y="126272"/>
                </a:cubicBezTo>
                <a:cubicBezTo>
                  <a:pt x="245148" y="112264"/>
                  <a:pt x="157594" y="73021"/>
                  <a:pt x="85509" y="12125"/>
                </a:cubicBezTo>
                <a:cubicBezTo>
                  <a:pt x="63538" y="-6454"/>
                  <a:pt x="30670" y="-3686"/>
                  <a:pt x="12115" y="18297"/>
                </a:cubicBezTo>
                <a:cubicBezTo>
                  <a:pt x="-6451" y="40268"/>
                  <a:pt x="-3682" y="73136"/>
                  <a:pt x="18288" y="9169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6769" y="2304467"/>
            <a:ext cx="1861705" cy="1861705"/>
          </a:xfrm>
          <a:custGeom>
            <a:avLst/>
            <a:gdLst>
              <a:gd name="connsiteX0" fmla="*/ 930859 w 1861705"/>
              <a:gd name="connsiteY0" fmla="*/ 6350 h 1861705"/>
              <a:gd name="connsiteX1" fmla="*/ 6350 w 1861705"/>
              <a:gd name="connsiteY1" fmla="*/ 930846 h 1861705"/>
              <a:gd name="connsiteX2" fmla="*/ 930859 w 1861705"/>
              <a:gd name="connsiteY2" fmla="*/ 1855355 h 1861705"/>
              <a:gd name="connsiteX3" fmla="*/ 1855355 w 1861705"/>
              <a:gd name="connsiteY3" fmla="*/ 930846 h 1861705"/>
              <a:gd name="connsiteX4" fmla="*/ 930859 w 1861705"/>
              <a:gd name="connsiteY4" fmla="*/ 6350 h 1861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61705" h="1861705">
                <a:moveTo>
                  <a:pt x="930859" y="6350"/>
                </a:moveTo>
                <a:cubicBezTo>
                  <a:pt x="421081" y="6350"/>
                  <a:pt x="6350" y="421068"/>
                  <a:pt x="6350" y="930846"/>
                </a:cubicBezTo>
                <a:cubicBezTo>
                  <a:pt x="6350" y="1440624"/>
                  <a:pt x="421081" y="1855355"/>
                  <a:pt x="930859" y="1855355"/>
                </a:cubicBezTo>
                <a:cubicBezTo>
                  <a:pt x="1440637" y="1855355"/>
                  <a:pt x="1855355" y="1440624"/>
                  <a:pt x="1855355" y="930846"/>
                </a:cubicBezTo>
                <a:cubicBezTo>
                  <a:pt x="1855355" y="421068"/>
                  <a:pt x="1440637" y="6350"/>
                  <a:pt x="93085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82604" y="2200288"/>
            <a:ext cx="2070036" cy="2070049"/>
          </a:xfrm>
          <a:custGeom>
            <a:avLst/>
            <a:gdLst>
              <a:gd name="connsiteX0" fmla="*/ 1035024 w 2070036"/>
              <a:gd name="connsiteY0" fmla="*/ 2063699 h 2070049"/>
              <a:gd name="connsiteX1" fmla="*/ 6350 w 2070036"/>
              <a:gd name="connsiteY1" fmla="*/ 1035024 h 2070049"/>
              <a:gd name="connsiteX2" fmla="*/ 1035024 w 2070036"/>
              <a:gd name="connsiteY2" fmla="*/ 6350 h 2070049"/>
              <a:gd name="connsiteX3" fmla="*/ 2063686 w 2070036"/>
              <a:gd name="connsiteY3" fmla="*/ 1035024 h 2070049"/>
              <a:gd name="connsiteX4" fmla="*/ 1035024 w 2070036"/>
              <a:gd name="connsiteY4" fmla="*/ 2063699 h 2070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036" h="2070049">
                <a:moveTo>
                  <a:pt x="1035024" y="2063699"/>
                </a:moveTo>
                <a:cubicBezTo>
                  <a:pt x="467817" y="2063699"/>
                  <a:pt x="6350" y="1602232"/>
                  <a:pt x="6350" y="1035024"/>
                </a:cubicBezTo>
                <a:cubicBezTo>
                  <a:pt x="6350" y="467817"/>
                  <a:pt x="467817" y="6350"/>
                  <a:pt x="1035024" y="6350"/>
                </a:cubicBezTo>
                <a:cubicBezTo>
                  <a:pt x="1602232" y="6350"/>
                  <a:pt x="2063686" y="467817"/>
                  <a:pt x="2063686" y="1035024"/>
                </a:cubicBezTo>
                <a:cubicBezTo>
                  <a:pt x="2063686" y="1602232"/>
                  <a:pt x="1602232" y="2063699"/>
                  <a:pt x="1035024" y="206369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4169" y="2217295"/>
            <a:ext cx="1583918" cy="1583918"/>
          </a:xfrm>
          <a:custGeom>
            <a:avLst/>
            <a:gdLst>
              <a:gd name="connsiteX0" fmla="*/ 1577568 w 1583918"/>
              <a:gd name="connsiteY0" fmla="*/ 791959 h 1583918"/>
              <a:gd name="connsiteX1" fmla="*/ 791972 w 1583918"/>
              <a:gd name="connsiteY1" fmla="*/ 1577568 h 1583918"/>
              <a:gd name="connsiteX2" fmla="*/ 6350 w 1583918"/>
              <a:gd name="connsiteY2" fmla="*/ 791959 h 1583918"/>
              <a:gd name="connsiteX3" fmla="*/ 791972 w 1583918"/>
              <a:gd name="connsiteY3" fmla="*/ 6350 h 1583918"/>
              <a:gd name="connsiteX4" fmla="*/ 1577568 w 1583918"/>
              <a:gd name="connsiteY4" fmla="*/ 791959 h 15839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3918" h="1583918">
                <a:moveTo>
                  <a:pt x="1577568" y="791959"/>
                </a:moveTo>
                <a:cubicBezTo>
                  <a:pt x="1577568" y="1225842"/>
                  <a:pt x="1225855" y="1577568"/>
                  <a:pt x="791972" y="1577568"/>
                </a:cubicBezTo>
                <a:cubicBezTo>
                  <a:pt x="358089" y="1577568"/>
                  <a:pt x="6350" y="1225842"/>
                  <a:pt x="6350" y="791959"/>
                </a:cubicBezTo>
                <a:cubicBezTo>
                  <a:pt x="6350" y="358076"/>
                  <a:pt x="358089" y="6350"/>
                  <a:pt x="791972" y="6350"/>
                </a:cubicBezTo>
                <a:cubicBezTo>
                  <a:pt x="1225855" y="6350"/>
                  <a:pt x="1577568" y="358076"/>
                  <a:pt x="1577568" y="7919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9718" y="2434301"/>
            <a:ext cx="1531835" cy="1531848"/>
          </a:xfrm>
          <a:custGeom>
            <a:avLst/>
            <a:gdLst>
              <a:gd name="connsiteX0" fmla="*/ 1525485 w 1531835"/>
              <a:gd name="connsiteY0" fmla="*/ 765924 h 1531848"/>
              <a:gd name="connsiteX1" fmla="*/ 765911 w 1531835"/>
              <a:gd name="connsiteY1" fmla="*/ 1525498 h 1531848"/>
              <a:gd name="connsiteX2" fmla="*/ 6350 w 1531835"/>
              <a:gd name="connsiteY2" fmla="*/ 765924 h 1531848"/>
              <a:gd name="connsiteX3" fmla="*/ 765911 w 1531835"/>
              <a:gd name="connsiteY3" fmla="*/ 6350 h 1531848"/>
              <a:gd name="connsiteX4" fmla="*/ 1525485 w 1531835"/>
              <a:gd name="connsiteY4" fmla="*/ 765924 h 1531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1835" h="1531848">
                <a:moveTo>
                  <a:pt x="1525485" y="765924"/>
                </a:moveTo>
                <a:cubicBezTo>
                  <a:pt x="1525485" y="1185417"/>
                  <a:pt x="1185417" y="1525498"/>
                  <a:pt x="765911" y="1525498"/>
                </a:cubicBezTo>
                <a:cubicBezTo>
                  <a:pt x="346418" y="1525498"/>
                  <a:pt x="6350" y="1185417"/>
                  <a:pt x="6350" y="765924"/>
                </a:cubicBezTo>
                <a:cubicBezTo>
                  <a:pt x="6350" y="346430"/>
                  <a:pt x="346418" y="6350"/>
                  <a:pt x="765911" y="6350"/>
                </a:cubicBezTo>
                <a:cubicBezTo>
                  <a:pt x="1185417" y="6350"/>
                  <a:pt x="1525485" y="346430"/>
                  <a:pt x="1525485" y="76592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2724" y="2686046"/>
            <a:ext cx="412013" cy="412026"/>
          </a:xfrm>
          <a:custGeom>
            <a:avLst/>
            <a:gdLst>
              <a:gd name="connsiteX0" fmla="*/ 405663 w 412013"/>
              <a:gd name="connsiteY0" fmla="*/ 206019 h 412026"/>
              <a:gd name="connsiteX1" fmla="*/ 206006 w 412013"/>
              <a:gd name="connsiteY1" fmla="*/ 405676 h 412026"/>
              <a:gd name="connsiteX2" fmla="*/ 6350 w 412013"/>
              <a:gd name="connsiteY2" fmla="*/ 206019 h 412026"/>
              <a:gd name="connsiteX3" fmla="*/ 206006 w 412013"/>
              <a:gd name="connsiteY3" fmla="*/ 6350 h 412026"/>
              <a:gd name="connsiteX4" fmla="*/ 405663 w 412013"/>
              <a:gd name="connsiteY4" fmla="*/ 206019 h 412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013" h="412026">
                <a:moveTo>
                  <a:pt x="405663" y="206019"/>
                </a:moveTo>
                <a:cubicBezTo>
                  <a:pt x="405663" y="316293"/>
                  <a:pt x="316280" y="405676"/>
                  <a:pt x="206006" y="405676"/>
                </a:cubicBezTo>
                <a:cubicBezTo>
                  <a:pt x="95744" y="405676"/>
                  <a:pt x="6350" y="316293"/>
                  <a:pt x="6350" y="206019"/>
                </a:cubicBezTo>
                <a:cubicBezTo>
                  <a:pt x="6350" y="95745"/>
                  <a:pt x="95744" y="6350"/>
                  <a:pt x="206006" y="6350"/>
                </a:cubicBezTo>
                <a:cubicBezTo>
                  <a:pt x="316280" y="6350"/>
                  <a:pt x="405663" y="95745"/>
                  <a:pt x="405663" y="2060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9322" y="3050641"/>
            <a:ext cx="915492" cy="915505"/>
          </a:xfrm>
          <a:custGeom>
            <a:avLst/>
            <a:gdLst>
              <a:gd name="connsiteX0" fmla="*/ 909142 w 915492"/>
              <a:gd name="connsiteY0" fmla="*/ 457759 h 915505"/>
              <a:gd name="connsiteX1" fmla="*/ 457746 w 915492"/>
              <a:gd name="connsiteY1" fmla="*/ 909155 h 915505"/>
              <a:gd name="connsiteX2" fmla="*/ 6350 w 915492"/>
              <a:gd name="connsiteY2" fmla="*/ 457759 h 915505"/>
              <a:gd name="connsiteX3" fmla="*/ 457746 w 915492"/>
              <a:gd name="connsiteY3" fmla="*/ 6350 h 915505"/>
              <a:gd name="connsiteX4" fmla="*/ 909142 w 915492"/>
              <a:gd name="connsiteY4" fmla="*/ 457759 h 915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492" h="915505">
                <a:moveTo>
                  <a:pt x="909142" y="457759"/>
                </a:moveTo>
                <a:cubicBezTo>
                  <a:pt x="909142" y="707059"/>
                  <a:pt x="707047" y="909155"/>
                  <a:pt x="457746" y="909155"/>
                </a:cubicBezTo>
                <a:cubicBezTo>
                  <a:pt x="208445" y="909155"/>
                  <a:pt x="6350" y="707059"/>
                  <a:pt x="6350" y="457759"/>
                </a:cubicBezTo>
                <a:cubicBezTo>
                  <a:pt x="6350" y="208458"/>
                  <a:pt x="208445" y="6350"/>
                  <a:pt x="457746" y="6350"/>
                </a:cubicBezTo>
                <a:cubicBezTo>
                  <a:pt x="707047" y="6350"/>
                  <a:pt x="909142" y="208458"/>
                  <a:pt x="909142" y="4577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4175" y="3033292"/>
            <a:ext cx="394652" cy="394652"/>
          </a:xfrm>
          <a:custGeom>
            <a:avLst/>
            <a:gdLst>
              <a:gd name="connsiteX0" fmla="*/ 388302 w 394652"/>
              <a:gd name="connsiteY0" fmla="*/ 197319 h 394652"/>
              <a:gd name="connsiteX1" fmla="*/ 197332 w 394652"/>
              <a:gd name="connsiteY1" fmla="*/ 388302 h 394652"/>
              <a:gd name="connsiteX2" fmla="*/ 6350 w 394652"/>
              <a:gd name="connsiteY2" fmla="*/ 197319 h 394652"/>
              <a:gd name="connsiteX3" fmla="*/ 197332 w 394652"/>
              <a:gd name="connsiteY3" fmla="*/ 6350 h 394652"/>
              <a:gd name="connsiteX4" fmla="*/ 388302 w 394652"/>
              <a:gd name="connsiteY4" fmla="*/ 197319 h 394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4652" h="394652">
                <a:moveTo>
                  <a:pt x="388302" y="197319"/>
                </a:moveTo>
                <a:cubicBezTo>
                  <a:pt x="388302" y="302793"/>
                  <a:pt x="302805" y="388302"/>
                  <a:pt x="197332" y="388302"/>
                </a:cubicBezTo>
                <a:cubicBezTo>
                  <a:pt x="91846" y="388302"/>
                  <a:pt x="6350" y="302793"/>
                  <a:pt x="6350" y="197319"/>
                </a:cubicBezTo>
                <a:cubicBezTo>
                  <a:pt x="6350" y="91846"/>
                  <a:pt x="91846" y="6350"/>
                  <a:pt x="197332" y="6350"/>
                </a:cubicBezTo>
                <a:cubicBezTo>
                  <a:pt x="302805" y="6350"/>
                  <a:pt x="388302" y="91846"/>
                  <a:pt x="388302" y="1973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3536" y="2225972"/>
            <a:ext cx="850404" cy="372948"/>
          </a:xfrm>
          <a:custGeom>
            <a:avLst/>
            <a:gdLst>
              <a:gd name="connsiteX0" fmla="*/ 6350 w 850404"/>
              <a:gd name="connsiteY0" fmla="*/ 6350 h 372948"/>
              <a:gd name="connsiteX1" fmla="*/ 844054 w 850404"/>
              <a:gd name="connsiteY1" fmla="*/ 366598 h 372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404" h="372948">
                <a:moveTo>
                  <a:pt x="6350" y="6350"/>
                </a:moveTo>
                <a:lnTo>
                  <a:pt x="844054" y="366598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3921" y="2221631"/>
            <a:ext cx="767930" cy="637717"/>
          </a:xfrm>
          <a:custGeom>
            <a:avLst/>
            <a:gdLst>
              <a:gd name="connsiteX0" fmla="*/ 6350 w 767930"/>
              <a:gd name="connsiteY0" fmla="*/ 6350 h 637717"/>
              <a:gd name="connsiteX1" fmla="*/ 761581 w 767930"/>
              <a:gd name="connsiteY1" fmla="*/ 631367 h 6377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7930" h="637717">
                <a:moveTo>
                  <a:pt x="6350" y="6350"/>
                </a:moveTo>
                <a:lnTo>
                  <a:pt x="761581" y="631367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95113" y="2512801"/>
            <a:ext cx="1445031" cy="1445031"/>
          </a:xfrm>
          <a:custGeom>
            <a:avLst/>
            <a:gdLst>
              <a:gd name="connsiteX0" fmla="*/ 722515 w 1445031"/>
              <a:gd name="connsiteY0" fmla="*/ 6350 h 1445031"/>
              <a:gd name="connsiteX1" fmla="*/ 6350 w 1445031"/>
              <a:gd name="connsiteY1" fmla="*/ 722515 h 1445031"/>
              <a:gd name="connsiteX2" fmla="*/ 722515 w 1445031"/>
              <a:gd name="connsiteY2" fmla="*/ 1438681 h 1445031"/>
              <a:gd name="connsiteX3" fmla="*/ 1438681 w 1445031"/>
              <a:gd name="connsiteY3" fmla="*/ 722515 h 1445031"/>
              <a:gd name="connsiteX4" fmla="*/ 722515 w 1445031"/>
              <a:gd name="connsiteY4" fmla="*/ 6350 h 1445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5031" h="1445031">
                <a:moveTo>
                  <a:pt x="722515" y="6350"/>
                </a:moveTo>
                <a:cubicBezTo>
                  <a:pt x="327621" y="6350"/>
                  <a:pt x="6350" y="327621"/>
                  <a:pt x="6350" y="722515"/>
                </a:cubicBezTo>
                <a:cubicBezTo>
                  <a:pt x="6350" y="1117396"/>
                  <a:pt x="327621" y="1438681"/>
                  <a:pt x="722515" y="1438681"/>
                </a:cubicBezTo>
                <a:cubicBezTo>
                  <a:pt x="1117409" y="1438681"/>
                  <a:pt x="1438681" y="1117396"/>
                  <a:pt x="1438681" y="722515"/>
                </a:cubicBezTo>
                <a:cubicBezTo>
                  <a:pt x="1438681" y="327621"/>
                  <a:pt x="1117409" y="6350"/>
                  <a:pt x="72251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0934" y="2408636"/>
            <a:ext cx="1653375" cy="1653362"/>
          </a:xfrm>
          <a:custGeom>
            <a:avLst/>
            <a:gdLst>
              <a:gd name="connsiteX0" fmla="*/ 826693 w 1653375"/>
              <a:gd name="connsiteY0" fmla="*/ 1647012 h 1653362"/>
              <a:gd name="connsiteX1" fmla="*/ 6350 w 1653375"/>
              <a:gd name="connsiteY1" fmla="*/ 826681 h 1653362"/>
              <a:gd name="connsiteX2" fmla="*/ 826693 w 1653375"/>
              <a:gd name="connsiteY2" fmla="*/ 6350 h 1653362"/>
              <a:gd name="connsiteX3" fmla="*/ 1647025 w 1653375"/>
              <a:gd name="connsiteY3" fmla="*/ 826681 h 1653362"/>
              <a:gd name="connsiteX4" fmla="*/ 826693 w 1653375"/>
              <a:gd name="connsiteY4" fmla="*/ 1647012 h 165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3375" h="1653362">
                <a:moveTo>
                  <a:pt x="826693" y="1647012"/>
                </a:moveTo>
                <a:cubicBezTo>
                  <a:pt x="374357" y="1647012"/>
                  <a:pt x="6350" y="1279016"/>
                  <a:pt x="6350" y="826681"/>
                </a:cubicBezTo>
                <a:cubicBezTo>
                  <a:pt x="6350" y="374345"/>
                  <a:pt x="374357" y="6350"/>
                  <a:pt x="826693" y="6350"/>
                </a:cubicBezTo>
                <a:cubicBezTo>
                  <a:pt x="1279016" y="6350"/>
                  <a:pt x="1647025" y="374345"/>
                  <a:pt x="1647025" y="826681"/>
                </a:cubicBezTo>
                <a:cubicBezTo>
                  <a:pt x="1647025" y="1279016"/>
                  <a:pt x="1279016" y="1647012"/>
                  <a:pt x="826693" y="16470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2364" y="2720056"/>
            <a:ext cx="1030515" cy="1030528"/>
          </a:xfrm>
          <a:custGeom>
            <a:avLst/>
            <a:gdLst>
              <a:gd name="connsiteX0" fmla="*/ 515264 w 1030515"/>
              <a:gd name="connsiteY0" fmla="*/ 6350 h 1030528"/>
              <a:gd name="connsiteX1" fmla="*/ 6350 w 1030515"/>
              <a:gd name="connsiteY1" fmla="*/ 515251 h 1030528"/>
              <a:gd name="connsiteX2" fmla="*/ 515264 w 1030515"/>
              <a:gd name="connsiteY2" fmla="*/ 1024178 h 1030528"/>
              <a:gd name="connsiteX3" fmla="*/ 1024166 w 1030515"/>
              <a:gd name="connsiteY3" fmla="*/ 515251 h 1030528"/>
              <a:gd name="connsiteX4" fmla="*/ 515264 w 1030515"/>
              <a:gd name="connsiteY4" fmla="*/ 6350 h 1030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0515" h="1030528">
                <a:moveTo>
                  <a:pt x="515264" y="6350"/>
                </a:moveTo>
                <a:cubicBezTo>
                  <a:pt x="234645" y="6350"/>
                  <a:pt x="6350" y="234645"/>
                  <a:pt x="6350" y="515251"/>
                </a:cubicBezTo>
                <a:cubicBezTo>
                  <a:pt x="6350" y="795870"/>
                  <a:pt x="234645" y="1024178"/>
                  <a:pt x="515264" y="1024178"/>
                </a:cubicBezTo>
                <a:cubicBezTo>
                  <a:pt x="795883" y="1024178"/>
                  <a:pt x="1024166" y="795870"/>
                  <a:pt x="1024166" y="515251"/>
                </a:cubicBezTo>
                <a:cubicBezTo>
                  <a:pt x="1024166" y="234645"/>
                  <a:pt x="795883" y="6350"/>
                  <a:pt x="5152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8199" y="2615891"/>
            <a:ext cx="1238846" cy="1238859"/>
          </a:xfrm>
          <a:custGeom>
            <a:avLst/>
            <a:gdLst>
              <a:gd name="connsiteX0" fmla="*/ 619429 w 1238846"/>
              <a:gd name="connsiteY0" fmla="*/ 1232509 h 1238859"/>
              <a:gd name="connsiteX1" fmla="*/ 6350 w 1238846"/>
              <a:gd name="connsiteY1" fmla="*/ 619417 h 1238859"/>
              <a:gd name="connsiteX2" fmla="*/ 619429 w 1238846"/>
              <a:gd name="connsiteY2" fmla="*/ 6350 h 1238859"/>
              <a:gd name="connsiteX3" fmla="*/ 1232496 w 1238846"/>
              <a:gd name="connsiteY3" fmla="*/ 619417 h 1238859"/>
              <a:gd name="connsiteX4" fmla="*/ 619429 w 1238846"/>
              <a:gd name="connsiteY4" fmla="*/ 1232509 h 1238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846" h="1238859">
                <a:moveTo>
                  <a:pt x="619429" y="1232509"/>
                </a:moveTo>
                <a:cubicBezTo>
                  <a:pt x="281381" y="1232509"/>
                  <a:pt x="6350" y="957465"/>
                  <a:pt x="6350" y="619417"/>
                </a:cubicBezTo>
                <a:cubicBezTo>
                  <a:pt x="6350" y="281368"/>
                  <a:pt x="281381" y="6350"/>
                  <a:pt x="619429" y="6350"/>
                </a:cubicBezTo>
                <a:cubicBezTo>
                  <a:pt x="957478" y="6350"/>
                  <a:pt x="1232496" y="281368"/>
                  <a:pt x="1232496" y="619417"/>
                </a:cubicBezTo>
                <a:cubicBezTo>
                  <a:pt x="1232496" y="957465"/>
                  <a:pt x="957478" y="1232509"/>
                  <a:pt x="619429" y="123250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0934" y="2408634"/>
            <a:ext cx="1653375" cy="1653374"/>
          </a:xfrm>
          <a:custGeom>
            <a:avLst/>
            <a:gdLst>
              <a:gd name="connsiteX0" fmla="*/ 826693 w 1653375"/>
              <a:gd name="connsiteY0" fmla="*/ 6350 h 1653374"/>
              <a:gd name="connsiteX1" fmla="*/ 6350 w 1653375"/>
              <a:gd name="connsiteY1" fmla="*/ 826681 h 1653374"/>
              <a:gd name="connsiteX2" fmla="*/ 826693 w 1653375"/>
              <a:gd name="connsiteY2" fmla="*/ 1647024 h 1653374"/>
              <a:gd name="connsiteX3" fmla="*/ 1647025 w 1653375"/>
              <a:gd name="connsiteY3" fmla="*/ 826681 h 1653374"/>
              <a:gd name="connsiteX4" fmla="*/ 826693 w 1653375"/>
              <a:gd name="connsiteY4" fmla="*/ 6350 h 1653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3375" h="1653374">
                <a:moveTo>
                  <a:pt x="826693" y="6350"/>
                </a:moveTo>
                <a:cubicBezTo>
                  <a:pt x="374357" y="6350"/>
                  <a:pt x="6350" y="374357"/>
                  <a:pt x="6350" y="826681"/>
                </a:cubicBezTo>
                <a:cubicBezTo>
                  <a:pt x="6350" y="1279017"/>
                  <a:pt x="374357" y="1647024"/>
                  <a:pt x="826693" y="1647024"/>
                </a:cubicBezTo>
                <a:cubicBezTo>
                  <a:pt x="1279016" y="1647024"/>
                  <a:pt x="1647025" y="1279017"/>
                  <a:pt x="1647025" y="826681"/>
                </a:cubicBezTo>
                <a:cubicBezTo>
                  <a:pt x="1647025" y="374357"/>
                  <a:pt x="1279016" y="6350"/>
                  <a:pt x="8266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6769" y="2304469"/>
            <a:ext cx="1861705" cy="1861705"/>
          </a:xfrm>
          <a:custGeom>
            <a:avLst/>
            <a:gdLst>
              <a:gd name="connsiteX0" fmla="*/ 930859 w 1861705"/>
              <a:gd name="connsiteY0" fmla="*/ 1855355 h 1861705"/>
              <a:gd name="connsiteX1" fmla="*/ 6350 w 1861705"/>
              <a:gd name="connsiteY1" fmla="*/ 930846 h 1861705"/>
              <a:gd name="connsiteX2" fmla="*/ 930859 w 1861705"/>
              <a:gd name="connsiteY2" fmla="*/ 6350 h 1861705"/>
              <a:gd name="connsiteX3" fmla="*/ 1855355 w 1861705"/>
              <a:gd name="connsiteY3" fmla="*/ 930846 h 1861705"/>
              <a:gd name="connsiteX4" fmla="*/ 930859 w 1861705"/>
              <a:gd name="connsiteY4" fmla="*/ 1855355 h 1861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61705" h="1861705">
                <a:moveTo>
                  <a:pt x="930859" y="1855355"/>
                </a:moveTo>
                <a:cubicBezTo>
                  <a:pt x="421081" y="1855355"/>
                  <a:pt x="6350" y="1440611"/>
                  <a:pt x="6350" y="930846"/>
                </a:cubicBezTo>
                <a:cubicBezTo>
                  <a:pt x="6350" y="421068"/>
                  <a:pt x="421081" y="6350"/>
                  <a:pt x="930859" y="6350"/>
                </a:cubicBezTo>
                <a:cubicBezTo>
                  <a:pt x="1440637" y="6350"/>
                  <a:pt x="1855355" y="421068"/>
                  <a:pt x="1855355" y="930846"/>
                </a:cubicBezTo>
                <a:cubicBezTo>
                  <a:pt x="1855355" y="1440611"/>
                  <a:pt x="1440637" y="1855355"/>
                  <a:pt x="930859" y="185535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9291" y="2616968"/>
            <a:ext cx="1236674" cy="1236687"/>
          </a:xfrm>
          <a:custGeom>
            <a:avLst/>
            <a:gdLst>
              <a:gd name="connsiteX0" fmla="*/ 618337 w 1236674"/>
              <a:gd name="connsiteY0" fmla="*/ 6350 h 1236687"/>
              <a:gd name="connsiteX1" fmla="*/ 6350 w 1236674"/>
              <a:gd name="connsiteY1" fmla="*/ 618337 h 1236687"/>
              <a:gd name="connsiteX2" fmla="*/ 618337 w 1236674"/>
              <a:gd name="connsiteY2" fmla="*/ 1230337 h 1236687"/>
              <a:gd name="connsiteX3" fmla="*/ 1230325 w 1236674"/>
              <a:gd name="connsiteY3" fmla="*/ 618337 h 1236687"/>
              <a:gd name="connsiteX4" fmla="*/ 618337 w 1236674"/>
              <a:gd name="connsiteY4" fmla="*/ 6350 h 1236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6674" h="1236687">
                <a:moveTo>
                  <a:pt x="618337" y="6350"/>
                </a:moveTo>
                <a:cubicBezTo>
                  <a:pt x="280885" y="6350"/>
                  <a:pt x="6350" y="280885"/>
                  <a:pt x="6350" y="618337"/>
                </a:cubicBezTo>
                <a:cubicBezTo>
                  <a:pt x="6350" y="955814"/>
                  <a:pt x="280885" y="1230337"/>
                  <a:pt x="618337" y="1230337"/>
                </a:cubicBezTo>
                <a:cubicBezTo>
                  <a:pt x="955789" y="1230337"/>
                  <a:pt x="1230325" y="955814"/>
                  <a:pt x="1230325" y="618337"/>
                </a:cubicBezTo>
                <a:cubicBezTo>
                  <a:pt x="1230325" y="280885"/>
                  <a:pt x="955789" y="6350"/>
                  <a:pt x="6183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95113" y="2512803"/>
            <a:ext cx="1445031" cy="1445031"/>
          </a:xfrm>
          <a:custGeom>
            <a:avLst/>
            <a:gdLst>
              <a:gd name="connsiteX0" fmla="*/ 722515 w 1445031"/>
              <a:gd name="connsiteY0" fmla="*/ 1438681 h 1445031"/>
              <a:gd name="connsiteX1" fmla="*/ 6350 w 1445031"/>
              <a:gd name="connsiteY1" fmla="*/ 722502 h 1445031"/>
              <a:gd name="connsiteX2" fmla="*/ 722515 w 1445031"/>
              <a:gd name="connsiteY2" fmla="*/ 6350 h 1445031"/>
              <a:gd name="connsiteX3" fmla="*/ 1438681 w 1445031"/>
              <a:gd name="connsiteY3" fmla="*/ 722502 h 1445031"/>
              <a:gd name="connsiteX4" fmla="*/ 722515 w 1445031"/>
              <a:gd name="connsiteY4" fmla="*/ 1438681 h 1445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5031" h="1445031">
                <a:moveTo>
                  <a:pt x="722515" y="1438681"/>
                </a:moveTo>
                <a:cubicBezTo>
                  <a:pt x="327621" y="1438681"/>
                  <a:pt x="6350" y="1117396"/>
                  <a:pt x="6350" y="722502"/>
                </a:cubicBezTo>
                <a:cubicBezTo>
                  <a:pt x="6350" y="327621"/>
                  <a:pt x="327621" y="6350"/>
                  <a:pt x="722515" y="6350"/>
                </a:cubicBezTo>
                <a:cubicBezTo>
                  <a:pt x="1117409" y="6350"/>
                  <a:pt x="1438681" y="327621"/>
                  <a:pt x="1438681" y="722502"/>
                </a:cubicBezTo>
                <a:cubicBezTo>
                  <a:pt x="1438681" y="1117396"/>
                  <a:pt x="1117409" y="1438681"/>
                  <a:pt x="722515" y="143868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6529" y="2824224"/>
            <a:ext cx="822185" cy="822185"/>
          </a:xfrm>
          <a:custGeom>
            <a:avLst/>
            <a:gdLst>
              <a:gd name="connsiteX0" fmla="*/ 411098 w 822185"/>
              <a:gd name="connsiteY0" fmla="*/ 6350 h 822185"/>
              <a:gd name="connsiteX1" fmla="*/ 6350 w 822185"/>
              <a:gd name="connsiteY1" fmla="*/ 411086 h 822185"/>
              <a:gd name="connsiteX2" fmla="*/ 411098 w 822185"/>
              <a:gd name="connsiteY2" fmla="*/ 815835 h 822185"/>
              <a:gd name="connsiteX3" fmla="*/ 815835 w 822185"/>
              <a:gd name="connsiteY3" fmla="*/ 411086 h 822185"/>
              <a:gd name="connsiteX4" fmla="*/ 411098 w 822185"/>
              <a:gd name="connsiteY4" fmla="*/ 6350 h 822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185" h="822185">
                <a:moveTo>
                  <a:pt x="411098" y="6350"/>
                </a:moveTo>
                <a:cubicBezTo>
                  <a:pt x="187921" y="6350"/>
                  <a:pt x="6350" y="187921"/>
                  <a:pt x="6350" y="411086"/>
                </a:cubicBezTo>
                <a:cubicBezTo>
                  <a:pt x="6350" y="634263"/>
                  <a:pt x="187921" y="815835"/>
                  <a:pt x="411098" y="815835"/>
                </a:cubicBezTo>
                <a:cubicBezTo>
                  <a:pt x="634263" y="815835"/>
                  <a:pt x="815835" y="634263"/>
                  <a:pt x="815835" y="411086"/>
                </a:cubicBezTo>
                <a:cubicBezTo>
                  <a:pt x="815835" y="187921"/>
                  <a:pt x="634263" y="6350"/>
                  <a:pt x="41109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2364" y="2720059"/>
            <a:ext cx="1030515" cy="1030515"/>
          </a:xfrm>
          <a:custGeom>
            <a:avLst/>
            <a:gdLst>
              <a:gd name="connsiteX0" fmla="*/ 515264 w 1030515"/>
              <a:gd name="connsiteY0" fmla="*/ 1024165 h 1030515"/>
              <a:gd name="connsiteX1" fmla="*/ 6350 w 1030515"/>
              <a:gd name="connsiteY1" fmla="*/ 515251 h 1030515"/>
              <a:gd name="connsiteX2" fmla="*/ 515264 w 1030515"/>
              <a:gd name="connsiteY2" fmla="*/ 6350 h 1030515"/>
              <a:gd name="connsiteX3" fmla="*/ 1024166 w 1030515"/>
              <a:gd name="connsiteY3" fmla="*/ 515251 h 1030515"/>
              <a:gd name="connsiteX4" fmla="*/ 515264 w 1030515"/>
              <a:gd name="connsiteY4" fmla="*/ 1024165 h 103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0515" h="1030515">
                <a:moveTo>
                  <a:pt x="515264" y="1024165"/>
                </a:moveTo>
                <a:cubicBezTo>
                  <a:pt x="234645" y="1024165"/>
                  <a:pt x="6350" y="795870"/>
                  <a:pt x="6350" y="515251"/>
                </a:cubicBezTo>
                <a:cubicBezTo>
                  <a:pt x="6350" y="234632"/>
                  <a:pt x="234645" y="6350"/>
                  <a:pt x="515264" y="6350"/>
                </a:cubicBezTo>
                <a:cubicBezTo>
                  <a:pt x="795883" y="6350"/>
                  <a:pt x="1024166" y="234632"/>
                  <a:pt x="1024166" y="515251"/>
                </a:cubicBezTo>
                <a:cubicBezTo>
                  <a:pt x="1024166" y="795870"/>
                  <a:pt x="795883" y="1024165"/>
                  <a:pt x="515264" y="10241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0354" y="3475999"/>
            <a:ext cx="116865" cy="116878"/>
          </a:xfrm>
          <a:custGeom>
            <a:avLst/>
            <a:gdLst>
              <a:gd name="connsiteX0" fmla="*/ 110515 w 116865"/>
              <a:gd name="connsiteY0" fmla="*/ 58445 h 116878"/>
              <a:gd name="connsiteX1" fmla="*/ 58420 w 116865"/>
              <a:gd name="connsiteY1" fmla="*/ 110527 h 116878"/>
              <a:gd name="connsiteX2" fmla="*/ 6350 w 116865"/>
              <a:gd name="connsiteY2" fmla="*/ 58445 h 116878"/>
              <a:gd name="connsiteX3" fmla="*/ 58420 w 116865"/>
              <a:gd name="connsiteY3" fmla="*/ 6350 h 116878"/>
              <a:gd name="connsiteX4" fmla="*/ 110515 w 116865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45"/>
                </a:moveTo>
                <a:cubicBezTo>
                  <a:pt x="110515" y="87210"/>
                  <a:pt x="87198" y="110527"/>
                  <a:pt x="58420" y="110527"/>
                </a:cubicBezTo>
                <a:cubicBezTo>
                  <a:pt x="29667" y="110527"/>
                  <a:pt x="6350" y="87210"/>
                  <a:pt x="6350" y="58445"/>
                </a:cubicBezTo>
                <a:cubicBezTo>
                  <a:pt x="6350" y="29667"/>
                  <a:pt x="29667" y="6350"/>
                  <a:pt x="58420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60566" y="3736423"/>
            <a:ext cx="116865" cy="116878"/>
          </a:xfrm>
          <a:custGeom>
            <a:avLst/>
            <a:gdLst>
              <a:gd name="connsiteX0" fmla="*/ 110515 w 116865"/>
              <a:gd name="connsiteY0" fmla="*/ 58445 h 116878"/>
              <a:gd name="connsiteX1" fmla="*/ 58420 w 116865"/>
              <a:gd name="connsiteY1" fmla="*/ 110528 h 116878"/>
              <a:gd name="connsiteX2" fmla="*/ 6350 w 116865"/>
              <a:gd name="connsiteY2" fmla="*/ 58445 h 116878"/>
              <a:gd name="connsiteX3" fmla="*/ 58420 w 116865"/>
              <a:gd name="connsiteY3" fmla="*/ 6350 h 116878"/>
              <a:gd name="connsiteX4" fmla="*/ 110515 w 116865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45"/>
                </a:moveTo>
                <a:cubicBezTo>
                  <a:pt x="110515" y="87210"/>
                  <a:pt x="87198" y="110528"/>
                  <a:pt x="58420" y="110528"/>
                </a:cubicBezTo>
                <a:cubicBezTo>
                  <a:pt x="29667" y="110528"/>
                  <a:pt x="6350" y="87210"/>
                  <a:pt x="6350" y="58445"/>
                </a:cubicBezTo>
                <a:cubicBezTo>
                  <a:pt x="6350" y="29667"/>
                  <a:pt x="29667" y="6350"/>
                  <a:pt x="58420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4733" y="3866635"/>
            <a:ext cx="116864" cy="116877"/>
          </a:xfrm>
          <a:custGeom>
            <a:avLst/>
            <a:gdLst>
              <a:gd name="connsiteX0" fmla="*/ 110515 w 116864"/>
              <a:gd name="connsiteY0" fmla="*/ 58432 h 116877"/>
              <a:gd name="connsiteX1" fmla="*/ 58419 w 116864"/>
              <a:gd name="connsiteY1" fmla="*/ 110528 h 116877"/>
              <a:gd name="connsiteX2" fmla="*/ 6350 w 116864"/>
              <a:gd name="connsiteY2" fmla="*/ 58432 h 116877"/>
              <a:gd name="connsiteX3" fmla="*/ 58419 w 116864"/>
              <a:gd name="connsiteY3" fmla="*/ 6350 h 116877"/>
              <a:gd name="connsiteX4" fmla="*/ 110515 w 116864"/>
              <a:gd name="connsiteY4" fmla="*/ 58432 h 116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4" h="116877">
                <a:moveTo>
                  <a:pt x="110515" y="58432"/>
                </a:moveTo>
                <a:cubicBezTo>
                  <a:pt x="110515" y="87210"/>
                  <a:pt x="87198" y="110528"/>
                  <a:pt x="58419" y="110528"/>
                </a:cubicBezTo>
                <a:cubicBezTo>
                  <a:pt x="29667" y="110528"/>
                  <a:pt x="6350" y="87210"/>
                  <a:pt x="6350" y="58432"/>
                </a:cubicBezTo>
                <a:cubicBezTo>
                  <a:pt x="6350" y="29667"/>
                  <a:pt x="29667" y="6350"/>
                  <a:pt x="58419" y="6350"/>
                </a:cubicBezTo>
                <a:cubicBezTo>
                  <a:pt x="87198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6811" y="3597530"/>
            <a:ext cx="116865" cy="116878"/>
          </a:xfrm>
          <a:custGeom>
            <a:avLst/>
            <a:gdLst>
              <a:gd name="connsiteX0" fmla="*/ 110515 w 116865"/>
              <a:gd name="connsiteY0" fmla="*/ 58445 h 116878"/>
              <a:gd name="connsiteX1" fmla="*/ 58432 w 116865"/>
              <a:gd name="connsiteY1" fmla="*/ 110528 h 116878"/>
              <a:gd name="connsiteX2" fmla="*/ 6350 w 116865"/>
              <a:gd name="connsiteY2" fmla="*/ 58445 h 116878"/>
              <a:gd name="connsiteX3" fmla="*/ 58432 w 116865"/>
              <a:gd name="connsiteY3" fmla="*/ 6350 h 116878"/>
              <a:gd name="connsiteX4" fmla="*/ 110515 w 116865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45"/>
                </a:moveTo>
                <a:cubicBezTo>
                  <a:pt x="110515" y="87210"/>
                  <a:pt x="87198" y="110528"/>
                  <a:pt x="58432" y="110528"/>
                </a:cubicBezTo>
                <a:cubicBezTo>
                  <a:pt x="29679" y="110528"/>
                  <a:pt x="6350" y="87210"/>
                  <a:pt x="6350" y="58445"/>
                </a:cubicBezTo>
                <a:cubicBezTo>
                  <a:pt x="6350" y="29667"/>
                  <a:pt x="29679" y="6350"/>
                  <a:pt x="58432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6476" y="3805864"/>
            <a:ext cx="116865" cy="116890"/>
          </a:xfrm>
          <a:custGeom>
            <a:avLst/>
            <a:gdLst>
              <a:gd name="connsiteX0" fmla="*/ 110515 w 116865"/>
              <a:gd name="connsiteY0" fmla="*/ 58445 h 116890"/>
              <a:gd name="connsiteX1" fmla="*/ 58420 w 116865"/>
              <a:gd name="connsiteY1" fmla="*/ 110540 h 116890"/>
              <a:gd name="connsiteX2" fmla="*/ 6350 w 116865"/>
              <a:gd name="connsiteY2" fmla="*/ 58445 h 116890"/>
              <a:gd name="connsiteX3" fmla="*/ 58420 w 116865"/>
              <a:gd name="connsiteY3" fmla="*/ 6350 h 116890"/>
              <a:gd name="connsiteX4" fmla="*/ 110515 w 116865"/>
              <a:gd name="connsiteY4" fmla="*/ 58445 h 116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90">
                <a:moveTo>
                  <a:pt x="110515" y="58445"/>
                </a:moveTo>
                <a:cubicBezTo>
                  <a:pt x="110515" y="87210"/>
                  <a:pt x="87198" y="110540"/>
                  <a:pt x="58420" y="110540"/>
                </a:cubicBezTo>
                <a:cubicBezTo>
                  <a:pt x="29667" y="110540"/>
                  <a:pt x="6350" y="87210"/>
                  <a:pt x="6350" y="58445"/>
                </a:cubicBezTo>
                <a:cubicBezTo>
                  <a:pt x="6350" y="29679"/>
                  <a:pt x="29667" y="6350"/>
                  <a:pt x="58420" y="6350"/>
                </a:cubicBezTo>
                <a:cubicBezTo>
                  <a:pt x="87198" y="6350"/>
                  <a:pt x="110515" y="29679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4599" y="3606212"/>
            <a:ext cx="116865" cy="116878"/>
          </a:xfrm>
          <a:custGeom>
            <a:avLst/>
            <a:gdLst>
              <a:gd name="connsiteX0" fmla="*/ 110515 w 116865"/>
              <a:gd name="connsiteY0" fmla="*/ 58445 h 116878"/>
              <a:gd name="connsiteX1" fmla="*/ 58432 w 116865"/>
              <a:gd name="connsiteY1" fmla="*/ 110528 h 116878"/>
              <a:gd name="connsiteX2" fmla="*/ 6350 w 116865"/>
              <a:gd name="connsiteY2" fmla="*/ 58445 h 116878"/>
              <a:gd name="connsiteX3" fmla="*/ 58432 w 116865"/>
              <a:gd name="connsiteY3" fmla="*/ 6350 h 116878"/>
              <a:gd name="connsiteX4" fmla="*/ 110515 w 116865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45"/>
                </a:moveTo>
                <a:cubicBezTo>
                  <a:pt x="110515" y="87210"/>
                  <a:pt x="87198" y="110528"/>
                  <a:pt x="58432" y="110528"/>
                </a:cubicBezTo>
                <a:cubicBezTo>
                  <a:pt x="29667" y="110528"/>
                  <a:pt x="6350" y="87210"/>
                  <a:pt x="6350" y="58445"/>
                </a:cubicBezTo>
                <a:cubicBezTo>
                  <a:pt x="6350" y="29667"/>
                  <a:pt x="29667" y="6350"/>
                  <a:pt x="58432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4051" y="3883998"/>
            <a:ext cx="116865" cy="116878"/>
          </a:xfrm>
          <a:custGeom>
            <a:avLst/>
            <a:gdLst>
              <a:gd name="connsiteX0" fmla="*/ 110515 w 116865"/>
              <a:gd name="connsiteY0" fmla="*/ 58432 h 116878"/>
              <a:gd name="connsiteX1" fmla="*/ 58420 w 116865"/>
              <a:gd name="connsiteY1" fmla="*/ 110528 h 116878"/>
              <a:gd name="connsiteX2" fmla="*/ 6350 w 116865"/>
              <a:gd name="connsiteY2" fmla="*/ 58432 h 116878"/>
              <a:gd name="connsiteX3" fmla="*/ 58420 w 116865"/>
              <a:gd name="connsiteY3" fmla="*/ 6350 h 116878"/>
              <a:gd name="connsiteX4" fmla="*/ 110515 w 116865"/>
              <a:gd name="connsiteY4" fmla="*/ 58432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32"/>
                </a:moveTo>
                <a:cubicBezTo>
                  <a:pt x="110515" y="87210"/>
                  <a:pt x="87185" y="110528"/>
                  <a:pt x="58420" y="110528"/>
                </a:cubicBezTo>
                <a:cubicBezTo>
                  <a:pt x="29667" y="110528"/>
                  <a:pt x="6350" y="87210"/>
                  <a:pt x="6350" y="58432"/>
                </a:cubicBezTo>
                <a:cubicBezTo>
                  <a:pt x="6350" y="29667"/>
                  <a:pt x="29667" y="6350"/>
                  <a:pt x="58420" y="6350"/>
                </a:cubicBezTo>
                <a:cubicBezTo>
                  <a:pt x="87185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6978" y="3666969"/>
            <a:ext cx="116865" cy="116890"/>
          </a:xfrm>
          <a:custGeom>
            <a:avLst/>
            <a:gdLst>
              <a:gd name="connsiteX0" fmla="*/ 110515 w 116865"/>
              <a:gd name="connsiteY0" fmla="*/ 58445 h 116890"/>
              <a:gd name="connsiteX1" fmla="*/ 58420 w 116865"/>
              <a:gd name="connsiteY1" fmla="*/ 110540 h 116890"/>
              <a:gd name="connsiteX2" fmla="*/ 6350 w 116865"/>
              <a:gd name="connsiteY2" fmla="*/ 58445 h 116890"/>
              <a:gd name="connsiteX3" fmla="*/ 58420 w 116865"/>
              <a:gd name="connsiteY3" fmla="*/ 6350 h 116890"/>
              <a:gd name="connsiteX4" fmla="*/ 110515 w 116865"/>
              <a:gd name="connsiteY4" fmla="*/ 58445 h 116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90">
                <a:moveTo>
                  <a:pt x="110515" y="58445"/>
                </a:moveTo>
                <a:cubicBezTo>
                  <a:pt x="110515" y="87210"/>
                  <a:pt x="87198" y="110540"/>
                  <a:pt x="58420" y="110540"/>
                </a:cubicBezTo>
                <a:cubicBezTo>
                  <a:pt x="29667" y="110540"/>
                  <a:pt x="6350" y="87210"/>
                  <a:pt x="6350" y="58445"/>
                </a:cubicBezTo>
                <a:cubicBezTo>
                  <a:pt x="6350" y="29679"/>
                  <a:pt x="29667" y="6350"/>
                  <a:pt x="58420" y="6350"/>
                </a:cubicBezTo>
                <a:cubicBezTo>
                  <a:pt x="87198" y="6350"/>
                  <a:pt x="110515" y="29679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14766" y="3536770"/>
            <a:ext cx="116865" cy="116878"/>
          </a:xfrm>
          <a:custGeom>
            <a:avLst/>
            <a:gdLst>
              <a:gd name="connsiteX0" fmla="*/ 110515 w 116865"/>
              <a:gd name="connsiteY0" fmla="*/ 58432 h 116878"/>
              <a:gd name="connsiteX1" fmla="*/ 58420 w 116865"/>
              <a:gd name="connsiteY1" fmla="*/ 110528 h 116878"/>
              <a:gd name="connsiteX2" fmla="*/ 6350 w 116865"/>
              <a:gd name="connsiteY2" fmla="*/ 58432 h 116878"/>
              <a:gd name="connsiteX3" fmla="*/ 58420 w 116865"/>
              <a:gd name="connsiteY3" fmla="*/ 6350 h 116878"/>
              <a:gd name="connsiteX4" fmla="*/ 110515 w 116865"/>
              <a:gd name="connsiteY4" fmla="*/ 58432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32"/>
                </a:moveTo>
                <a:cubicBezTo>
                  <a:pt x="110515" y="87198"/>
                  <a:pt x="87198" y="110528"/>
                  <a:pt x="58420" y="110528"/>
                </a:cubicBezTo>
                <a:cubicBezTo>
                  <a:pt x="29667" y="110528"/>
                  <a:pt x="6350" y="87198"/>
                  <a:pt x="6350" y="58432"/>
                </a:cubicBezTo>
                <a:cubicBezTo>
                  <a:pt x="6350" y="29667"/>
                  <a:pt x="29667" y="6350"/>
                  <a:pt x="58420" y="6350"/>
                </a:cubicBezTo>
                <a:cubicBezTo>
                  <a:pt x="87198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3235" y="3536770"/>
            <a:ext cx="116865" cy="116878"/>
          </a:xfrm>
          <a:custGeom>
            <a:avLst/>
            <a:gdLst>
              <a:gd name="connsiteX0" fmla="*/ 110515 w 116865"/>
              <a:gd name="connsiteY0" fmla="*/ 58432 h 116878"/>
              <a:gd name="connsiteX1" fmla="*/ 58420 w 116865"/>
              <a:gd name="connsiteY1" fmla="*/ 110528 h 116878"/>
              <a:gd name="connsiteX2" fmla="*/ 6350 w 116865"/>
              <a:gd name="connsiteY2" fmla="*/ 58432 h 116878"/>
              <a:gd name="connsiteX3" fmla="*/ 58420 w 116865"/>
              <a:gd name="connsiteY3" fmla="*/ 6350 h 116878"/>
              <a:gd name="connsiteX4" fmla="*/ 110515 w 116865"/>
              <a:gd name="connsiteY4" fmla="*/ 58432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32"/>
                </a:moveTo>
                <a:cubicBezTo>
                  <a:pt x="110515" y="87198"/>
                  <a:pt x="87198" y="110528"/>
                  <a:pt x="58420" y="110528"/>
                </a:cubicBezTo>
                <a:cubicBezTo>
                  <a:pt x="29667" y="110528"/>
                  <a:pt x="6350" y="87198"/>
                  <a:pt x="6350" y="58432"/>
                </a:cubicBezTo>
                <a:cubicBezTo>
                  <a:pt x="6350" y="29667"/>
                  <a:pt x="29667" y="6350"/>
                  <a:pt x="58420" y="6350"/>
                </a:cubicBezTo>
                <a:cubicBezTo>
                  <a:pt x="87198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6084" y="3857954"/>
            <a:ext cx="116864" cy="116878"/>
          </a:xfrm>
          <a:custGeom>
            <a:avLst/>
            <a:gdLst>
              <a:gd name="connsiteX0" fmla="*/ 110515 w 116864"/>
              <a:gd name="connsiteY0" fmla="*/ 58445 h 116878"/>
              <a:gd name="connsiteX1" fmla="*/ 58419 w 116864"/>
              <a:gd name="connsiteY1" fmla="*/ 110528 h 116878"/>
              <a:gd name="connsiteX2" fmla="*/ 6350 w 116864"/>
              <a:gd name="connsiteY2" fmla="*/ 58445 h 116878"/>
              <a:gd name="connsiteX3" fmla="*/ 58419 w 116864"/>
              <a:gd name="connsiteY3" fmla="*/ 6350 h 116878"/>
              <a:gd name="connsiteX4" fmla="*/ 110515 w 116864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4" h="116878">
                <a:moveTo>
                  <a:pt x="110515" y="58445"/>
                </a:moveTo>
                <a:cubicBezTo>
                  <a:pt x="110515" y="87210"/>
                  <a:pt x="87198" y="110528"/>
                  <a:pt x="58419" y="110528"/>
                </a:cubicBezTo>
                <a:cubicBezTo>
                  <a:pt x="29667" y="110528"/>
                  <a:pt x="6350" y="87210"/>
                  <a:pt x="6350" y="58445"/>
                </a:cubicBezTo>
                <a:cubicBezTo>
                  <a:pt x="6350" y="29667"/>
                  <a:pt x="29667" y="6350"/>
                  <a:pt x="58419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36296" y="3727742"/>
            <a:ext cx="116864" cy="116878"/>
          </a:xfrm>
          <a:custGeom>
            <a:avLst/>
            <a:gdLst>
              <a:gd name="connsiteX0" fmla="*/ 110515 w 116864"/>
              <a:gd name="connsiteY0" fmla="*/ 58445 h 116878"/>
              <a:gd name="connsiteX1" fmla="*/ 58419 w 116864"/>
              <a:gd name="connsiteY1" fmla="*/ 110528 h 116878"/>
              <a:gd name="connsiteX2" fmla="*/ 6350 w 116864"/>
              <a:gd name="connsiteY2" fmla="*/ 58445 h 116878"/>
              <a:gd name="connsiteX3" fmla="*/ 58419 w 116864"/>
              <a:gd name="connsiteY3" fmla="*/ 6350 h 116878"/>
              <a:gd name="connsiteX4" fmla="*/ 110515 w 116864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4" h="116878">
                <a:moveTo>
                  <a:pt x="110515" y="58445"/>
                </a:moveTo>
                <a:cubicBezTo>
                  <a:pt x="110515" y="87210"/>
                  <a:pt x="87198" y="110528"/>
                  <a:pt x="58419" y="110528"/>
                </a:cubicBezTo>
                <a:cubicBezTo>
                  <a:pt x="29667" y="110528"/>
                  <a:pt x="6350" y="87210"/>
                  <a:pt x="6350" y="58445"/>
                </a:cubicBezTo>
                <a:cubicBezTo>
                  <a:pt x="6350" y="29667"/>
                  <a:pt x="29667" y="6350"/>
                  <a:pt x="58419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7402" y="3337105"/>
            <a:ext cx="116865" cy="116878"/>
          </a:xfrm>
          <a:custGeom>
            <a:avLst/>
            <a:gdLst>
              <a:gd name="connsiteX0" fmla="*/ 110515 w 116865"/>
              <a:gd name="connsiteY0" fmla="*/ 58445 h 116878"/>
              <a:gd name="connsiteX1" fmla="*/ 58420 w 116865"/>
              <a:gd name="connsiteY1" fmla="*/ 110528 h 116878"/>
              <a:gd name="connsiteX2" fmla="*/ 6350 w 116865"/>
              <a:gd name="connsiteY2" fmla="*/ 58445 h 116878"/>
              <a:gd name="connsiteX3" fmla="*/ 58420 w 116865"/>
              <a:gd name="connsiteY3" fmla="*/ 6350 h 116878"/>
              <a:gd name="connsiteX4" fmla="*/ 110515 w 116865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45"/>
                </a:moveTo>
                <a:cubicBezTo>
                  <a:pt x="110515" y="87210"/>
                  <a:pt x="87198" y="110528"/>
                  <a:pt x="58420" y="110528"/>
                </a:cubicBezTo>
                <a:cubicBezTo>
                  <a:pt x="29667" y="110528"/>
                  <a:pt x="6350" y="87210"/>
                  <a:pt x="6350" y="58445"/>
                </a:cubicBezTo>
                <a:cubicBezTo>
                  <a:pt x="6350" y="29667"/>
                  <a:pt x="29667" y="6350"/>
                  <a:pt x="58420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1569" y="3345787"/>
            <a:ext cx="116865" cy="116878"/>
          </a:xfrm>
          <a:custGeom>
            <a:avLst/>
            <a:gdLst>
              <a:gd name="connsiteX0" fmla="*/ 110515 w 116865"/>
              <a:gd name="connsiteY0" fmla="*/ 58445 h 116878"/>
              <a:gd name="connsiteX1" fmla="*/ 58432 w 116865"/>
              <a:gd name="connsiteY1" fmla="*/ 110527 h 116878"/>
              <a:gd name="connsiteX2" fmla="*/ 6350 w 116865"/>
              <a:gd name="connsiteY2" fmla="*/ 58445 h 116878"/>
              <a:gd name="connsiteX3" fmla="*/ 58432 w 116865"/>
              <a:gd name="connsiteY3" fmla="*/ 6350 h 116878"/>
              <a:gd name="connsiteX4" fmla="*/ 110515 w 116865"/>
              <a:gd name="connsiteY4" fmla="*/ 58445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45"/>
                </a:moveTo>
                <a:cubicBezTo>
                  <a:pt x="110515" y="87210"/>
                  <a:pt x="87198" y="110527"/>
                  <a:pt x="58432" y="110527"/>
                </a:cubicBezTo>
                <a:cubicBezTo>
                  <a:pt x="29667" y="110527"/>
                  <a:pt x="6350" y="87210"/>
                  <a:pt x="6350" y="58445"/>
                </a:cubicBezTo>
                <a:cubicBezTo>
                  <a:pt x="6350" y="29667"/>
                  <a:pt x="29667" y="6350"/>
                  <a:pt x="58432" y="6350"/>
                </a:cubicBezTo>
                <a:cubicBezTo>
                  <a:pt x="87198" y="6350"/>
                  <a:pt x="110515" y="29667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7267" y="3172179"/>
            <a:ext cx="116865" cy="116878"/>
          </a:xfrm>
          <a:custGeom>
            <a:avLst/>
            <a:gdLst>
              <a:gd name="connsiteX0" fmla="*/ 110515 w 116865"/>
              <a:gd name="connsiteY0" fmla="*/ 58432 h 116878"/>
              <a:gd name="connsiteX1" fmla="*/ 58432 w 116865"/>
              <a:gd name="connsiteY1" fmla="*/ 110528 h 116878"/>
              <a:gd name="connsiteX2" fmla="*/ 6350 w 116865"/>
              <a:gd name="connsiteY2" fmla="*/ 58432 h 116878"/>
              <a:gd name="connsiteX3" fmla="*/ 58432 w 116865"/>
              <a:gd name="connsiteY3" fmla="*/ 6350 h 116878"/>
              <a:gd name="connsiteX4" fmla="*/ 110515 w 116865"/>
              <a:gd name="connsiteY4" fmla="*/ 58432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32"/>
                </a:moveTo>
                <a:cubicBezTo>
                  <a:pt x="110515" y="87198"/>
                  <a:pt x="87198" y="110528"/>
                  <a:pt x="58432" y="110528"/>
                </a:cubicBezTo>
                <a:cubicBezTo>
                  <a:pt x="29667" y="110528"/>
                  <a:pt x="6350" y="87198"/>
                  <a:pt x="6350" y="58432"/>
                </a:cubicBezTo>
                <a:cubicBezTo>
                  <a:pt x="6350" y="29667"/>
                  <a:pt x="29667" y="6350"/>
                  <a:pt x="58432" y="6350"/>
                </a:cubicBezTo>
                <a:cubicBezTo>
                  <a:pt x="87198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6419" y="2877028"/>
            <a:ext cx="116865" cy="116878"/>
          </a:xfrm>
          <a:custGeom>
            <a:avLst/>
            <a:gdLst>
              <a:gd name="connsiteX0" fmla="*/ 110515 w 116865"/>
              <a:gd name="connsiteY0" fmla="*/ 58432 h 116878"/>
              <a:gd name="connsiteX1" fmla="*/ 58432 w 116865"/>
              <a:gd name="connsiteY1" fmla="*/ 110528 h 116878"/>
              <a:gd name="connsiteX2" fmla="*/ 6350 w 116865"/>
              <a:gd name="connsiteY2" fmla="*/ 58432 h 116878"/>
              <a:gd name="connsiteX3" fmla="*/ 58432 w 116865"/>
              <a:gd name="connsiteY3" fmla="*/ 6350 h 116878"/>
              <a:gd name="connsiteX4" fmla="*/ 110515 w 116865"/>
              <a:gd name="connsiteY4" fmla="*/ 58432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32"/>
                </a:moveTo>
                <a:cubicBezTo>
                  <a:pt x="110515" y="87210"/>
                  <a:pt x="87198" y="110528"/>
                  <a:pt x="58432" y="110528"/>
                </a:cubicBezTo>
                <a:cubicBezTo>
                  <a:pt x="29679" y="110528"/>
                  <a:pt x="6350" y="87210"/>
                  <a:pt x="6350" y="58432"/>
                </a:cubicBezTo>
                <a:cubicBezTo>
                  <a:pt x="6350" y="29667"/>
                  <a:pt x="29679" y="6350"/>
                  <a:pt x="58432" y="6350"/>
                </a:cubicBezTo>
                <a:cubicBezTo>
                  <a:pt x="87198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1569" y="2998558"/>
            <a:ext cx="116865" cy="116878"/>
          </a:xfrm>
          <a:custGeom>
            <a:avLst/>
            <a:gdLst>
              <a:gd name="connsiteX0" fmla="*/ 110515 w 116865"/>
              <a:gd name="connsiteY0" fmla="*/ 58432 h 116878"/>
              <a:gd name="connsiteX1" fmla="*/ 58432 w 116865"/>
              <a:gd name="connsiteY1" fmla="*/ 110528 h 116878"/>
              <a:gd name="connsiteX2" fmla="*/ 6350 w 116865"/>
              <a:gd name="connsiteY2" fmla="*/ 58432 h 116878"/>
              <a:gd name="connsiteX3" fmla="*/ 58432 w 116865"/>
              <a:gd name="connsiteY3" fmla="*/ 6350 h 116878"/>
              <a:gd name="connsiteX4" fmla="*/ 110515 w 116865"/>
              <a:gd name="connsiteY4" fmla="*/ 58432 h 116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78">
                <a:moveTo>
                  <a:pt x="110515" y="58432"/>
                </a:moveTo>
                <a:cubicBezTo>
                  <a:pt x="110515" y="87210"/>
                  <a:pt x="87198" y="110528"/>
                  <a:pt x="58432" y="110528"/>
                </a:cubicBezTo>
                <a:cubicBezTo>
                  <a:pt x="29667" y="110528"/>
                  <a:pt x="6350" y="87210"/>
                  <a:pt x="6350" y="58432"/>
                </a:cubicBezTo>
                <a:cubicBezTo>
                  <a:pt x="6350" y="29667"/>
                  <a:pt x="29667" y="6350"/>
                  <a:pt x="58432" y="6350"/>
                </a:cubicBezTo>
                <a:cubicBezTo>
                  <a:pt x="87198" y="6350"/>
                  <a:pt x="110515" y="29667"/>
                  <a:pt x="110515" y="584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19107" y="3176507"/>
            <a:ext cx="116865" cy="116890"/>
          </a:xfrm>
          <a:custGeom>
            <a:avLst/>
            <a:gdLst>
              <a:gd name="connsiteX0" fmla="*/ 110515 w 116865"/>
              <a:gd name="connsiteY0" fmla="*/ 58445 h 116890"/>
              <a:gd name="connsiteX1" fmla="*/ 58420 w 116865"/>
              <a:gd name="connsiteY1" fmla="*/ 110540 h 116890"/>
              <a:gd name="connsiteX2" fmla="*/ 6350 w 116865"/>
              <a:gd name="connsiteY2" fmla="*/ 58445 h 116890"/>
              <a:gd name="connsiteX3" fmla="*/ 58420 w 116865"/>
              <a:gd name="connsiteY3" fmla="*/ 6350 h 116890"/>
              <a:gd name="connsiteX4" fmla="*/ 110515 w 116865"/>
              <a:gd name="connsiteY4" fmla="*/ 58445 h 116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865" h="116890">
                <a:moveTo>
                  <a:pt x="110515" y="58445"/>
                </a:moveTo>
                <a:cubicBezTo>
                  <a:pt x="110515" y="87210"/>
                  <a:pt x="87198" y="110540"/>
                  <a:pt x="58420" y="110540"/>
                </a:cubicBezTo>
                <a:cubicBezTo>
                  <a:pt x="29667" y="110540"/>
                  <a:pt x="6350" y="87210"/>
                  <a:pt x="6350" y="58445"/>
                </a:cubicBezTo>
                <a:cubicBezTo>
                  <a:pt x="6350" y="29679"/>
                  <a:pt x="29667" y="6350"/>
                  <a:pt x="58420" y="6350"/>
                </a:cubicBezTo>
                <a:cubicBezTo>
                  <a:pt x="87198" y="6350"/>
                  <a:pt x="110515" y="29679"/>
                  <a:pt x="110515" y="584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0772" y="2118974"/>
            <a:ext cx="655231" cy="289026"/>
          </a:xfrm>
          <a:custGeom>
            <a:avLst/>
            <a:gdLst>
              <a:gd name="connsiteX0" fmla="*/ 648881 w 655231"/>
              <a:gd name="connsiteY0" fmla="*/ 282676 h 289026"/>
              <a:gd name="connsiteX1" fmla="*/ 6350 w 655231"/>
              <a:gd name="connsiteY1" fmla="*/ 6350 h 289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5231" h="289026">
                <a:moveTo>
                  <a:pt x="648881" y="28267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5947" y="2065374"/>
            <a:ext cx="540842" cy="1066139"/>
          </a:xfrm>
          <a:custGeom>
            <a:avLst/>
            <a:gdLst>
              <a:gd name="connsiteX0" fmla="*/ 534492 w 540842"/>
              <a:gd name="connsiteY0" fmla="*/ 6350 h 1066139"/>
              <a:gd name="connsiteX1" fmla="*/ 6350 w 540842"/>
              <a:gd name="connsiteY1" fmla="*/ 1059789 h 10661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0842" h="1066139">
                <a:moveTo>
                  <a:pt x="534492" y="6350"/>
                </a:moveTo>
                <a:lnTo>
                  <a:pt x="6350" y="1059789"/>
                </a:lnTo>
              </a:path>
            </a:pathLst>
          </a:custGeom>
          <a:ln w="12700">
            <a:solidFill>
              <a:srgbClr val="009fe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4900" y="1714500"/>
            <a:ext cx="3073400" cy="306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1625600"/>
            <a:ext cx="10922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>
							</a:tabLst>
            </a:pPr>
            <a:r>
              <a:rPr lang="en-US" altLang="zh-CN" sz="20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制图规范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67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LOGO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DESIGN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135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PROPOSAL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e3a39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