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zookeeper/" TargetMode="Externa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solr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solrcloud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spring-data-</a:t>
            </a:r>
            <a:r>
              <a:rPr kumimoji="1" lang="en-US" altLang="zh-CN" dirty="0" err="1" smtClean="0"/>
              <a:t>solr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Solr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安装配置和实战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zookeeper</a:t>
            </a:r>
            <a:r>
              <a:rPr kumimoji="1" lang="zh-CN" altLang="en-US" dirty="0"/>
              <a:t>集群搭建，以及</a:t>
            </a:r>
            <a:r>
              <a:rPr kumimoji="1" lang="zh-CN" altLang="en-US" dirty="0" smtClean="0"/>
              <a:t>配置信息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客户端命令</a:t>
            </a:r>
            <a:r>
              <a:rPr kumimoji="1" lang="zh-CN" altLang="en-US" dirty="0" smtClean="0"/>
              <a:t>讲解</a:t>
            </a:r>
          </a:p>
          <a:p>
            <a:r>
              <a:rPr kumimoji="1" lang="en-US" altLang="zh-CN" dirty="0" err="1" smtClean="0"/>
              <a:t>Solrcloud</a:t>
            </a:r>
            <a:r>
              <a:rPr kumimoji="1" lang="zh-CN" altLang="en-US" dirty="0"/>
              <a:t>在生产环境下的搭建</a:t>
            </a:r>
          </a:p>
          <a:p>
            <a:r>
              <a:rPr kumimoji="1" lang="zh-CN" altLang="en-US" dirty="0"/>
              <a:t>创建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，如何动态加载配置到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中，以及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详解</a:t>
            </a:r>
          </a:p>
          <a:p>
            <a:r>
              <a:rPr kumimoji="1" lang="zh-CN" altLang="en-US" dirty="0"/>
              <a:t>详细讲解文档的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solrconfig.xml</a:t>
            </a:r>
            <a:r>
              <a:rPr kumimoji="1" lang="zh-CN" altLang="en-US" dirty="0"/>
              <a:t>的相关配置，以及</a:t>
            </a:r>
            <a:r>
              <a:rPr kumimoji="1" lang="en-US" altLang="zh-CN" dirty="0" err="1"/>
              <a:t>solrweb</a:t>
            </a:r>
            <a:r>
              <a:rPr kumimoji="1" lang="zh-CN" altLang="en-US" dirty="0"/>
              <a:t>管理界面</a:t>
            </a:r>
            <a:r>
              <a:rPr kumimoji="1" lang="zh-CN" altLang="en-US" dirty="0" smtClean="0"/>
              <a:t>描述</a:t>
            </a:r>
          </a:p>
          <a:p>
            <a:r>
              <a:rPr kumimoji="1" lang="fr-FR" altLang="zh-CN" dirty="0" err="1"/>
              <a:t>solr</a:t>
            </a:r>
            <a:r>
              <a:rPr kumimoji="1" lang="zh-CN" altLang="fr-FR" dirty="0"/>
              <a:t>索引文件夹，</a:t>
            </a:r>
            <a:r>
              <a:rPr kumimoji="1" lang="fr-FR" altLang="zh-CN" dirty="0" err="1"/>
              <a:t>uuid</a:t>
            </a:r>
            <a:r>
              <a:rPr kumimoji="1" lang="zh-CN" altLang="fr-FR" dirty="0"/>
              <a:t>与</a:t>
            </a:r>
            <a:r>
              <a:rPr kumimoji="1" lang="fr-FR" altLang="zh-CN" dirty="0" err="1"/>
              <a:t>uniqueKey</a:t>
            </a:r>
            <a:r>
              <a:rPr kumimoji="1" lang="zh-CN" altLang="fr-FR" dirty="0"/>
              <a:t>的讲解，如何使用</a:t>
            </a:r>
            <a:r>
              <a:rPr kumimoji="1" lang="fr-FR" altLang="zh-CN" dirty="0" err="1"/>
              <a:t>uuid</a:t>
            </a:r>
            <a:r>
              <a:rPr kumimoji="1" lang="zh-CN" altLang="fr-FR" dirty="0"/>
              <a:t>自动生成</a:t>
            </a:r>
            <a:r>
              <a:rPr kumimoji="1" lang="fr-FR" altLang="zh-CN" dirty="0" err="1" smtClean="0"/>
              <a:t>uniqueKey</a:t>
            </a:r>
            <a:endParaRPr kumimoji="1" lang="zh-CN" altLang="en-US" dirty="0" smtClean="0"/>
          </a:p>
          <a:p>
            <a:r>
              <a:rPr kumimoji="1" lang="en-US" altLang="zh-CN" dirty="0" err="1"/>
              <a:t>solr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dataimport</a:t>
            </a:r>
            <a:r>
              <a:rPr kumimoji="1" lang="zh-CN" altLang="en-US" dirty="0"/>
              <a:t>讲解各种</a:t>
            </a:r>
            <a:r>
              <a:rPr kumimoji="1" lang="en-US" altLang="zh-CN" dirty="0" err="1"/>
              <a:t>DataSource</a:t>
            </a:r>
            <a:r>
              <a:rPr kumimoji="1" lang="zh-CN" altLang="en-US" dirty="0"/>
              <a:t>，导入</a:t>
            </a:r>
            <a:r>
              <a:rPr kumimoji="1" lang="en-US" altLang="zh-CN" dirty="0" err="1"/>
              <a:t>mysql</a:t>
            </a:r>
            <a:r>
              <a:rPr kumimoji="1" lang="zh-CN" altLang="en-US" dirty="0" smtClean="0"/>
              <a:t>数据</a:t>
            </a:r>
          </a:p>
          <a:p>
            <a:r>
              <a:rPr kumimoji="1" lang="zh-CN" altLang="en-US" dirty="0"/>
              <a:t>分词器讲解，中文分词器</a:t>
            </a:r>
            <a:r>
              <a:rPr kumimoji="1" lang="en-US" altLang="zh-CN" dirty="0" err="1" smtClean="0"/>
              <a:t>ik</a:t>
            </a:r>
            <a:endParaRPr kumimoji="1" lang="zh-CN" altLang="en-US" dirty="0" smtClean="0"/>
          </a:p>
          <a:p>
            <a:r>
              <a:rPr kumimoji="1" lang="en-US" altLang="zh-CN" dirty="0" err="1"/>
              <a:t>solr</a:t>
            </a:r>
            <a:r>
              <a:rPr kumimoji="1" lang="zh-CN" altLang="en-US" dirty="0"/>
              <a:t>定时更新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的新增</a:t>
            </a:r>
            <a:r>
              <a:rPr kumimoji="1" lang="zh-CN" altLang="en-US" dirty="0" smtClean="0"/>
              <a:t>数据</a:t>
            </a:r>
          </a:p>
          <a:p>
            <a:r>
              <a:rPr kumimoji="1" lang="zh-CN" altLang="en-US" dirty="0"/>
              <a:t>修改</a:t>
            </a:r>
            <a:r>
              <a:rPr kumimoji="1" lang="en-US" altLang="zh-CN" dirty="0" err="1"/>
              <a:t>ik</a:t>
            </a:r>
            <a:r>
              <a:rPr kumimoji="1" lang="zh-CN" altLang="en-US" dirty="0"/>
              <a:t>分词器源码，动态从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中获取自定义分词，停顿</a:t>
            </a:r>
            <a:r>
              <a:rPr kumimoji="1" lang="zh-CN" altLang="en-US" dirty="0" smtClean="0"/>
              <a:t>词</a:t>
            </a:r>
          </a:p>
          <a:p>
            <a:r>
              <a:rPr kumimoji="1" lang="nl-NL" altLang="zh-CN" dirty="0" err="1"/>
              <a:t>solrj</a:t>
            </a:r>
            <a:r>
              <a:rPr kumimoji="1" lang="zh-CN" altLang="nl-NL" dirty="0"/>
              <a:t>与</a:t>
            </a:r>
            <a:r>
              <a:rPr kumimoji="1" lang="nl-NL" altLang="zh-CN" dirty="0"/>
              <a:t>spring</a:t>
            </a:r>
            <a:r>
              <a:rPr kumimoji="1" lang="zh-CN" altLang="nl-NL" dirty="0" smtClean="0"/>
              <a:t>整合</a:t>
            </a:r>
            <a:endParaRPr kumimoji="1" lang="zh-CN" altLang="en-US" dirty="0" smtClean="0"/>
          </a:p>
          <a:p>
            <a:r>
              <a:rPr kumimoji="1" lang="en-US" altLang="zh-CN" dirty="0"/>
              <a:t>spring </a:t>
            </a:r>
            <a:r>
              <a:rPr kumimoji="1" lang="en-US" altLang="zh-CN" dirty="0" err="1"/>
              <a:t>solrj</a:t>
            </a:r>
            <a:r>
              <a:rPr kumimoji="1" lang="zh-CN" altLang="en-US" dirty="0"/>
              <a:t>的简单增删改查，权重</a:t>
            </a:r>
            <a:r>
              <a:rPr kumimoji="1" lang="zh-CN" altLang="en-US" dirty="0" smtClean="0"/>
              <a:t>设置</a:t>
            </a:r>
          </a:p>
          <a:p>
            <a:r>
              <a:rPr kumimoji="1" lang="en-US" altLang="zh-CN" dirty="0"/>
              <a:t>spring </a:t>
            </a:r>
            <a:r>
              <a:rPr kumimoji="1" lang="en-US" altLang="zh-CN" dirty="0" err="1"/>
              <a:t>solrj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Faceting</a:t>
            </a:r>
            <a:r>
              <a:rPr kumimoji="1" lang="zh-CN" altLang="en-US" dirty="0"/>
              <a:t>搜索</a:t>
            </a:r>
            <a:r>
              <a:rPr kumimoji="1" lang="en-US" altLang="zh-CN" dirty="0"/>
              <a:t>Highlighting</a:t>
            </a:r>
            <a:r>
              <a:rPr kumimoji="1" lang="zh-CN" altLang="en-US" dirty="0" smtClean="0"/>
              <a:t>高亮</a:t>
            </a:r>
          </a:p>
          <a:p>
            <a:r>
              <a:rPr kumimoji="1" lang="en-US" altLang="zh-CN" dirty="0" err="1"/>
              <a:t>solr</a:t>
            </a:r>
            <a:r>
              <a:rPr kumimoji="1" lang="zh-CN" altLang="en-US" dirty="0"/>
              <a:t>的近实时索引搜索以及实时索引搜索</a:t>
            </a:r>
          </a:p>
        </p:txBody>
      </p:sp>
    </p:spTree>
    <p:extLst>
      <p:ext uri="{BB962C8B-B14F-4D97-AF65-F5344CB8AC3E}">
        <p14:creationId xmlns:p14="http://schemas.microsoft.com/office/powerpoint/2010/main" val="16347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顾名思义就是动物园管理员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管大象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 管密封</a:t>
            </a:r>
            <a:r>
              <a:rPr kumimoji="1" lang="en-US" altLang="zh-CN" dirty="0" smtClean="0"/>
              <a:t>(bee)</a:t>
            </a:r>
            <a:endParaRPr kumimoji="1" lang="zh-CN" altLang="en-US" dirty="0"/>
          </a:p>
          <a:p>
            <a:r>
              <a:rPr lang="en-US" altLang="zh-CN" dirty="0"/>
              <a:t>Zookeeper </a:t>
            </a:r>
            <a:r>
              <a:rPr lang="zh-CN" altLang="en-US" dirty="0"/>
              <a:t>分布式服务框架是 </a:t>
            </a:r>
            <a:r>
              <a:rPr lang="en-US" altLang="zh-CN" dirty="0"/>
              <a:t>Apache Hadoop </a:t>
            </a:r>
            <a:r>
              <a:rPr lang="zh-CN" altLang="en-US" dirty="0"/>
              <a:t>的一个子项目，它主要是用来解决分布式应用中经常遇到的一些数据管理问题，如：统一命名服务、状态同步服务、集群管理、分布式应用配置项的管理等。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和配置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下载地址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>
                <a:hlinkClick r:id="rId2"/>
              </a:rPr>
              <a:t>http://hadoop.apache.org/zookeeper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 smtClean="0"/>
          </a:p>
          <a:p>
            <a:r>
              <a:rPr kumimoji="1" lang="zh-CN" altLang="en-US" dirty="0" smtClean="0"/>
              <a:t>下载</a:t>
            </a:r>
            <a:r>
              <a:rPr lang="en-US" altLang="zh-CN" dirty="0" smtClean="0"/>
              <a:t>zookeeper-3.4.9.tar.gz</a:t>
            </a:r>
            <a:r>
              <a:rPr lang="zh-CN" altLang="en-US" dirty="0" smtClean="0"/>
              <a:t>包</a:t>
            </a:r>
          </a:p>
          <a:p>
            <a:r>
              <a:rPr kumimoji="1" lang="zh-CN" altLang="en-US" dirty="0" smtClean="0"/>
              <a:t>解压到目标目录，目录结构如下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24" y="3576106"/>
            <a:ext cx="5657850" cy="28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安装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和配置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0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9095</TotalTime>
  <Words>246</Words>
  <Application>Microsoft Macintosh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Century Gothic</vt:lpstr>
      <vt:lpstr>Wingdings 3</vt:lpstr>
      <vt:lpstr>宋体</vt:lpstr>
      <vt:lpstr>Arial</vt:lpstr>
      <vt:lpstr>离子</vt:lpstr>
      <vt:lpstr>solr solrcloud spring-data-solr</vt:lpstr>
      <vt:lpstr>目录大纲</vt:lpstr>
      <vt:lpstr>zookeeper是什么</vt:lpstr>
      <vt:lpstr>安装zookeeper和配置</vt:lpstr>
      <vt:lpstr>安装zookeeper和配置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solrcloud spring-data-solr</dc:title>
  <dc:creator>邱俊</dc:creator>
  <cp:lastModifiedBy>邱俊</cp:lastModifiedBy>
  <cp:revision>9</cp:revision>
  <dcterms:created xsi:type="dcterms:W3CDTF">2017-05-10T02:27:31Z</dcterms:created>
  <dcterms:modified xsi:type="dcterms:W3CDTF">2017-05-16T10:03:07Z</dcterms:modified>
</cp:coreProperties>
</file>