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  <p:sldMasterId id="2147483661" r:id="rId3"/>
    <p:sldMasterId id="2147483673" r:id="rId4"/>
  </p:sldMasterIdLst>
  <p:notesMasterIdLst>
    <p:notesMasterId r:id="rId6"/>
  </p:notesMasterIdLst>
  <p:sldIdLst>
    <p:sldId id="258" r:id="rId5"/>
    <p:sldId id="337" r:id="rId7"/>
    <p:sldId id="1847" r:id="rId8"/>
    <p:sldId id="1850" r:id="rId9"/>
    <p:sldId id="1844" r:id="rId10"/>
    <p:sldId id="1859" r:id="rId11"/>
    <p:sldId id="1875" r:id="rId12"/>
    <p:sldId id="1876" r:id="rId13"/>
    <p:sldId id="1862" r:id="rId14"/>
    <p:sldId id="1881" r:id="rId15"/>
    <p:sldId id="1864" r:id="rId16"/>
    <p:sldId id="1877" r:id="rId17"/>
    <p:sldId id="1866" r:id="rId18"/>
    <p:sldId id="1901" r:id="rId19"/>
    <p:sldId id="1867" r:id="rId20"/>
    <p:sldId id="1882" r:id="rId21"/>
    <p:sldId id="1900" r:id="rId22"/>
    <p:sldId id="1869" r:id="rId23"/>
    <p:sldId id="1878" r:id="rId24"/>
    <p:sldId id="1871" r:id="rId25"/>
    <p:sldId id="1880" r:id="rId26"/>
    <p:sldId id="1879" r:id="rId27"/>
    <p:sldId id="1898" r:id="rId28"/>
    <p:sldId id="1872" r:id="rId29"/>
    <p:sldId id="1883" r:id="rId30"/>
    <p:sldId id="1884" r:id="rId31"/>
    <p:sldId id="1899" r:id="rId32"/>
    <p:sldId id="1886" r:id="rId33"/>
    <p:sldId id="1885" r:id="rId34"/>
    <p:sldId id="185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橙色模板" id="{588AAC05-F352-4829-9048-1B91AD334B5F}">
          <p14:sldIdLst/>
        </p14:section>
        <p14:section name="蓝色模板" id="{9471BAA0-5FEC-403A-A7BC-33EDAD33156C}">
          <p14:sldIdLst>
            <p14:sldId id="258"/>
            <p14:sldId id="337"/>
            <p14:sldId id="1847"/>
            <p14:sldId id="1850"/>
            <p14:sldId id="1844"/>
            <p14:sldId id="1862"/>
            <p14:sldId id="1881"/>
            <p14:sldId id="1864"/>
            <p14:sldId id="1877"/>
            <p14:sldId id="1866"/>
            <p14:sldId id="1901"/>
            <p14:sldId id="1867"/>
            <p14:sldId id="1869"/>
            <p14:sldId id="1878"/>
            <p14:sldId id="1871"/>
            <p14:sldId id="1880"/>
            <p14:sldId id="1879"/>
            <p14:sldId id="1898"/>
            <p14:sldId id="1872"/>
            <p14:sldId id="1883"/>
            <p14:sldId id="1884"/>
            <p14:sldId id="1899"/>
            <p14:sldId id="1886"/>
            <p14:sldId id="1885"/>
            <p14:sldId id="1858"/>
            <p14:sldId id="1900"/>
            <p14:sldId id="1859"/>
            <p14:sldId id="1876"/>
            <p14:sldId id="1875"/>
            <p14:sldId id="1882"/>
          </p14:sldIdLst>
        </p14:section>
        <p14:section name="使用技巧" id="{23AFFF6C-486A-48F5-B7B9-4862CC8DE548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嘉宝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AE5"/>
    <a:srgbClr val="666666"/>
    <a:srgbClr val="FFFFFF"/>
    <a:srgbClr val="F2631B"/>
    <a:srgbClr val="172A6C"/>
    <a:srgbClr val="162C68"/>
    <a:srgbClr val="0E2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108"/>
      </p:cViewPr>
      <p:guideLst>
        <p:guide pos="3840"/>
        <p:guide orient="horz" pos="22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21:00:44.29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57175-1DCF-4F11-A179-ACEF5C900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D7AA-7923-4585-8682-4F15FDC564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/>
          <p:cNvSpPr/>
          <p:nvPr userDrawn="1"/>
        </p:nvSpPr>
        <p:spPr>
          <a:xfrm>
            <a:off x="765723" y="1824829"/>
            <a:ext cx="10660555" cy="2497539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4664424" y="5006686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073955" y="3492807"/>
            <a:ext cx="1004409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99115">
                  <a:schemeClr val="bg1">
                    <a:alpha val="0"/>
                  </a:schemeClr>
                </a:gs>
                <a:gs pos="47000">
                  <a:schemeClr val="bg1">
                    <a:alpha val="91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 userDrawn="1"/>
        </p:nvGrpSpPr>
        <p:grpSpPr>
          <a:xfrm>
            <a:off x="511579" y="3730601"/>
            <a:ext cx="870428" cy="870428"/>
            <a:chOff x="40991" y="5195172"/>
            <a:chExt cx="720760" cy="720760"/>
          </a:xfrm>
        </p:grpSpPr>
        <p:sp>
          <p:nvSpPr>
            <p:cNvPr id="24" name="椭圆 23"/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27" name="椭圆 26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17700" y="2354257"/>
            <a:ext cx="10356600" cy="1015663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6000" b="1" kern="1200" spc="6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简约大气年终总结模板</a:t>
            </a:r>
            <a:endParaRPr kumimoji="0" lang="zh-CN" altLang="en-US" sz="6000" b="1" i="0" u="none" strike="noStrike" kern="1200" cap="none" spc="60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917699" y="3408467"/>
            <a:ext cx="10356599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kern="12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GENERAL TEMPLATE FOR ANNUAL SUMMARY OF ATMOSPHERE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4765353" y="5078099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/>
          <p:cNvSpPr/>
          <p:nvPr userDrawn="1"/>
        </p:nvSpPr>
        <p:spPr>
          <a:xfrm flipV="1">
            <a:off x="3457971" y="1639716"/>
            <a:ext cx="3669022" cy="3669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 flipV="1">
            <a:off x="4197266" y="2379011"/>
            <a:ext cx="2190432" cy="219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867970" y="4799668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914460" y="-1521571"/>
            <a:ext cx="6568397" cy="6568397"/>
            <a:chOff x="6914461" y="-1521570"/>
            <a:chExt cx="6568397" cy="6568397"/>
          </a:xfrm>
        </p:grpSpPr>
        <p:sp>
          <p:nvSpPr>
            <p:cNvPr id="27" name="椭圆 26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09801" y="4862161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3" hasCustomPrompt="1"/>
          </p:nvPr>
        </p:nvSpPr>
        <p:spPr>
          <a:xfrm>
            <a:off x="805480" y="2716427"/>
            <a:ext cx="3645951" cy="17843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  <a:endParaRPr kumimoji="0" lang="zh-CN" altLang="en-US" sz="115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: 圆角 16"/>
          <p:cNvSpPr/>
          <p:nvPr userDrawn="1"/>
        </p:nvSpPr>
        <p:spPr>
          <a:xfrm>
            <a:off x="765723" y="1824829"/>
            <a:ext cx="10660555" cy="2497539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4664424" y="5006686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073955" y="3492807"/>
            <a:ext cx="10044091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0"/>
                  </a:schemeClr>
                </a:gs>
                <a:gs pos="99115">
                  <a:schemeClr val="bg1">
                    <a:alpha val="0"/>
                  </a:schemeClr>
                </a:gs>
                <a:gs pos="47000">
                  <a:schemeClr val="bg1">
                    <a:alpha val="91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 userDrawn="1"/>
        </p:nvGrpSpPr>
        <p:grpSpPr>
          <a:xfrm>
            <a:off x="511579" y="3730601"/>
            <a:ext cx="870428" cy="870428"/>
            <a:chOff x="40991" y="5195172"/>
            <a:chExt cx="720760" cy="720760"/>
          </a:xfrm>
        </p:grpSpPr>
        <p:sp>
          <p:nvSpPr>
            <p:cNvPr id="24" name="椭圆 23"/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27" name="椭圆 26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17700" y="2354257"/>
            <a:ext cx="10356600" cy="1015663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6000" b="1" kern="1200" spc="6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简约大气年终总结模板</a:t>
            </a:r>
            <a:endParaRPr kumimoji="0" lang="zh-CN" altLang="en-US" sz="6000" b="1" i="0" u="none" strike="noStrike" kern="1200" cap="none" spc="60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917699" y="3408467"/>
            <a:ext cx="10356599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kern="1200" noProof="0">
                <a:solidFill>
                  <a:srgbClr val="0E2158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GENERAL TEMPLATE FOR ANNUAL SUMMARY OF ATMOSPHERE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4765353" y="5078099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40" name="椭圆 39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: 圆角 28"/>
          <p:cNvSpPr/>
          <p:nvPr userDrawn="1"/>
        </p:nvSpPr>
        <p:spPr>
          <a:xfrm>
            <a:off x="1233306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 userDrawn="1"/>
        </p:nvSpPr>
        <p:spPr>
          <a:xfrm>
            <a:off x="6580918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/>
          <p:cNvSpPr/>
          <p:nvPr userDrawn="1"/>
        </p:nvSpPr>
        <p:spPr>
          <a:xfrm>
            <a:off x="1233306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 userDrawn="1"/>
        </p:nvSpPr>
        <p:spPr>
          <a:xfrm>
            <a:off x="6580918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1512915" y="42234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774170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1774170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33762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662314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28820" y="450022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6914461" y="-1498047"/>
            <a:ext cx="6568397" cy="6568397"/>
            <a:chOff x="6914461" y="-1521570"/>
            <a:chExt cx="6568397" cy="6568397"/>
          </a:xfrm>
        </p:grpSpPr>
        <p:sp>
          <p:nvSpPr>
            <p:cNvPr id="53" name="椭圆 52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681005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810058" y="41788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7128566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128566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08390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3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078959" y="450173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5343949" y="-3316296"/>
            <a:ext cx="9561449" cy="9561445"/>
          </a:xfrm>
          <a:prstGeom prst="ellipse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800975" y="-1486497"/>
            <a:ext cx="5413792" cy="5413790"/>
            <a:chOff x="6859491" y="-1747294"/>
            <a:chExt cx="6568397" cy="6568397"/>
          </a:xfrm>
        </p:grpSpPr>
        <p:sp>
          <p:nvSpPr>
            <p:cNvPr id="11" name="椭圆 10"/>
            <p:cNvSpPr/>
            <p:nvPr/>
          </p:nvSpPr>
          <p:spPr>
            <a:xfrm>
              <a:off x="6859491" y="-1747294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800000">
              <a:off x="8454117" y="1516272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/>
          <p:cNvSpPr/>
          <p:nvPr userDrawn="1"/>
        </p:nvSpPr>
        <p:spPr>
          <a:xfrm>
            <a:off x="2994293" y="3686800"/>
            <a:ext cx="6203414" cy="13509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143375" y="10806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6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solidFill>
                  <a:srgbClr val="F2631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solidFill>
                <a:srgbClr val="F2631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825824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66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848737" y="4677381"/>
            <a:ext cx="425212" cy="425212"/>
            <a:chOff x="40991" y="5195172"/>
            <a:chExt cx="720760" cy="720760"/>
          </a:xfrm>
        </p:grpSpPr>
        <p:sp>
          <p:nvSpPr>
            <p:cNvPr id="27" name="椭圆 26"/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40" name="椭圆 39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: 圆角 28"/>
          <p:cNvSpPr/>
          <p:nvPr userDrawn="1"/>
        </p:nvSpPr>
        <p:spPr>
          <a:xfrm>
            <a:off x="1233306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/>
          <p:cNvSpPr/>
          <p:nvPr userDrawn="1"/>
        </p:nvSpPr>
        <p:spPr>
          <a:xfrm>
            <a:off x="6580918" y="2237187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/>
          <p:cNvSpPr/>
          <p:nvPr userDrawn="1"/>
        </p:nvSpPr>
        <p:spPr>
          <a:xfrm>
            <a:off x="1233306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 userDrawn="1"/>
        </p:nvSpPr>
        <p:spPr>
          <a:xfrm>
            <a:off x="6580918" y="4129661"/>
            <a:ext cx="4421321" cy="1368000"/>
          </a:xfrm>
          <a:prstGeom prst="roundRect">
            <a:avLst>
              <a:gd name="adj" fmla="val 10009"/>
            </a:avLst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335219" y="1388817"/>
            <a:ext cx="163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spc="30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600" b="1" spc="30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30454" y="515787"/>
            <a:ext cx="232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492252" y="1329454"/>
            <a:ext cx="1313398" cy="0"/>
          </a:xfrm>
          <a:prstGeom prst="line">
            <a:avLst/>
          </a:prstGeom>
          <a:ln w="63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1512915" y="4223413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rgbClr val="435A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i="1">
              <a:solidFill>
                <a:srgbClr val="435A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774170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1774170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33762" y="2692581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662314" y="2309627"/>
            <a:ext cx="10855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1" u="none" strike="noStrike" kern="1200" cap="none" spc="0" normalizeH="0" baseline="0" noProof="0">
                <a:ln>
                  <a:noFill/>
                </a:ln>
                <a:solidFill>
                  <a:srgbClr val="435AE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1" u="none" strike="noStrike" kern="1200" cap="none" spc="0" normalizeH="0" baseline="0" noProof="0">
              <a:ln>
                <a:noFill/>
              </a:ln>
              <a:solidFill>
                <a:srgbClr val="435AE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占位符 3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28820" y="450022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6914461" y="-1498047"/>
            <a:ext cx="6568397" cy="6568397"/>
            <a:chOff x="6914461" y="-1521570"/>
            <a:chExt cx="6568397" cy="6568397"/>
          </a:xfrm>
        </p:grpSpPr>
        <p:sp>
          <p:nvSpPr>
            <p:cNvPr id="53" name="椭圆 52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6810058" y="230962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rgbClr val="435A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i="1">
              <a:solidFill>
                <a:srgbClr val="435A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810058" y="4178897"/>
            <a:ext cx="128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i="1">
                <a:solidFill>
                  <a:srgbClr val="435A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i="1">
              <a:solidFill>
                <a:srgbClr val="435A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7128566" y="3334287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128566" y="5241606"/>
            <a:ext cx="32892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083901" y="2694100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3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078959" y="4501739"/>
            <a:ext cx="2329673" cy="461665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492005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219883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64127" y="4474143"/>
            <a:ext cx="827774" cy="827774"/>
          </a:xfrm>
          <a:custGeom>
            <a:avLst/>
            <a:gdLst>
              <a:gd name="connsiteX0" fmla="*/ 413887 w 827774"/>
              <a:gd name="connsiteY0" fmla="*/ 0 h 827774"/>
              <a:gd name="connsiteX1" fmla="*/ 827774 w 827774"/>
              <a:gd name="connsiteY1" fmla="*/ 413887 h 827774"/>
              <a:gd name="connsiteX2" fmla="*/ 413887 w 827774"/>
              <a:gd name="connsiteY2" fmla="*/ 827774 h 827774"/>
              <a:gd name="connsiteX3" fmla="*/ 0 w 827774"/>
              <a:gd name="connsiteY3" fmla="*/ 413887 h 827774"/>
              <a:gd name="connsiteX4" fmla="*/ 413887 w 827774"/>
              <a:gd name="connsiteY4" fmla="*/ 0 h 8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774" h="827774">
                <a:moveTo>
                  <a:pt x="413887" y="0"/>
                </a:moveTo>
                <a:cubicBezTo>
                  <a:pt x="642470" y="0"/>
                  <a:pt x="827774" y="185304"/>
                  <a:pt x="827774" y="413887"/>
                </a:cubicBezTo>
                <a:cubicBezTo>
                  <a:pt x="827774" y="642470"/>
                  <a:pt x="642470" y="827774"/>
                  <a:pt x="413887" y="827774"/>
                </a:cubicBezTo>
                <a:cubicBezTo>
                  <a:pt x="185304" y="827774"/>
                  <a:pt x="0" y="642470"/>
                  <a:pt x="0" y="413887"/>
                </a:cubicBezTo>
                <a:cubicBezTo>
                  <a:pt x="0" y="185304"/>
                  <a:pt x="185304" y="0"/>
                  <a:pt x="413887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791199" y="1456645"/>
            <a:ext cx="5820229" cy="4465184"/>
          </a:xfrm>
          <a:custGeom>
            <a:avLst/>
            <a:gdLst>
              <a:gd name="connsiteX0" fmla="*/ 178072 w 5820229"/>
              <a:gd name="connsiteY0" fmla="*/ 0 h 4465184"/>
              <a:gd name="connsiteX1" fmla="*/ 5642157 w 5820229"/>
              <a:gd name="connsiteY1" fmla="*/ 0 h 4465184"/>
              <a:gd name="connsiteX2" fmla="*/ 5820229 w 5820229"/>
              <a:gd name="connsiteY2" fmla="*/ 178072 h 4465184"/>
              <a:gd name="connsiteX3" fmla="*/ 5820229 w 5820229"/>
              <a:gd name="connsiteY3" fmla="*/ 4287112 h 4465184"/>
              <a:gd name="connsiteX4" fmla="*/ 5642157 w 5820229"/>
              <a:gd name="connsiteY4" fmla="*/ 4465184 h 4465184"/>
              <a:gd name="connsiteX5" fmla="*/ 178072 w 5820229"/>
              <a:gd name="connsiteY5" fmla="*/ 4465184 h 4465184"/>
              <a:gd name="connsiteX6" fmla="*/ 0 w 5820229"/>
              <a:gd name="connsiteY6" fmla="*/ 4287112 h 4465184"/>
              <a:gd name="connsiteX7" fmla="*/ 0 w 5820229"/>
              <a:gd name="connsiteY7" fmla="*/ 178072 h 4465184"/>
              <a:gd name="connsiteX8" fmla="*/ 178072 w 5820229"/>
              <a:gd name="connsiteY8" fmla="*/ 0 h 44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0229" h="4465184">
                <a:moveTo>
                  <a:pt x="178072" y="0"/>
                </a:moveTo>
                <a:lnTo>
                  <a:pt x="5642157" y="0"/>
                </a:lnTo>
                <a:cubicBezTo>
                  <a:pt x="5740503" y="0"/>
                  <a:pt x="5820229" y="79726"/>
                  <a:pt x="5820229" y="178072"/>
                </a:cubicBezTo>
                <a:lnTo>
                  <a:pt x="5820229" y="4287112"/>
                </a:lnTo>
                <a:cubicBezTo>
                  <a:pt x="5820229" y="4385458"/>
                  <a:pt x="5740503" y="4465184"/>
                  <a:pt x="5642157" y="4465184"/>
                </a:cubicBezTo>
                <a:lnTo>
                  <a:pt x="178072" y="4465184"/>
                </a:lnTo>
                <a:cubicBezTo>
                  <a:pt x="79726" y="4465184"/>
                  <a:pt x="0" y="4385458"/>
                  <a:pt x="0" y="4287112"/>
                </a:cubicBezTo>
                <a:lnTo>
                  <a:pt x="0" y="178072"/>
                </a:lnTo>
                <a:cubicBezTo>
                  <a:pt x="0" y="79726"/>
                  <a:pt x="79726" y="0"/>
                  <a:pt x="17807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6914461" y="-1521570"/>
            <a:ext cx="6568397" cy="6568397"/>
            <a:chOff x="6914461" y="-1521570"/>
            <a:chExt cx="6568397" cy="6568397"/>
          </a:xfrm>
        </p:grpSpPr>
        <p:sp>
          <p:nvSpPr>
            <p:cNvPr id="9" name="椭圆 8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/>
          <p:cNvSpPr/>
          <p:nvPr userDrawn="1"/>
        </p:nvSpPr>
        <p:spPr>
          <a:xfrm flipV="1">
            <a:off x="3457971" y="1639716"/>
            <a:ext cx="3669022" cy="3669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 flipV="1">
            <a:off x="4197266" y="2379011"/>
            <a:ext cx="2190432" cy="219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 userDrawn="1"/>
        </p:nvSpPr>
        <p:spPr>
          <a:xfrm>
            <a:off x="867970" y="4799668"/>
            <a:ext cx="2863153" cy="4826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79400" sx="104000" sy="10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914460" y="-1521571"/>
            <a:ext cx="6568397" cy="6568397"/>
            <a:chOff x="6914461" y="-1521570"/>
            <a:chExt cx="6568397" cy="6568397"/>
          </a:xfrm>
        </p:grpSpPr>
        <p:sp>
          <p:nvSpPr>
            <p:cNvPr id="27" name="椭圆 26"/>
            <p:cNvSpPr/>
            <p:nvPr/>
          </p:nvSpPr>
          <p:spPr>
            <a:xfrm>
              <a:off x="6914461" y="-1521570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00000">
              <a:off x="8430696" y="1807877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09801" y="4862161"/>
            <a:ext cx="2661295" cy="369332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3" hasCustomPrompt="1"/>
          </p:nvPr>
        </p:nvSpPr>
        <p:spPr>
          <a:xfrm>
            <a:off x="805480" y="2716427"/>
            <a:ext cx="3645951" cy="17843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  <a:endParaRPr kumimoji="0" lang="zh-CN" altLang="en-US" sz="115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/>
        </p:nvSpPr>
        <p:spPr>
          <a:xfrm>
            <a:off x="-14488" y="0"/>
            <a:ext cx="6332040" cy="6838042"/>
          </a:xfrm>
          <a:custGeom>
            <a:avLst/>
            <a:gdLst>
              <a:gd name="connsiteX0" fmla="*/ 0 w 6332040"/>
              <a:gd name="connsiteY0" fmla="*/ 0 h 6838042"/>
              <a:gd name="connsiteX1" fmla="*/ 1189516 w 6332040"/>
              <a:gd name="connsiteY1" fmla="*/ 0 h 6838042"/>
              <a:gd name="connsiteX2" fmla="*/ 1267037 w 6332040"/>
              <a:gd name="connsiteY2" fmla="*/ 9851 h 6838042"/>
              <a:gd name="connsiteX3" fmla="*/ 6332040 w 6332040"/>
              <a:gd name="connsiteY3" fmla="*/ 5915933 h 6838042"/>
              <a:gd name="connsiteX4" fmla="*/ 6263196 w 6332040"/>
              <a:gd name="connsiteY4" fmla="*/ 6825855 h 6838042"/>
              <a:gd name="connsiteX5" fmla="*/ 6261019 w 6332040"/>
              <a:gd name="connsiteY5" fmla="*/ 6838042 h 6838042"/>
              <a:gd name="connsiteX6" fmla="*/ 0 w 6332040"/>
              <a:gd name="connsiteY6" fmla="*/ 6838042 h 68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2040" h="6838042">
                <a:moveTo>
                  <a:pt x="0" y="0"/>
                </a:moveTo>
                <a:lnTo>
                  <a:pt x="1189516" y="0"/>
                </a:lnTo>
                <a:lnTo>
                  <a:pt x="1267037" y="9851"/>
                </a:lnTo>
                <a:cubicBezTo>
                  <a:pt x="4135039" y="448072"/>
                  <a:pt x="6332040" y="2925433"/>
                  <a:pt x="6332040" y="5915933"/>
                </a:cubicBezTo>
                <a:cubicBezTo>
                  <a:pt x="6332040" y="6225294"/>
                  <a:pt x="6308529" y="6529165"/>
                  <a:pt x="6263196" y="6825855"/>
                </a:cubicBezTo>
                <a:lnTo>
                  <a:pt x="6261019" y="6838042"/>
                </a:lnTo>
                <a:lnTo>
                  <a:pt x="0" y="68380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5343949" y="-3316296"/>
            <a:ext cx="9561449" cy="9561445"/>
          </a:xfrm>
          <a:prstGeom prst="ellipse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800975" y="-1486497"/>
            <a:ext cx="5413792" cy="5413790"/>
            <a:chOff x="6859491" y="-1747294"/>
            <a:chExt cx="6568397" cy="6568397"/>
          </a:xfrm>
        </p:grpSpPr>
        <p:sp>
          <p:nvSpPr>
            <p:cNvPr id="11" name="椭圆 10"/>
            <p:cNvSpPr/>
            <p:nvPr/>
          </p:nvSpPr>
          <p:spPr>
            <a:xfrm>
              <a:off x="6859491" y="-1747294"/>
              <a:ext cx="6568397" cy="656839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733804">
              <a:off x="8006581" y="553362"/>
              <a:ext cx="783553" cy="79691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800000">
              <a:off x="8454117" y="1516272"/>
              <a:ext cx="1924106" cy="1924106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856923">
              <a:off x="10056959" y="305386"/>
              <a:ext cx="991649" cy="991649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907244">
              <a:off x="10642904" y="2376661"/>
              <a:ext cx="595802" cy="595802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800000">
              <a:off x="11652072" y="1450112"/>
              <a:ext cx="173587" cy="173587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2111184">
              <a:off x="10490882" y="3455703"/>
              <a:ext cx="165952" cy="168781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495662">
              <a:off x="9232867" y="1308773"/>
              <a:ext cx="171848" cy="171848"/>
            </a:xfrm>
            <a:prstGeom prst="ellipse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/>
          <p:cNvSpPr/>
          <p:nvPr userDrawn="1"/>
        </p:nvSpPr>
        <p:spPr>
          <a:xfrm>
            <a:off x="2994293" y="3686800"/>
            <a:ext cx="6203414" cy="13509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143375" y="1080698"/>
            <a:ext cx="3905250" cy="2646878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6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1" i="1" u="none" strike="noStrike" kern="1200" cap="none" spc="0" normalizeH="0" baseline="0" noProof="0">
                <a:ln>
                  <a:noFill/>
                </a:ln>
                <a:solidFill>
                  <a:srgbClr val="435AE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6600" b="1" i="1" u="none" strike="noStrike" kern="1200" cap="none" spc="0" normalizeH="0" baseline="0" noProof="0">
              <a:ln>
                <a:noFill/>
              </a:ln>
              <a:solidFill>
                <a:srgbClr val="435AE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662237" y="3825824"/>
            <a:ext cx="6867526" cy="1107996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66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848737" y="4677381"/>
            <a:ext cx="425212" cy="425212"/>
            <a:chOff x="40991" y="5195172"/>
            <a:chExt cx="720760" cy="720760"/>
          </a:xfrm>
        </p:grpSpPr>
        <p:sp>
          <p:nvSpPr>
            <p:cNvPr id="27" name="椭圆 26"/>
            <p:cNvSpPr/>
            <p:nvPr/>
          </p:nvSpPr>
          <p:spPr>
            <a:xfrm flipV="1">
              <a:off x="40991" y="5195172"/>
              <a:ext cx="720760" cy="720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275069" y="5429250"/>
              <a:ext cx="252604" cy="252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921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162C68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3535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394187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096000" y="1797874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798241" y="3812350"/>
            <a:ext cx="2703401" cy="2019300"/>
          </a:xfrm>
          <a:custGeom>
            <a:avLst/>
            <a:gdLst>
              <a:gd name="connsiteX0" fmla="*/ 0 w 2703401"/>
              <a:gd name="connsiteY0" fmla="*/ 0 h 2019300"/>
              <a:gd name="connsiteX1" fmla="*/ 2703401 w 2703401"/>
              <a:gd name="connsiteY1" fmla="*/ 0 h 2019300"/>
              <a:gd name="connsiteX2" fmla="*/ 2703401 w 2703401"/>
              <a:gd name="connsiteY2" fmla="*/ 2019300 h 2019300"/>
              <a:gd name="connsiteX3" fmla="*/ 0 w 2703401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3401" h="2019300">
                <a:moveTo>
                  <a:pt x="0" y="0"/>
                </a:moveTo>
                <a:lnTo>
                  <a:pt x="2703401" y="0"/>
                </a:lnTo>
                <a:lnTo>
                  <a:pt x="2703401" y="2019300"/>
                </a:lnTo>
                <a:lnTo>
                  <a:pt x="0" y="201930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11452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3740235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569018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9397801" y="3872795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886052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3727535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9018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410501" y="1783294"/>
            <a:ext cx="1895444" cy="1895444"/>
          </a:xfrm>
          <a:custGeom>
            <a:avLst/>
            <a:gdLst>
              <a:gd name="connsiteX0" fmla="*/ 947722 w 1895444"/>
              <a:gd name="connsiteY0" fmla="*/ 0 h 1895444"/>
              <a:gd name="connsiteX1" fmla="*/ 1895444 w 1895444"/>
              <a:gd name="connsiteY1" fmla="*/ 947722 h 1895444"/>
              <a:gd name="connsiteX2" fmla="*/ 947722 w 1895444"/>
              <a:gd name="connsiteY2" fmla="*/ 1895444 h 1895444"/>
              <a:gd name="connsiteX3" fmla="*/ 0 w 1895444"/>
              <a:gd name="connsiteY3" fmla="*/ 947722 h 1895444"/>
              <a:gd name="connsiteX4" fmla="*/ 947722 w 1895444"/>
              <a:gd name="connsiteY4" fmla="*/ 0 h 189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444" h="1895444">
                <a:moveTo>
                  <a:pt x="947722" y="0"/>
                </a:moveTo>
                <a:cubicBezTo>
                  <a:pt x="1471134" y="0"/>
                  <a:pt x="1895444" y="424310"/>
                  <a:pt x="1895444" y="947722"/>
                </a:cubicBezTo>
                <a:cubicBezTo>
                  <a:pt x="1895444" y="1471134"/>
                  <a:pt x="1471134" y="1895444"/>
                  <a:pt x="947722" y="1895444"/>
                </a:cubicBezTo>
                <a:cubicBezTo>
                  <a:pt x="424310" y="1895444"/>
                  <a:pt x="0" y="1471134"/>
                  <a:pt x="0" y="947722"/>
                </a:cubicBezTo>
                <a:cubicBezTo>
                  <a:pt x="0" y="424310"/>
                  <a:pt x="424310" y="0"/>
                  <a:pt x="94772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版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519809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317108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22510" y="1574800"/>
            <a:ext cx="3152381" cy="1977909"/>
          </a:xfrm>
          <a:custGeom>
            <a:avLst/>
            <a:gdLst>
              <a:gd name="connsiteX0" fmla="*/ 78879 w 3152381"/>
              <a:gd name="connsiteY0" fmla="*/ 0 h 1977909"/>
              <a:gd name="connsiteX1" fmla="*/ 3073502 w 3152381"/>
              <a:gd name="connsiteY1" fmla="*/ 0 h 1977909"/>
              <a:gd name="connsiteX2" fmla="*/ 3152381 w 3152381"/>
              <a:gd name="connsiteY2" fmla="*/ 78879 h 1977909"/>
              <a:gd name="connsiteX3" fmla="*/ 3152381 w 3152381"/>
              <a:gd name="connsiteY3" fmla="*/ 1899030 h 1977909"/>
              <a:gd name="connsiteX4" fmla="*/ 3073502 w 3152381"/>
              <a:gd name="connsiteY4" fmla="*/ 1977909 h 1977909"/>
              <a:gd name="connsiteX5" fmla="*/ 78879 w 3152381"/>
              <a:gd name="connsiteY5" fmla="*/ 1977909 h 1977909"/>
              <a:gd name="connsiteX6" fmla="*/ 0 w 3152381"/>
              <a:gd name="connsiteY6" fmla="*/ 1899030 h 1977909"/>
              <a:gd name="connsiteX7" fmla="*/ 0 w 3152381"/>
              <a:gd name="connsiteY7" fmla="*/ 78879 h 1977909"/>
              <a:gd name="connsiteX8" fmla="*/ 78879 w 3152381"/>
              <a:gd name="connsiteY8" fmla="*/ 0 h 197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381" h="1977909">
                <a:moveTo>
                  <a:pt x="78879" y="0"/>
                </a:moveTo>
                <a:lnTo>
                  <a:pt x="3073502" y="0"/>
                </a:lnTo>
                <a:cubicBezTo>
                  <a:pt x="3117066" y="0"/>
                  <a:pt x="3152381" y="35315"/>
                  <a:pt x="3152381" y="78879"/>
                </a:cubicBezTo>
                <a:lnTo>
                  <a:pt x="3152381" y="1899030"/>
                </a:lnTo>
                <a:cubicBezTo>
                  <a:pt x="3152381" y="1942594"/>
                  <a:pt x="3117066" y="1977909"/>
                  <a:pt x="3073502" y="1977909"/>
                </a:cubicBezTo>
                <a:lnTo>
                  <a:pt x="78879" y="1977909"/>
                </a:lnTo>
                <a:cubicBezTo>
                  <a:pt x="35315" y="1977909"/>
                  <a:pt x="0" y="1942594"/>
                  <a:pt x="0" y="1899030"/>
                </a:cubicBezTo>
                <a:lnTo>
                  <a:pt x="0" y="78879"/>
                </a:lnTo>
                <a:cubicBezTo>
                  <a:pt x="0" y="35315"/>
                  <a:pt x="35315" y="0"/>
                  <a:pt x="78879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outerShdw blurRad="3556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4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64008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E21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E21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7620000" y="806220"/>
            <a:ext cx="393170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0E6E-7DEC-4F2D-94D3-47415C9AA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D2B8-C0DA-46A8-88E3-E872D6D67A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0043-97CA-4A80-B5ED-5A3FD635E9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BB7D-13DF-48DD-85D6-3C10580FCB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41.pn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1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42.emf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3.png"/><Relationship Id="rId3" Type="http://schemas.openxmlformats.org/officeDocument/2006/relationships/tags" Target="../tags/tag19.xml"/><Relationship Id="rId2" Type="http://schemas.openxmlformats.org/officeDocument/2006/relationships/image" Target="../media/image13.png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3.png"/><Relationship Id="rId2" Type="http://schemas.openxmlformats.org/officeDocument/2006/relationships/tags" Target="../tags/tag22.xml"/><Relationship Id="rId1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3.png"/><Relationship Id="rId6" Type="http://schemas.openxmlformats.org/officeDocument/2006/relationships/tags" Target="../tags/tag23.xml"/><Relationship Id="rId5" Type="http://schemas.openxmlformats.org/officeDocument/2006/relationships/image" Target="../media/image47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tags" Target="../tags/tag28.xml"/><Relationship Id="rId2" Type="http://schemas.openxmlformats.org/officeDocument/2006/relationships/image" Target="../media/image13.png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3.png"/><Relationship Id="rId3" Type="http://schemas.openxmlformats.org/officeDocument/2006/relationships/image" Target="../media/image13.png"/><Relationship Id="rId2" Type="http://schemas.openxmlformats.org/officeDocument/2006/relationships/tags" Target="../tags/tag29.xml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tags" Target="../tags/tag32.xml"/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1" Type="http://schemas.openxmlformats.org/officeDocument/2006/relationships/comments" Target="../comments/comment1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917700" y="2354257"/>
            <a:ext cx="10356600" cy="1015663"/>
          </a:xfrm>
        </p:spPr>
        <p:txBody>
          <a:bodyPr>
            <a:spAutoFit/>
          </a:bodyPr>
          <a:lstStyle/>
          <a:p>
            <a:r>
              <a:rPr lang="zh-CN" altLang="en-US" dirty="0"/>
              <a:t>信号检测与估值实验汇报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765353" y="5078099"/>
            <a:ext cx="2661295" cy="368300"/>
          </a:xfrm>
        </p:spPr>
        <p:txBody>
          <a:bodyPr>
            <a:spAutoFit/>
          </a:bodyPr>
          <a:lstStyle/>
          <a:p>
            <a:r>
              <a:rPr lang="zh-CN" altLang="en-US" dirty="0"/>
              <a:t>汇报人：邱梁城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982845" y="5602605"/>
            <a:ext cx="2226310" cy="4438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16"/>
          <p:cNvSpPr>
            <a:spLocks noGrp="1"/>
          </p:cNvSpPr>
          <p:nvPr/>
        </p:nvSpPr>
        <p:spPr>
          <a:xfrm>
            <a:off x="4765353" y="5640709"/>
            <a:ext cx="2661295" cy="3683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1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第八组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3033" y="963870"/>
            <a:ext cx="170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信噪比为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-15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2949" y="1031800"/>
            <a:ext cx="193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信噪比为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10DB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60214" y="1003802"/>
            <a:ext cx="170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信噪比为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-20DB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2" y="1333203"/>
            <a:ext cx="3558693" cy="18823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43" y="3215520"/>
            <a:ext cx="3662888" cy="21283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749" y="1333202"/>
            <a:ext cx="3558694" cy="19007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932" y="3215520"/>
            <a:ext cx="3530072" cy="21283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442" y="1354529"/>
            <a:ext cx="3662888" cy="188231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83387" y="5756709"/>
            <a:ext cx="3460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此时很难再找出信噪比最大的位置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43375" y="1114881"/>
            <a:ext cx="3905250" cy="1569660"/>
          </a:xfrm>
        </p:spPr>
        <p:txBody>
          <a:bodyPr>
            <a:spAutoFit/>
          </a:bodyPr>
          <a:lstStyle/>
          <a:p>
            <a:r>
              <a:rPr lang="zh-CN" altLang="en-US" sz="9600" dirty="0"/>
              <a:t>实验</a:t>
            </a:r>
            <a:r>
              <a:rPr lang="en-US" altLang="zh-CN" sz="9600" dirty="0"/>
              <a:t>3</a:t>
            </a:r>
            <a:endParaRPr lang="zh-CN" altLang="en-US" sz="9600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>
          <a:xfrm>
            <a:off x="2662237" y="3825824"/>
            <a:ext cx="6867526" cy="923330"/>
          </a:xfrm>
        </p:spPr>
        <p:txBody>
          <a:bodyPr>
            <a:spAutoFit/>
          </a:bodyPr>
          <a:lstStyle/>
          <a:p>
            <a:r>
              <a:rPr lang="zh-CN" altLang="en-US" sz="5400" dirty="0"/>
              <a:t>信号检测的仿真实验</a:t>
            </a:r>
            <a:endParaRPr lang="en-US" altLang="zh-CN" sz="5400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实验要求</a:t>
            </a:r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345899" y="2194907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267" y="2198625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1</a:t>
            </a:r>
            <a:endParaRPr lang="en-US" sz="4265" dirty="0">
              <a:solidFill>
                <a:schemeClr val="accent3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6187" y="3407889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62" y="3411409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2</a:t>
            </a:r>
            <a:endParaRPr lang="en-US" sz="4265" dirty="0">
              <a:solidFill>
                <a:schemeClr val="accent3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6475" y="4736793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7572" y="4737351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3</a:t>
            </a:r>
            <a:endParaRPr lang="en-US" sz="4265" dirty="0">
              <a:solidFill>
                <a:schemeClr val="accent3"/>
              </a:solidFill>
            </a:endParaRPr>
          </a:p>
        </p:txBody>
      </p:sp>
      <p:cxnSp>
        <p:nvCxnSpPr>
          <p:cNvPr id="18" name="直接连接符 17"/>
          <p:cNvCxnSpPr>
            <a:stCxn id="3" idx="6"/>
          </p:cNvCxnSpPr>
          <p:nvPr/>
        </p:nvCxnSpPr>
        <p:spPr>
          <a:xfrm>
            <a:off x="1098550" y="2571750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任意多边形: 形状 48" title="Icon of circles connected by crossing lines"/>
          <p:cNvSpPr>
            <a:spLocks noChangeAspect="1" noEditPoints="1"/>
          </p:cNvSpPr>
          <p:nvPr/>
        </p:nvSpPr>
        <p:spPr bwMode="auto">
          <a:xfrm>
            <a:off x="1633906" y="3686554"/>
            <a:ext cx="302348" cy="29053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1" name="任意多边形: 形状 50" title="Icon of five circles that all connect to a center circle"/>
          <p:cNvSpPr>
            <a:spLocks noChangeAspect="1" noEditPoints="1"/>
          </p:cNvSpPr>
          <p:nvPr/>
        </p:nvSpPr>
        <p:spPr bwMode="auto">
          <a:xfrm>
            <a:off x="2392654" y="4734229"/>
            <a:ext cx="290064" cy="29053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98550" y="3827145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8550" y="5156835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6665" y="1938020"/>
            <a:ext cx="63639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dirty="0">
                <a:sym typeface="+mn-ea"/>
              </a:rPr>
              <a:t>通过改变信号幅度，控制</a:t>
            </a:r>
            <a:r>
              <a:rPr lang="zh-CN" altLang="en-US" sz="2000" b="1" dirty="0">
                <a:solidFill>
                  <a:schemeClr val="accent2"/>
                </a:solidFill>
                <a:sym typeface="+mn-ea"/>
              </a:rPr>
              <a:t>输入信噪比</a:t>
            </a:r>
            <a:r>
              <a:rPr lang="zh-CN" altLang="en-US" dirty="0">
                <a:sym typeface="+mn-ea"/>
              </a:rPr>
              <a:t>；采集几组不同信噪比的未知幅度回波信号。</a:t>
            </a:r>
            <a:endParaRPr lang="en-US" sz="1465" dirty="0"/>
          </a:p>
        </p:txBody>
      </p:sp>
      <p:sp>
        <p:nvSpPr>
          <p:cNvPr id="15" name="文本框 14"/>
          <p:cNvSpPr txBox="1"/>
          <p:nvPr/>
        </p:nvSpPr>
        <p:spPr>
          <a:xfrm>
            <a:off x="1180465" y="4450715"/>
            <a:ext cx="643953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分别</a:t>
            </a:r>
            <a:r>
              <a:rPr lang="zh-CN" altLang="en-US" sz="2000" b="1" dirty="0">
                <a:solidFill>
                  <a:schemeClr val="accent2"/>
                </a:solidFill>
                <a:sym typeface="+mn-ea"/>
              </a:rPr>
              <a:t>改变输入信噪比和虚警概率</a:t>
            </a:r>
            <a:r>
              <a:rPr lang="zh-CN" altLang="en-US" dirty="0">
                <a:sym typeface="+mn-ea"/>
              </a:rPr>
              <a:t>，保持另一个不变，观察、记录并分析二者对检测结果的影响</a:t>
            </a:r>
            <a:endParaRPr lang="en-US" sz="1465" dirty="0"/>
          </a:p>
        </p:txBody>
      </p:sp>
      <p:sp>
        <p:nvSpPr>
          <p:cNvPr id="4" name="文本框 3"/>
          <p:cNvSpPr txBox="1"/>
          <p:nvPr/>
        </p:nvSpPr>
        <p:spPr>
          <a:xfrm>
            <a:off x="1151890" y="3201035"/>
            <a:ext cx="6497320" cy="62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dirty="0"/>
              <a:t>在</a:t>
            </a:r>
            <a:r>
              <a:rPr lang="zh-CN" altLang="en-US" sz="2000" b="1" dirty="0">
                <a:solidFill>
                  <a:schemeClr val="accent2"/>
                </a:solidFill>
              </a:rPr>
              <a:t>相同</a:t>
            </a:r>
            <a:r>
              <a:rPr lang="zh-CN" altLang="en-US" dirty="0"/>
              <a:t>的输入信噪比条件下，分别利用贝叶斯、最小错误概率、</a:t>
            </a:r>
            <a:r>
              <a:rPr lang="zh-CN" altLang="en-US" sz="2000" b="1" dirty="0">
                <a:solidFill>
                  <a:schemeClr val="accent2"/>
                </a:solidFill>
              </a:rPr>
              <a:t>最大似然</a:t>
            </a:r>
            <a:r>
              <a:rPr lang="zh-CN" altLang="en-US" dirty="0"/>
              <a:t>及</a:t>
            </a:r>
            <a:r>
              <a:rPr lang="zh-CN" altLang="en-US" sz="2000" b="1" dirty="0">
                <a:solidFill>
                  <a:schemeClr val="accent2"/>
                </a:solidFill>
              </a:rPr>
              <a:t>奈曼</a:t>
            </a:r>
            <a:r>
              <a:rPr lang="en-US" altLang="zh-CN" sz="2000" b="1" dirty="0">
                <a:solidFill>
                  <a:schemeClr val="accent2"/>
                </a:solidFill>
              </a:rPr>
              <a:t>-</a:t>
            </a:r>
            <a:r>
              <a:rPr lang="zh-CN" altLang="en-US" sz="2000" b="1" dirty="0">
                <a:solidFill>
                  <a:schemeClr val="accent2"/>
                </a:solidFill>
              </a:rPr>
              <a:t>皮尔逊</a:t>
            </a:r>
            <a:r>
              <a:rPr lang="zh-CN" altLang="en-US" dirty="0"/>
              <a:t>判决准则，对回波信号进行检测；</a:t>
            </a:r>
            <a:endParaRPr lang="en-US" sz="1465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5" y="5377815"/>
            <a:ext cx="12241530" cy="16281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chemeClr val="accent1">
                  <a:lumMod val="45000"/>
                  <a:lumOff val="55000"/>
                  <a:alpha val="98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effectLst>
            <a:glow>
              <a:schemeClr val="accent1">
                <a:alpha val="44000"/>
              </a:schemeClr>
            </a:glow>
            <a:reflection blurRad="1270000" stA="45000" endPos="65000" dist="50800" dir="5400000" sy="-100000" algn="bl" rotWithShape="0"/>
            <a:softEdge rad="266700"/>
          </a:effectLst>
        </p:spPr>
      </p:pic>
      <p:sp>
        <p:nvSpPr>
          <p:cNvPr id="65" name="任意多边形: 形状 64"/>
          <p:cNvSpPr/>
          <p:nvPr/>
        </p:nvSpPr>
        <p:spPr>
          <a:xfrm>
            <a:off x="7740650" y="2707640"/>
            <a:ext cx="4476115" cy="3060700"/>
          </a:xfrm>
          <a:custGeom>
            <a:avLst/>
            <a:gdLst>
              <a:gd name="connsiteX0" fmla="*/ 7245810 w 7942329"/>
              <a:gd name="connsiteY0" fmla="*/ 2390531 h 4452102"/>
              <a:gd name="connsiteX1" fmla="*/ 7249132 w 7942329"/>
              <a:gd name="connsiteY1" fmla="*/ 2419839 h 4452102"/>
              <a:gd name="connsiteX2" fmla="*/ 7320111 w 7942329"/>
              <a:gd name="connsiteY2" fmla="*/ 2635641 h 4452102"/>
              <a:gd name="connsiteX3" fmla="*/ 7328812 w 7942329"/>
              <a:gd name="connsiteY3" fmla="*/ 2649036 h 4452102"/>
              <a:gd name="connsiteX4" fmla="*/ 7424406 w 7942329"/>
              <a:gd name="connsiteY4" fmla="*/ 2711428 h 4452102"/>
              <a:gd name="connsiteX5" fmla="*/ 7441806 w 7942329"/>
              <a:gd name="connsiteY5" fmla="*/ 2656248 h 4452102"/>
              <a:gd name="connsiteX6" fmla="*/ 7414101 w 7942329"/>
              <a:gd name="connsiteY6" fmla="*/ 2573820 h 4452102"/>
              <a:gd name="connsiteX7" fmla="*/ 7270652 w 7942329"/>
              <a:gd name="connsiteY7" fmla="*/ 2405987 h 4452102"/>
              <a:gd name="connsiteX8" fmla="*/ 7245810 w 7942329"/>
              <a:gd name="connsiteY8" fmla="*/ 2390531 h 4452102"/>
              <a:gd name="connsiteX9" fmla="*/ 2403267 w 7942329"/>
              <a:gd name="connsiteY9" fmla="*/ 2193849 h 4452102"/>
              <a:gd name="connsiteX10" fmla="*/ 2213568 w 7942329"/>
              <a:gd name="connsiteY10" fmla="*/ 2303295 h 4452102"/>
              <a:gd name="connsiteX11" fmla="*/ 2206814 w 7942329"/>
              <a:gd name="connsiteY11" fmla="*/ 2311882 h 4452102"/>
              <a:gd name="connsiteX12" fmla="*/ 2199829 w 7942329"/>
              <a:gd name="connsiteY12" fmla="*/ 2362139 h 4452102"/>
              <a:gd name="connsiteX13" fmla="*/ 2220094 w 7942329"/>
              <a:gd name="connsiteY13" fmla="*/ 2385609 h 4452102"/>
              <a:gd name="connsiteX14" fmla="*/ 2397543 w 7942329"/>
              <a:gd name="connsiteY14" fmla="*/ 2509938 h 4452102"/>
              <a:gd name="connsiteX15" fmla="*/ 2420783 w 7942329"/>
              <a:gd name="connsiteY15" fmla="*/ 2523447 h 4452102"/>
              <a:gd name="connsiteX16" fmla="*/ 2403267 w 7942329"/>
              <a:gd name="connsiteY16" fmla="*/ 2193849 h 4452102"/>
              <a:gd name="connsiteX17" fmla="*/ 5472002 w 7942329"/>
              <a:gd name="connsiteY17" fmla="*/ 1369567 h 4452102"/>
              <a:gd name="connsiteX18" fmla="*/ 5560613 w 7942329"/>
              <a:gd name="connsiteY18" fmla="*/ 1383192 h 4452102"/>
              <a:gd name="connsiteX19" fmla="*/ 5647162 w 7942329"/>
              <a:gd name="connsiteY19" fmla="*/ 1430015 h 4452102"/>
              <a:gd name="connsiteX20" fmla="*/ 5685171 w 7942329"/>
              <a:gd name="connsiteY20" fmla="*/ 1484852 h 4452102"/>
              <a:gd name="connsiteX21" fmla="*/ 5687345 w 7942329"/>
              <a:gd name="connsiteY21" fmla="*/ 1654059 h 4452102"/>
              <a:gd name="connsiteX22" fmla="*/ 5675782 w 7942329"/>
              <a:gd name="connsiteY22" fmla="*/ 1678444 h 4452102"/>
              <a:gd name="connsiteX23" fmla="*/ 5632737 w 7942329"/>
              <a:gd name="connsiteY23" fmla="*/ 1742097 h 4452102"/>
              <a:gd name="connsiteX24" fmla="*/ 5630561 w 7942329"/>
              <a:gd name="connsiteY24" fmla="*/ 1774954 h 4452102"/>
              <a:gd name="connsiteX25" fmla="*/ 5662617 w 7942329"/>
              <a:gd name="connsiteY25" fmla="*/ 1822693 h 4452102"/>
              <a:gd name="connsiteX26" fmla="*/ 5766911 w 7942329"/>
              <a:gd name="connsiteY26" fmla="*/ 1935574 h 4452102"/>
              <a:gd name="connsiteX27" fmla="*/ 5831938 w 7942329"/>
              <a:gd name="connsiteY27" fmla="*/ 1960303 h 4452102"/>
              <a:gd name="connsiteX28" fmla="*/ 5899598 w 7942329"/>
              <a:gd name="connsiteY28" fmla="*/ 1952746 h 4452102"/>
              <a:gd name="connsiteX29" fmla="*/ 5975272 w 7942329"/>
              <a:gd name="connsiteY29" fmla="*/ 1947366 h 4452102"/>
              <a:gd name="connsiteX30" fmla="*/ 6075445 w 7942329"/>
              <a:gd name="connsiteY30" fmla="*/ 1963622 h 4452102"/>
              <a:gd name="connsiteX31" fmla="*/ 6125932 w 7942329"/>
              <a:gd name="connsiteY31" fmla="*/ 2013995 h 4452102"/>
              <a:gd name="connsiteX32" fmla="*/ 6129367 w 7942329"/>
              <a:gd name="connsiteY32" fmla="*/ 2032885 h 4452102"/>
              <a:gd name="connsiteX33" fmla="*/ 6157416 w 7942329"/>
              <a:gd name="connsiteY33" fmla="*/ 2183203 h 4452102"/>
              <a:gd name="connsiteX34" fmla="*/ 6194164 w 7942329"/>
              <a:gd name="connsiteY34" fmla="*/ 2329511 h 4452102"/>
              <a:gd name="connsiteX35" fmla="*/ 6235264 w 7942329"/>
              <a:gd name="connsiteY35" fmla="*/ 2358248 h 4452102"/>
              <a:gd name="connsiteX36" fmla="*/ 6248087 w 7942329"/>
              <a:gd name="connsiteY36" fmla="*/ 2335809 h 4452102"/>
              <a:gd name="connsiteX37" fmla="*/ 6316547 w 7942329"/>
              <a:gd name="connsiteY37" fmla="*/ 2204381 h 4452102"/>
              <a:gd name="connsiteX38" fmla="*/ 6368752 w 7942329"/>
              <a:gd name="connsiteY38" fmla="*/ 2154695 h 4452102"/>
              <a:gd name="connsiteX39" fmla="*/ 6480260 w 7942329"/>
              <a:gd name="connsiteY39" fmla="*/ 2117259 h 4452102"/>
              <a:gd name="connsiteX40" fmla="*/ 6569670 w 7942329"/>
              <a:gd name="connsiteY40" fmla="*/ 2083716 h 4452102"/>
              <a:gd name="connsiteX41" fmla="*/ 6649580 w 7942329"/>
              <a:gd name="connsiteY41" fmla="*/ 2001173 h 4452102"/>
              <a:gd name="connsiteX42" fmla="*/ 6652213 w 7942329"/>
              <a:gd name="connsiteY42" fmla="*/ 1996366 h 4452102"/>
              <a:gd name="connsiteX43" fmla="*/ 6654617 w 7942329"/>
              <a:gd name="connsiteY43" fmla="*/ 1889323 h 4452102"/>
              <a:gd name="connsiteX44" fmla="*/ 6631376 w 7942329"/>
              <a:gd name="connsiteY44" fmla="*/ 1839637 h 4452102"/>
              <a:gd name="connsiteX45" fmla="*/ 6610540 w 7942329"/>
              <a:gd name="connsiteY45" fmla="*/ 1749881 h 4452102"/>
              <a:gd name="connsiteX46" fmla="*/ 6599550 w 7942329"/>
              <a:gd name="connsiteY46" fmla="*/ 1699852 h 4452102"/>
              <a:gd name="connsiteX47" fmla="*/ 6594971 w 7942329"/>
              <a:gd name="connsiteY47" fmla="*/ 1689892 h 4452102"/>
              <a:gd name="connsiteX48" fmla="*/ 6608938 w 7942329"/>
              <a:gd name="connsiteY48" fmla="*/ 1502483 h 4452102"/>
              <a:gd name="connsiteX49" fmla="*/ 6654617 w 7942329"/>
              <a:gd name="connsiteY49" fmla="*/ 1469283 h 4452102"/>
              <a:gd name="connsiteX50" fmla="*/ 6785473 w 7942329"/>
              <a:gd name="connsiteY50" fmla="*/ 1440890 h 4452102"/>
              <a:gd name="connsiteX51" fmla="*/ 7006768 w 7942329"/>
              <a:gd name="connsiteY51" fmla="*/ 1543582 h 4452102"/>
              <a:gd name="connsiteX52" fmla="*/ 7098013 w 7942329"/>
              <a:gd name="connsiteY52" fmla="*/ 1665737 h 4452102"/>
              <a:gd name="connsiteX53" fmla="*/ 7060346 w 7942329"/>
              <a:gd name="connsiteY53" fmla="*/ 1747707 h 4452102"/>
              <a:gd name="connsiteX54" fmla="*/ 7042946 w 7942329"/>
              <a:gd name="connsiteY54" fmla="*/ 1764078 h 4452102"/>
              <a:gd name="connsiteX55" fmla="*/ 6983758 w 7942329"/>
              <a:gd name="connsiteY55" fmla="*/ 1799796 h 4452102"/>
              <a:gd name="connsiteX56" fmla="*/ 6977690 w 7942329"/>
              <a:gd name="connsiteY56" fmla="*/ 1884858 h 4452102"/>
              <a:gd name="connsiteX57" fmla="*/ 6991314 w 7942329"/>
              <a:gd name="connsiteY57" fmla="*/ 1909243 h 4452102"/>
              <a:gd name="connsiteX58" fmla="*/ 7068361 w 7942329"/>
              <a:gd name="connsiteY58" fmla="*/ 1961791 h 4452102"/>
              <a:gd name="connsiteX59" fmla="*/ 7096408 w 7942329"/>
              <a:gd name="connsiteY59" fmla="*/ 2010676 h 4452102"/>
              <a:gd name="connsiteX60" fmla="*/ 7098699 w 7942329"/>
              <a:gd name="connsiteY60" fmla="*/ 2033458 h 4452102"/>
              <a:gd name="connsiteX61" fmla="*/ 7165557 w 7942329"/>
              <a:gd name="connsiteY61" fmla="*/ 2039068 h 4452102"/>
              <a:gd name="connsiteX62" fmla="*/ 7294123 w 7942329"/>
              <a:gd name="connsiteY62" fmla="*/ 2048570 h 4452102"/>
              <a:gd name="connsiteX63" fmla="*/ 7420283 w 7942329"/>
              <a:gd name="connsiteY63" fmla="*/ 2093218 h 4452102"/>
              <a:gd name="connsiteX64" fmla="*/ 7441005 w 7942329"/>
              <a:gd name="connsiteY64" fmla="*/ 2110391 h 4452102"/>
              <a:gd name="connsiteX65" fmla="*/ 7650282 w 7942329"/>
              <a:gd name="connsiteY65" fmla="*/ 2364887 h 4452102"/>
              <a:gd name="connsiteX66" fmla="*/ 7662302 w 7942329"/>
              <a:gd name="connsiteY66" fmla="*/ 2383090 h 4452102"/>
              <a:gd name="connsiteX67" fmla="*/ 7804606 w 7942329"/>
              <a:gd name="connsiteY67" fmla="*/ 2639761 h 4452102"/>
              <a:gd name="connsiteX68" fmla="*/ 7809642 w 7942329"/>
              <a:gd name="connsiteY68" fmla="*/ 2649264 h 4452102"/>
              <a:gd name="connsiteX69" fmla="*/ 7607464 w 7942329"/>
              <a:gd name="connsiteY69" fmla="*/ 3127921 h 4452102"/>
              <a:gd name="connsiteX70" fmla="*/ 7942329 w 7942329"/>
              <a:gd name="connsiteY70" fmla="*/ 3548075 h 4452102"/>
              <a:gd name="connsiteX71" fmla="*/ 7909816 w 7942329"/>
              <a:gd name="connsiteY71" fmla="*/ 3576467 h 4452102"/>
              <a:gd name="connsiteX72" fmla="*/ 7800254 w 7942329"/>
              <a:gd name="connsiteY72" fmla="*/ 3626495 h 4452102"/>
              <a:gd name="connsiteX73" fmla="*/ 7454972 w 7942329"/>
              <a:gd name="connsiteY73" fmla="*/ 3734339 h 4452102"/>
              <a:gd name="connsiteX74" fmla="*/ 7427154 w 7942329"/>
              <a:gd name="connsiteY74" fmla="*/ 3742468 h 4452102"/>
              <a:gd name="connsiteX75" fmla="*/ 7422001 w 7942329"/>
              <a:gd name="connsiteY75" fmla="*/ 3921521 h 4452102"/>
              <a:gd name="connsiteX76" fmla="*/ 7428068 w 7942329"/>
              <a:gd name="connsiteY76" fmla="*/ 3948079 h 4452102"/>
              <a:gd name="connsiteX77" fmla="*/ 7446386 w 7942329"/>
              <a:gd name="connsiteY77" fmla="*/ 3990897 h 4452102"/>
              <a:gd name="connsiteX78" fmla="*/ 7519884 w 7942329"/>
              <a:gd name="connsiteY78" fmla="*/ 4211163 h 4452102"/>
              <a:gd name="connsiteX79" fmla="*/ 7500995 w 7942329"/>
              <a:gd name="connsiteY79" fmla="*/ 4328853 h 4452102"/>
              <a:gd name="connsiteX80" fmla="*/ 7485997 w 7942329"/>
              <a:gd name="connsiteY80" fmla="*/ 4418264 h 4452102"/>
              <a:gd name="connsiteX81" fmla="*/ 7493055 w 7942329"/>
              <a:gd name="connsiteY81" fmla="*/ 4452102 h 4452102"/>
              <a:gd name="connsiteX82" fmla="*/ 7075370 w 7942329"/>
              <a:gd name="connsiteY82" fmla="*/ 4452102 h 4452102"/>
              <a:gd name="connsiteX83" fmla="*/ 7069391 w 7942329"/>
              <a:gd name="connsiteY83" fmla="*/ 4442420 h 4452102"/>
              <a:gd name="connsiteX84" fmla="*/ 7031841 w 7942329"/>
              <a:gd name="connsiteY84" fmla="*/ 4399375 h 4452102"/>
              <a:gd name="connsiteX85" fmla="*/ 6983643 w 7942329"/>
              <a:gd name="connsiteY85" fmla="*/ 4307215 h 4452102"/>
              <a:gd name="connsiteX86" fmla="*/ 6906480 w 7942329"/>
              <a:gd name="connsiteY86" fmla="*/ 4067258 h 4452102"/>
              <a:gd name="connsiteX87" fmla="*/ 6899269 w 7942329"/>
              <a:gd name="connsiteY87" fmla="*/ 4041042 h 4452102"/>
              <a:gd name="connsiteX88" fmla="*/ 6893774 w 7942329"/>
              <a:gd name="connsiteY88" fmla="*/ 4042300 h 4452102"/>
              <a:gd name="connsiteX89" fmla="*/ 6902933 w 7942329"/>
              <a:gd name="connsiteY89" fmla="*/ 4145793 h 4452102"/>
              <a:gd name="connsiteX90" fmla="*/ 6921708 w 7942329"/>
              <a:gd name="connsiteY90" fmla="*/ 4353581 h 4452102"/>
              <a:gd name="connsiteX91" fmla="*/ 6918230 w 7942329"/>
              <a:gd name="connsiteY91" fmla="*/ 4415574 h 4452102"/>
              <a:gd name="connsiteX92" fmla="*/ 6902074 w 7942329"/>
              <a:gd name="connsiteY92" fmla="*/ 4452102 h 4452102"/>
              <a:gd name="connsiteX93" fmla="*/ 6486022 w 7942329"/>
              <a:gd name="connsiteY93" fmla="*/ 4452102 h 4452102"/>
              <a:gd name="connsiteX94" fmla="*/ 6478427 w 7942329"/>
              <a:gd name="connsiteY94" fmla="*/ 4437941 h 4452102"/>
              <a:gd name="connsiteX95" fmla="*/ 6464919 w 7942329"/>
              <a:gd name="connsiteY95" fmla="*/ 4427423 h 4452102"/>
              <a:gd name="connsiteX96" fmla="*/ 6411684 w 7942329"/>
              <a:gd name="connsiteY96" fmla="*/ 4311795 h 4452102"/>
              <a:gd name="connsiteX97" fmla="*/ 6442480 w 7942329"/>
              <a:gd name="connsiteY97" fmla="*/ 4224444 h 4452102"/>
              <a:gd name="connsiteX98" fmla="*/ 6455874 w 7942329"/>
              <a:gd name="connsiteY98" fmla="*/ 4189183 h 4452102"/>
              <a:gd name="connsiteX99" fmla="*/ 6458508 w 7942329"/>
              <a:gd name="connsiteY99" fmla="*/ 4093360 h 4452102"/>
              <a:gd name="connsiteX100" fmla="*/ 6416491 w 7942329"/>
              <a:gd name="connsiteY100" fmla="*/ 3772576 h 4452102"/>
              <a:gd name="connsiteX101" fmla="*/ 6389930 w 7942329"/>
              <a:gd name="connsiteY101" fmla="*/ 3640806 h 4452102"/>
              <a:gd name="connsiteX102" fmla="*/ 6336238 w 7942329"/>
              <a:gd name="connsiteY102" fmla="*/ 3567079 h 4452102"/>
              <a:gd name="connsiteX103" fmla="*/ 6338070 w 7942329"/>
              <a:gd name="connsiteY103" fmla="*/ 3523347 h 4452102"/>
              <a:gd name="connsiteX104" fmla="*/ 6346084 w 7942329"/>
              <a:gd name="connsiteY104" fmla="*/ 3408748 h 4452102"/>
              <a:gd name="connsiteX105" fmla="*/ 6346656 w 7942329"/>
              <a:gd name="connsiteY105" fmla="*/ 3249501 h 4452102"/>
              <a:gd name="connsiteX106" fmla="*/ 6319066 w 7942329"/>
              <a:gd name="connsiteY106" fmla="*/ 3199473 h 4452102"/>
              <a:gd name="connsiteX107" fmla="*/ 6226449 w 7942329"/>
              <a:gd name="connsiteY107" fmla="*/ 3098727 h 4452102"/>
              <a:gd name="connsiteX108" fmla="*/ 6143105 w 7942329"/>
              <a:gd name="connsiteY108" fmla="*/ 2913607 h 4452102"/>
              <a:gd name="connsiteX109" fmla="*/ 6114256 w 7942329"/>
              <a:gd name="connsiteY109" fmla="*/ 2844001 h 4452102"/>
              <a:gd name="connsiteX110" fmla="*/ 6038467 w 7942329"/>
              <a:gd name="connsiteY110" fmla="*/ 2961690 h 4452102"/>
              <a:gd name="connsiteX111" fmla="*/ 5963480 w 7942329"/>
              <a:gd name="connsiteY111" fmla="*/ 3037936 h 4452102"/>
              <a:gd name="connsiteX112" fmla="*/ 5952605 w 7942329"/>
              <a:gd name="connsiteY112" fmla="*/ 3073769 h 4452102"/>
              <a:gd name="connsiteX113" fmla="*/ 6003320 w 7942329"/>
              <a:gd name="connsiteY113" fmla="*/ 3298501 h 4452102"/>
              <a:gd name="connsiteX114" fmla="*/ 6027133 w 7942329"/>
              <a:gd name="connsiteY114" fmla="*/ 3408176 h 4452102"/>
              <a:gd name="connsiteX115" fmla="*/ 5991643 w 7942329"/>
              <a:gd name="connsiteY115" fmla="*/ 3425462 h 4452102"/>
              <a:gd name="connsiteX116" fmla="*/ 5990384 w 7942329"/>
              <a:gd name="connsiteY116" fmla="*/ 3434851 h 4452102"/>
              <a:gd name="connsiteX117" fmla="*/ 6017859 w 7942329"/>
              <a:gd name="connsiteY117" fmla="*/ 3691294 h 4452102"/>
              <a:gd name="connsiteX118" fmla="*/ 6054609 w 7942329"/>
              <a:gd name="connsiteY118" fmla="*/ 4029593 h 4452102"/>
              <a:gd name="connsiteX119" fmla="*/ 6077964 w 7942329"/>
              <a:gd name="connsiteY119" fmla="*/ 4228451 h 4452102"/>
              <a:gd name="connsiteX120" fmla="*/ 6121309 w 7942329"/>
              <a:gd name="connsiteY120" fmla="*/ 4452102 h 4452102"/>
              <a:gd name="connsiteX121" fmla="*/ 5651560 w 7942329"/>
              <a:gd name="connsiteY121" fmla="*/ 4452102 h 4452102"/>
              <a:gd name="connsiteX122" fmla="*/ 5644028 w 7942329"/>
              <a:gd name="connsiteY122" fmla="*/ 4397386 h 4452102"/>
              <a:gd name="connsiteX123" fmla="*/ 5598622 w 7942329"/>
              <a:gd name="connsiteY123" fmla="*/ 4138238 h 4452102"/>
              <a:gd name="connsiteX124" fmla="*/ 5590835 w 7942329"/>
              <a:gd name="connsiteY124" fmla="*/ 4116599 h 4452102"/>
              <a:gd name="connsiteX125" fmla="*/ 5575786 w 7942329"/>
              <a:gd name="connsiteY125" fmla="*/ 4416590 h 4452102"/>
              <a:gd name="connsiteX126" fmla="*/ 5575797 w 7942329"/>
              <a:gd name="connsiteY126" fmla="*/ 4452102 h 4452102"/>
              <a:gd name="connsiteX127" fmla="*/ 5140213 w 7942329"/>
              <a:gd name="connsiteY127" fmla="*/ 4452102 h 4452102"/>
              <a:gd name="connsiteX128" fmla="*/ 5125917 w 7942329"/>
              <a:gd name="connsiteY128" fmla="*/ 4135834 h 4452102"/>
              <a:gd name="connsiteX129" fmla="*/ 5098671 w 7942329"/>
              <a:gd name="connsiteY129" fmla="*/ 3529643 h 4452102"/>
              <a:gd name="connsiteX130" fmla="*/ 5098213 w 7942329"/>
              <a:gd name="connsiteY130" fmla="*/ 3428210 h 4452102"/>
              <a:gd name="connsiteX131" fmla="*/ 5099129 w 7942329"/>
              <a:gd name="connsiteY131" fmla="*/ 2936732 h 4452102"/>
              <a:gd name="connsiteX132" fmla="*/ 5089397 w 7942329"/>
              <a:gd name="connsiteY132" fmla="*/ 2909370 h 4452102"/>
              <a:gd name="connsiteX133" fmla="*/ 5011206 w 7942329"/>
              <a:gd name="connsiteY133" fmla="*/ 2790194 h 4452102"/>
              <a:gd name="connsiteX134" fmla="*/ 4995636 w 7942329"/>
              <a:gd name="connsiteY134" fmla="*/ 2715780 h 4452102"/>
              <a:gd name="connsiteX135" fmla="*/ 4988537 w 7942329"/>
              <a:gd name="connsiteY135" fmla="*/ 2304097 h 4452102"/>
              <a:gd name="connsiteX136" fmla="*/ 4988881 w 7942329"/>
              <a:gd name="connsiteY136" fmla="*/ 2235407 h 4452102"/>
              <a:gd name="connsiteX137" fmla="*/ 5036392 w 7942329"/>
              <a:gd name="connsiteY137" fmla="*/ 2134775 h 4452102"/>
              <a:gd name="connsiteX138" fmla="*/ 5087337 w 7942329"/>
              <a:gd name="connsiteY138" fmla="*/ 2102948 h 4452102"/>
              <a:gd name="connsiteX139" fmla="*/ 5300506 w 7942329"/>
              <a:gd name="connsiteY139" fmla="*/ 2002089 h 4452102"/>
              <a:gd name="connsiteX140" fmla="*/ 5319510 w 7942329"/>
              <a:gd name="connsiteY140" fmla="*/ 1987434 h 4452102"/>
              <a:gd name="connsiteX141" fmla="*/ 5366219 w 7942329"/>
              <a:gd name="connsiteY141" fmla="*/ 1911762 h 4452102"/>
              <a:gd name="connsiteX142" fmla="*/ 5306573 w 7942329"/>
              <a:gd name="connsiteY142" fmla="*/ 1805292 h 4452102"/>
              <a:gd name="connsiteX143" fmla="*/ 5265587 w 7942329"/>
              <a:gd name="connsiteY143" fmla="*/ 1634712 h 4452102"/>
              <a:gd name="connsiteX144" fmla="*/ 5258948 w 7942329"/>
              <a:gd name="connsiteY144" fmla="*/ 1605404 h 4452102"/>
              <a:gd name="connsiteX145" fmla="*/ 5296155 w 7942329"/>
              <a:gd name="connsiteY145" fmla="*/ 1438945 h 4452102"/>
              <a:gd name="connsiteX146" fmla="*/ 5401594 w 7942329"/>
              <a:gd name="connsiteY146" fmla="*/ 1380215 h 4452102"/>
              <a:gd name="connsiteX147" fmla="*/ 5472002 w 7942329"/>
              <a:gd name="connsiteY147" fmla="*/ 1369567 h 4452102"/>
              <a:gd name="connsiteX148" fmla="*/ 4657107 w 7942329"/>
              <a:gd name="connsiteY148" fmla="*/ 0 h 4452102"/>
              <a:gd name="connsiteX149" fmla="*/ 4678516 w 7942329"/>
              <a:gd name="connsiteY149" fmla="*/ 19921 h 4452102"/>
              <a:gd name="connsiteX150" fmla="*/ 4710914 w 7942329"/>
              <a:gd name="connsiteY150" fmla="*/ 91587 h 4452102"/>
              <a:gd name="connsiteX151" fmla="*/ 4729918 w 7942329"/>
              <a:gd name="connsiteY151" fmla="*/ 194050 h 4452102"/>
              <a:gd name="connsiteX152" fmla="*/ 4728202 w 7942329"/>
              <a:gd name="connsiteY152" fmla="*/ 352724 h 4452102"/>
              <a:gd name="connsiteX153" fmla="*/ 4715265 w 7942329"/>
              <a:gd name="connsiteY153" fmla="*/ 456217 h 4452102"/>
              <a:gd name="connsiteX154" fmla="*/ 4716524 w 7942329"/>
              <a:gd name="connsiteY154" fmla="*/ 483007 h 4452102"/>
              <a:gd name="connsiteX155" fmla="*/ 4757052 w 7942329"/>
              <a:gd name="connsiteY155" fmla="*/ 655992 h 4452102"/>
              <a:gd name="connsiteX156" fmla="*/ 4786244 w 7942329"/>
              <a:gd name="connsiteY156" fmla="*/ 959144 h 4452102"/>
              <a:gd name="connsiteX157" fmla="*/ 4763577 w 7942329"/>
              <a:gd name="connsiteY157" fmla="*/ 1140257 h 4452102"/>
              <a:gd name="connsiteX158" fmla="*/ 4641537 w 7942329"/>
              <a:gd name="connsiteY158" fmla="*/ 1486569 h 4452102"/>
              <a:gd name="connsiteX159" fmla="*/ 4476452 w 7942329"/>
              <a:gd name="connsiteY159" fmla="*/ 1913479 h 4452102"/>
              <a:gd name="connsiteX160" fmla="*/ 4461569 w 7942329"/>
              <a:gd name="connsiteY160" fmla="*/ 2004950 h 4452102"/>
              <a:gd name="connsiteX161" fmla="*/ 4475650 w 7942329"/>
              <a:gd name="connsiteY161" fmla="*/ 2226706 h 4452102"/>
              <a:gd name="connsiteX162" fmla="*/ 4538845 w 7942329"/>
              <a:gd name="connsiteY162" fmla="*/ 2699867 h 4452102"/>
              <a:gd name="connsiteX163" fmla="*/ 4560711 w 7942329"/>
              <a:gd name="connsiteY163" fmla="*/ 2838048 h 4452102"/>
              <a:gd name="connsiteX164" fmla="*/ 4528884 w 7942329"/>
              <a:gd name="connsiteY164" fmla="*/ 2896434 h 4452102"/>
              <a:gd name="connsiteX165" fmla="*/ 4497517 w 7942329"/>
              <a:gd name="connsiteY165" fmla="*/ 2905707 h 4452102"/>
              <a:gd name="connsiteX166" fmla="*/ 4466721 w 7942329"/>
              <a:gd name="connsiteY166" fmla="*/ 2909486 h 4452102"/>
              <a:gd name="connsiteX167" fmla="*/ 4466835 w 7942329"/>
              <a:gd name="connsiteY167" fmla="*/ 2931467 h 4452102"/>
              <a:gd name="connsiteX168" fmla="*/ 4481947 w 7942329"/>
              <a:gd name="connsiteY168" fmla="*/ 3158716 h 4452102"/>
              <a:gd name="connsiteX169" fmla="*/ 4495342 w 7942329"/>
              <a:gd name="connsiteY169" fmla="*/ 3586885 h 4452102"/>
              <a:gd name="connsiteX170" fmla="*/ 4509309 w 7942329"/>
              <a:gd name="connsiteY170" fmla="*/ 3882940 h 4452102"/>
              <a:gd name="connsiteX171" fmla="*/ 4508049 w 7942329"/>
              <a:gd name="connsiteY171" fmla="*/ 4121752 h 4452102"/>
              <a:gd name="connsiteX172" fmla="*/ 4487443 w 7942329"/>
              <a:gd name="connsiteY172" fmla="*/ 4389872 h 4452102"/>
              <a:gd name="connsiteX173" fmla="*/ 4490106 w 7942329"/>
              <a:gd name="connsiteY173" fmla="*/ 4452102 h 4452102"/>
              <a:gd name="connsiteX174" fmla="*/ 4023238 w 7942329"/>
              <a:gd name="connsiteY174" fmla="*/ 4452102 h 4452102"/>
              <a:gd name="connsiteX175" fmla="*/ 4019620 w 7942329"/>
              <a:gd name="connsiteY175" fmla="*/ 4233746 h 4452102"/>
              <a:gd name="connsiteX176" fmla="*/ 4005008 w 7942329"/>
              <a:gd name="connsiteY176" fmla="*/ 4010588 h 4452102"/>
              <a:gd name="connsiteX177" fmla="*/ 3956582 w 7942329"/>
              <a:gd name="connsiteY177" fmla="*/ 3494268 h 4452102"/>
              <a:gd name="connsiteX178" fmla="*/ 3948568 w 7942329"/>
              <a:gd name="connsiteY178" fmla="*/ 3433249 h 4452102"/>
              <a:gd name="connsiteX179" fmla="*/ 3942958 w 7942329"/>
              <a:gd name="connsiteY179" fmla="*/ 3432675 h 4452102"/>
              <a:gd name="connsiteX180" fmla="*/ 3932884 w 7942329"/>
              <a:gd name="connsiteY180" fmla="*/ 3456718 h 4452102"/>
              <a:gd name="connsiteX181" fmla="*/ 3901744 w 7942329"/>
              <a:gd name="connsiteY181" fmla="*/ 3570284 h 4452102"/>
              <a:gd name="connsiteX182" fmla="*/ 3847935 w 7942329"/>
              <a:gd name="connsiteY182" fmla="*/ 4002803 h 4452102"/>
              <a:gd name="connsiteX183" fmla="*/ 3830251 w 7942329"/>
              <a:gd name="connsiteY183" fmla="*/ 4452102 h 4452102"/>
              <a:gd name="connsiteX184" fmla="*/ 3346623 w 7942329"/>
              <a:gd name="connsiteY184" fmla="*/ 4452102 h 4452102"/>
              <a:gd name="connsiteX185" fmla="*/ 3369968 w 7942329"/>
              <a:gd name="connsiteY185" fmla="*/ 4234174 h 4452102"/>
              <a:gd name="connsiteX186" fmla="*/ 3393779 w 7942329"/>
              <a:gd name="connsiteY186" fmla="*/ 3980021 h 4452102"/>
              <a:gd name="connsiteX187" fmla="*/ 3424348 w 7942329"/>
              <a:gd name="connsiteY187" fmla="*/ 3643897 h 4452102"/>
              <a:gd name="connsiteX188" fmla="*/ 3448389 w 7942329"/>
              <a:gd name="connsiteY188" fmla="*/ 3365015 h 4452102"/>
              <a:gd name="connsiteX189" fmla="*/ 3480902 w 7942329"/>
              <a:gd name="connsiteY189" fmla="*/ 3001531 h 4452102"/>
              <a:gd name="connsiteX190" fmla="*/ 3451823 w 7942329"/>
              <a:gd name="connsiteY190" fmla="*/ 2913607 h 4452102"/>
              <a:gd name="connsiteX191" fmla="*/ 3440718 w 7942329"/>
              <a:gd name="connsiteY191" fmla="*/ 2873882 h 4452102"/>
              <a:gd name="connsiteX192" fmla="*/ 3476895 w 7942329"/>
              <a:gd name="connsiteY192" fmla="*/ 2643540 h 4452102"/>
              <a:gd name="connsiteX193" fmla="*/ 3427584 w 7942329"/>
              <a:gd name="connsiteY193" fmla="*/ 2573669 h 4452102"/>
              <a:gd name="connsiteX194" fmla="*/ 3392865 w 7942329"/>
              <a:gd name="connsiteY194" fmla="*/ 2577712 h 4452102"/>
              <a:gd name="connsiteX195" fmla="*/ 3391834 w 7942329"/>
              <a:gd name="connsiteY195" fmla="*/ 2590764 h 4452102"/>
              <a:gd name="connsiteX196" fmla="*/ 3402366 w 7942329"/>
              <a:gd name="connsiteY196" fmla="*/ 2922766 h 4452102"/>
              <a:gd name="connsiteX197" fmla="*/ 3404541 w 7942329"/>
              <a:gd name="connsiteY197" fmla="*/ 2939022 h 4452102"/>
              <a:gd name="connsiteX198" fmla="*/ 3433621 w 7942329"/>
              <a:gd name="connsiteY198" fmla="*/ 3106626 h 4452102"/>
              <a:gd name="connsiteX199" fmla="*/ 3445641 w 7942329"/>
              <a:gd name="connsiteY199" fmla="*/ 3182987 h 4452102"/>
              <a:gd name="connsiteX200" fmla="*/ 3403396 w 7942329"/>
              <a:gd name="connsiteY200" fmla="*/ 3191230 h 4452102"/>
              <a:gd name="connsiteX201" fmla="*/ 3380729 w 7942329"/>
              <a:gd name="connsiteY201" fmla="*/ 3211035 h 4452102"/>
              <a:gd name="connsiteX202" fmla="*/ 3363899 w 7942329"/>
              <a:gd name="connsiteY202" fmla="*/ 3263240 h 4452102"/>
              <a:gd name="connsiteX203" fmla="*/ 3306085 w 7942329"/>
              <a:gd name="connsiteY203" fmla="*/ 3337311 h 4452102"/>
              <a:gd name="connsiteX204" fmla="*/ 3281929 w 7942329"/>
              <a:gd name="connsiteY204" fmla="*/ 3376464 h 4452102"/>
              <a:gd name="connsiteX205" fmla="*/ 3259719 w 7942329"/>
              <a:gd name="connsiteY205" fmla="*/ 3647216 h 4452102"/>
              <a:gd name="connsiteX206" fmla="*/ 3224573 w 7942329"/>
              <a:gd name="connsiteY206" fmla="*/ 4079392 h 4452102"/>
              <a:gd name="connsiteX207" fmla="*/ 3193366 w 7942329"/>
              <a:gd name="connsiteY207" fmla="*/ 4452102 h 4452102"/>
              <a:gd name="connsiteX208" fmla="*/ 2760709 w 7942329"/>
              <a:gd name="connsiteY208" fmla="*/ 4452102 h 4452102"/>
              <a:gd name="connsiteX209" fmla="*/ 2787475 w 7942329"/>
              <a:gd name="connsiteY209" fmla="*/ 4228337 h 4452102"/>
              <a:gd name="connsiteX210" fmla="*/ 2823880 w 7942329"/>
              <a:gd name="connsiteY210" fmla="*/ 3920718 h 4452102"/>
              <a:gd name="connsiteX211" fmla="*/ 2839907 w 7942329"/>
              <a:gd name="connsiteY211" fmla="*/ 3777041 h 4452102"/>
              <a:gd name="connsiteX212" fmla="*/ 2834757 w 7942329"/>
              <a:gd name="connsiteY212" fmla="*/ 3775440 h 4452102"/>
              <a:gd name="connsiteX213" fmla="*/ 2824682 w 7942329"/>
              <a:gd name="connsiteY213" fmla="*/ 3802457 h 4452102"/>
              <a:gd name="connsiteX214" fmla="*/ 2693599 w 7942329"/>
              <a:gd name="connsiteY214" fmla="*/ 4220895 h 4452102"/>
              <a:gd name="connsiteX215" fmla="*/ 2616529 w 7942329"/>
              <a:gd name="connsiteY215" fmla="*/ 4452102 h 4452102"/>
              <a:gd name="connsiteX216" fmla="*/ 2160872 w 7942329"/>
              <a:gd name="connsiteY216" fmla="*/ 4452102 h 4452102"/>
              <a:gd name="connsiteX217" fmla="*/ 2257987 w 7942329"/>
              <a:gd name="connsiteY217" fmla="*/ 4053519 h 4452102"/>
              <a:gd name="connsiteX218" fmla="*/ 2331714 w 7942329"/>
              <a:gd name="connsiteY218" fmla="*/ 3663130 h 4452102"/>
              <a:gd name="connsiteX219" fmla="*/ 2368235 w 7942329"/>
              <a:gd name="connsiteY219" fmla="*/ 3338570 h 4452102"/>
              <a:gd name="connsiteX220" fmla="*/ 2379455 w 7942329"/>
              <a:gd name="connsiteY220" fmla="*/ 3230384 h 4452102"/>
              <a:gd name="connsiteX221" fmla="*/ 2314313 w 7942329"/>
              <a:gd name="connsiteY221" fmla="*/ 3201418 h 4452102"/>
              <a:gd name="connsiteX222" fmla="*/ 2345911 w 7942329"/>
              <a:gd name="connsiteY222" fmla="*/ 3125745 h 4452102"/>
              <a:gd name="connsiteX223" fmla="*/ 2350834 w 7942329"/>
              <a:gd name="connsiteY223" fmla="*/ 3025114 h 4452102"/>
              <a:gd name="connsiteX224" fmla="*/ 2304238 w 7942329"/>
              <a:gd name="connsiteY224" fmla="*/ 2899068 h 4452102"/>
              <a:gd name="connsiteX225" fmla="*/ 2271841 w 7942329"/>
              <a:gd name="connsiteY225" fmla="*/ 2814808 h 4452102"/>
              <a:gd name="connsiteX226" fmla="*/ 2217805 w 7942329"/>
              <a:gd name="connsiteY226" fmla="*/ 2784011 h 4452102"/>
              <a:gd name="connsiteX227" fmla="*/ 2215630 w 7942329"/>
              <a:gd name="connsiteY227" fmla="*/ 2799353 h 4452102"/>
              <a:gd name="connsiteX228" fmla="*/ 2202921 w 7942329"/>
              <a:gd name="connsiteY228" fmla="*/ 3175316 h 4452102"/>
              <a:gd name="connsiteX229" fmla="*/ 2194106 w 7942329"/>
              <a:gd name="connsiteY229" fmla="*/ 3231872 h 4452102"/>
              <a:gd name="connsiteX230" fmla="*/ 2188497 w 7942329"/>
              <a:gd name="connsiteY230" fmla="*/ 3265987 h 4452102"/>
              <a:gd name="connsiteX231" fmla="*/ 2192160 w 7942329"/>
              <a:gd name="connsiteY231" fmla="*/ 3386654 h 4452102"/>
              <a:gd name="connsiteX232" fmla="*/ 2158157 w 7942329"/>
              <a:gd name="connsiteY232" fmla="*/ 3448589 h 4452102"/>
              <a:gd name="connsiteX233" fmla="*/ 2118318 w 7942329"/>
              <a:gd name="connsiteY233" fmla="*/ 3465990 h 4452102"/>
              <a:gd name="connsiteX234" fmla="*/ 2025930 w 7942329"/>
              <a:gd name="connsiteY234" fmla="*/ 3476637 h 4452102"/>
              <a:gd name="connsiteX235" fmla="*/ 1998224 w 7942329"/>
              <a:gd name="connsiteY235" fmla="*/ 3476751 h 4452102"/>
              <a:gd name="connsiteX236" fmla="*/ 1996049 w 7942329"/>
              <a:gd name="connsiteY236" fmla="*/ 3497587 h 4452102"/>
              <a:gd name="connsiteX237" fmla="*/ 1986204 w 7942329"/>
              <a:gd name="connsiteY237" fmla="*/ 4082369 h 4452102"/>
              <a:gd name="connsiteX238" fmla="*/ 1935487 w 7942329"/>
              <a:gd name="connsiteY238" fmla="*/ 4238754 h 4452102"/>
              <a:gd name="connsiteX239" fmla="*/ 1922895 w 7942329"/>
              <a:gd name="connsiteY239" fmla="*/ 4279168 h 4452102"/>
              <a:gd name="connsiteX240" fmla="*/ 1923043 w 7942329"/>
              <a:gd name="connsiteY240" fmla="*/ 4452102 h 4452102"/>
              <a:gd name="connsiteX241" fmla="*/ 1611859 w 7942329"/>
              <a:gd name="connsiteY241" fmla="*/ 4452102 h 4452102"/>
              <a:gd name="connsiteX242" fmla="*/ 1600967 w 7942329"/>
              <a:gd name="connsiteY242" fmla="*/ 4240013 h 4452102"/>
              <a:gd name="connsiteX243" fmla="*/ 1585168 w 7942329"/>
              <a:gd name="connsiteY243" fmla="*/ 4192618 h 4452102"/>
              <a:gd name="connsiteX244" fmla="*/ 1561469 w 7942329"/>
              <a:gd name="connsiteY244" fmla="*/ 4132628 h 4452102"/>
              <a:gd name="connsiteX245" fmla="*/ 1557347 w 7942329"/>
              <a:gd name="connsiteY245" fmla="*/ 3893929 h 4452102"/>
              <a:gd name="connsiteX246" fmla="*/ 1546129 w 7942329"/>
              <a:gd name="connsiteY246" fmla="*/ 3457633 h 4452102"/>
              <a:gd name="connsiteX247" fmla="*/ 1544641 w 7942329"/>
              <a:gd name="connsiteY247" fmla="*/ 3441720 h 4452102"/>
              <a:gd name="connsiteX248" fmla="*/ 1539030 w 7942329"/>
              <a:gd name="connsiteY248" fmla="*/ 3445727 h 4452102"/>
              <a:gd name="connsiteX249" fmla="*/ 1526438 w 7942329"/>
              <a:gd name="connsiteY249" fmla="*/ 3481904 h 4452102"/>
              <a:gd name="connsiteX250" fmla="*/ 1409893 w 7942329"/>
              <a:gd name="connsiteY250" fmla="*/ 3909957 h 4452102"/>
              <a:gd name="connsiteX251" fmla="*/ 1368564 w 7942329"/>
              <a:gd name="connsiteY251" fmla="*/ 4125416 h 4452102"/>
              <a:gd name="connsiteX252" fmla="*/ 1279268 w 7942329"/>
              <a:gd name="connsiteY252" fmla="*/ 4283174 h 4452102"/>
              <a:gd name="connsiteX253" fmla="*/ 1255111 w 7942329"/>
              <a:gd name="connsiteY253" fmla="*/ 4322213 h 4452102"/>
              <a:gd name="connsiteX254" fmla="*/ 1210466 w 7942329"/>
              <a:gd name="connsiteY254" fmla="*/ 4452102 h 4452102"/>
              <a:gd name="connsiteX255" fmla="*/ 898134 w 7942329"/>
              <a:gd name="connsiteY255" fmla="*/ 4452102 h 4452102"/>
              <a:gd name="connsiteX256" fmla="*/ 906508 w 7942329"/>
              <a:gd name="connsiteY256" fmla="*/ 4349574 h 4452102"/>
              <a:gd name="connsiteX257" fmla="*/ 912347 w 7942329"/>
              <a:gd name="connsiteY257" fmla="*/ 4286723 h 4452102"/>
              <a:gd name="connsiteX258" fmla="*/ 898151 w 7942329"/>
              <a:gd name="connsiteY258" fmla="*/ 4211965 h 4452102"/>
              <a:gd name="connsiteX259" fmla="*/ 865867 w 7942329"/>
              <a:gd name="connsiteY259" fmla="*/ 4105151 h 4452102"/>
              <a:gd name="connsiteX260" fmla="*/ 885215 w 7942329"/>
              <a:gd name="connsiteY260" fmla="*/ 3965138 h 4452102"/>
              <a:gd name="connsiteX261" fmla="*/ 1023739 w 7942329"/>
              <a:gd name="connsiteY261" fmla="*/ 3636456 h 4452102"/>
              <a:gd name="connsiteX262" fmla="*/ 1035188 w 7942329"/>
              <a:gd name="connsiteY262" fmla="*/ 3585969 h 4452102"/>
              <a:gd name="connsiteX263" fmla="*/ 1024656 w 7942329"/>
              <a:gd name="connsiteY263" fmla="*/ 3422143 h 4452102"/>
              <a:gd name="connsiteX264" fmla="*/ 1006109 w 7942329"/>
              <a:gd name="connsiteY264" fmla="*/ 3396728 h 4452102"/>
              <a:gd name="connsiteX265" fmla="*/ 947379 w 7942329"/>
              <a:gd name="connsiteY265" fmla="*/ 3359520 h 4452102"/>
              <a:gd name="connsiteX266" fmla="*/ 992486 w 7942329"/>
              <a:gd name="connsiteY266" fmla="*/ 3234619 h 4452102"/>
              <a:gd name="connsiteX267" fmla="*/ 1111549 w 7942329"/>
              <a:gd name="connsiteY267" fmla="*/ 2907197 h 4452102"/>
              <a:gd name="connsiteX268" fmla="*/ 1133072 w 7942329"/>
              <a:gd name="connsiteY268" fmla="*/ 2805535 h 4452102"/>
              <a:gd name="connsiteX269" fmla="*/ 1144291 w 7942329"/>
              <a:gd name="connsiteY269" fmla="*/ 2657736 h 4452102"/>
              <a:gd name="connsiteX270" fmla="*/ 1110289 w 7942329"/>
              <a:gd name="connsiteY270" fmla="*/ 2450063 h 4452102"/>
              <a:gd name="connsiteX271" fmla="*/ 1093117 w 7942329"/>
              <a:gd name="connsiteY271" fmla="*/ 2395454 h 4452102"/>
              <a:gd name="connsiteX272" fmla="*/ 1076288 w 7942329"/>
              <a:gd name="connsiteY272" fmla="*/ 2404727 h 4452102"/>
              <a:gd name="connsiteX273" fmla="*/ 608965 w 7942329"/>
              <a:gd name="connsiteY273" fmla="*/ 2782980 h 4452102"/>
              <a:gd name="connsiteX274" fmla="*/ 423159 w 7942329"/>
              <a:gd name="connsiteY274" fmla="*/ 2954134 h 4452102"/>
              <a:gd name="connsiteX275" fmla="*/ 401637 w 7942329"/>
              <a:gd name="connsiteY275" fmla="*/ 2982411 h 4452102"/>
              <a:gd name="connsiteX276" fmla="*/ 342447 w 7942329"/>
              <a:gd name="connsiteY276" fmla="*/ 3042629 h 4452102"/>
              <a:gd name="connsiteX277" fmla="*/ 278909 w 7942329"/>
              <a:gd name="connsiteY277" fmla="*/ 3029006 h 4452102"/>
              <a:gd name="connsiteX278" fmla="*/ 242848 w 7942329"/>
              <a:gd name="connsiteY278" fmla="*/ 2973825 h 4452102"/>
              <a:gd name="connsiteX279" fmla="*/ 184690 w 7942329"/>
              <a:gd name="connsiteY279" fmla="*/ 2945547 h 4452102"/>
              <a:gd name="connsiteX280" fmla="*/ 127334 w 7942329"/>
              <a:gd name="connsiteY280" fmla="*/ 2944861 h 4452102"/>
              <a:gd name="connsiteX281" fmla="*/ 42844 w 7942329"/>
              <a:gd name="connsiteY281" fmla="*/ 2863005 h 4452102"/>
              <a:gd name="connsiteX282" fmla="*/ 25214 w 7942329"/>
              <a:gd name="connsiteY282" fmla="*/ 2831293 h 4452102"/>
              <a:gd name="connsiteX283" fmla="*/ 21207 w 7942329"/>
              <a:gd name="connsiteY283" fmla="*/ 2827630 h 4452102"/>
              <a:gd name="connsiteX284" fmla="*/ 23382 w 7942329"/>
              <a:gd name="connsiteY284" fmla="*/ 2757566 h 4452102"/>
              <a:gd name="connsiteX285" fmla="*/ 92301 w 7942329"/>
              <a:gd name="connsiteY285" fmla="*/ 2725281 h 4452102"/>
              <a:gd name="connsiteX286" fmla="*/ 132485 w 7942329"/>
              <a:gd name="connsiteY286" fmla="*/ 2708911 h 4452102"/>
              <a:gd name="connsiteX287" fmla="*/ 237008 w 7942329"/>
              <a:gd name="connsiteY287" fmla="*/ 2660942 h 4452102"/>
              <a:gd name="connsiteX288" fmla="*/ 274559 w 7942329"/>
              <a:gd name="connsiteY288" fmla="*/ 2639648 h 4452102"/>
              <a:gd name="connsiteX289" fmla="*/ 515546 w 7942329"/>
              <a:gd name="connsiteY289" fmla="*/ 2435638 h 4452102"/>
              <a:gd name="connsiteX290" fmla="*/ 661971 w 7942329"/>
              <a:gd name="connsiteY290" fmla="*/ 2324475 h 4452102"/>
              <a:gd name="connsiteX291" fmla="*/ 726884 w 7942329"/>
              <a:gd name="connsiteY291" fmla="*/ 2273987 h 4452102"/>
              <a:gd name="connsiteX292" fmla="*/ 992600 w 7942329"/>
              <a:gd name="connsiteY292" fmla="*/ 2020176 h 4452102"/>
              <a:gd name="connsiteX293" fmla="*/ 1107771 w 7942329"/>
              <a:gd name="connsiteY293" fmla="*/ 1902487 h 4452102"/>
              <a:gd name="connsiteX294" fmla="*/ 1207371 w 7942329"/>
              <a:gd name="connsiteY294" fmla="*/ 1841698 h 4452102"/>
              <a:gd name="connsiteX295" fmla="*/ 1358032 w 7942329"/>
              <a:gd name="connsiteY295" fmla="*/ 1814106 h 4452102"/>
              <a:gd name="connsiteX296" fmla="*/ 1453855 w 7942329"/>
              <a:gd name="connsiteY296" fmla="*/ 1754461 h 4452102"/>
              <a:gd name="connsiteX297" fmla="*/ 1460495 w 7942329"/>
              <a:gd name="connsiteY297" fmla="*/ 1717941 h 4452102"/>
              <a:gd name="connsiteX298" fmla="*/ 1432103 w 7942329"/>
              <a:gd name="connsiteY298" fmla="*/ 1659898 h 4452102"/>
              <a:gd name="connsiteX299" fmla="*/ 1405543 w 7942329"/>
              <a:gd name="connsiteY299" fmla="*/ 1612615 h 4452102"/>
              <a:gd name="connsiteX300" fmla="*/ 1376693 w 7942329"/>
              <a:gd name="connsiteY300" fmla="*/ 1503971 h 4452102"/>
              <a:gd name="connsiteX301" fmla="*/ 1370968 w 7942329"/>
              <a:gd name="connsiteY301" fmla="*/ 1482906 h 4452102"/>
              <a:gd name="connsiteX302" fmla="*/ 1374632 w 7942329"/>
              <a:gd name="connsiteY302" fmla="*/ 1414673 h 4452102"/>
              <a:gd name="connsiteX303" fmla="*/ 1403711 w 7942329"/>
              <a:gd name="connsiteY303" fmla="*/ 1371628 h 4452102"/>
              <a:gd name="connsiteX304" fmla="*/ 1489917 w 7942329"/>
              <a:gd name="connsiteY304" fmla="*/ 1287367 h 4452102"/>
              <a:gd name="connsiteX305" fmla="*/ 1647561 w 7942329"/>
              <a:gd name="connsiteY305" fmla="*/ 1256228 h 4452102"/>
              <a:gd name="connsiteX306" fmla="*/ 1681106 w 7942329"/>
              <a:gd name="connsiteY306" fmla="*/ 1274203 h 4452102"/>
              <a:gd name="connsiteX307" fmla="*/ 1790094 w 7942329"/>
              <a:gd name="connsiteY307" fmla="*/ 1374261 h 4452102"/>
              <a:gd name="connsiteX308" fmla="*/ 1800397 w 7942329"/>
              <a:gd name="connsiteY308" fmla="*/ 1398532 h 4452102"/>
              <a:gd name="connsiteX309" fmla="*/ 1808411 w 7942329"/>
              <a:gd name="connsiteY309" fmla="*/ 1469397 h 4452102"/>
              <a:gd name="connsiteX310" fmla="*/ 1804862 w 7942329"/>
              <a:gd name="connsiteY310" fmla="*/ 1498934 h 4452102"/>
              <a:gd name="connsiteX311" fmla="*/ 1779102 w 7942329"/>
              <a:gd name="connsiteY311" fmla="*/ 1619370 h 4452102"/>
              <a:gd name="connsiteX312" fmla="*/ 1758611 w 7942329"/>
              <a:gd name="connsiteY312" fmla="*/ 1675238 h 4452102"/>
              <a:gd name="connsiteX313" fmla="*/ 1754489 w 7942329"/>
              <a:gd name="connsiteY313" fmla="*/ 1682337 h 4452102"/>
              <a:gd name="connsiteX314" fmla="*/ 1709840 w 7942329"/>
              <a:gd name="connsiteY314" fmla="*/ 1793500 h 4452102"/>
              <a:gd name="connsiteX315" fmla="*/ 1796047 w 7942329"/>
              <a:gd name="connsiteY315" fmla="*/ 1905237 h 4452102"/>
              <a:gd name="connsiteX316" fmla="*/ 1834513 w 7942329"/>
              <a:gd name="connsiteY316" fmla="*/ 1935918 h 4452102"/>
              <a:gd name="connsiteX317" fmla="*/ 2060962 w 7942329"/>
              <a:gd name="connsiteY317" fmla="*/ 2046509 h 4452102"/>
              <a:gd name="connsiteX318" fmla="*/ 2076303 w 7942329"/>
              <a:gd name="connsiteY318" fmla="*/ 2025558 h 4452102"/>
              <a:gd name="connsiteX319" fmla="*/ 2291761 w 7942329"/>
              <a:gd name="connsiteY319" fmla="*/ 1783539 h 4452102"/>
              <a:gd name="connsiteX320" fmla="*/ 2309276 w 7942329"/>
              <a:gd name="connsiteY320" fmla="*/ 1762361 h 4452102"/>
              <a:gd name="connsiteX321" fmla="*/ 2434292 w 7942329"/>
              <a:gd name="connsiteY321" fmla="*/ 1692068 h 4452102"/>
              <a:gd name="connsiteX322" fmla="*/ 2629031 w 7942329"/>
              <a:gd name="connsiteY322" fmla="*/ 1659668 h 4452102"/>
              <a:gd name="connsiteX323" fmla="*/ 2648722 w 7942329"/>
              <a:gd name="connsiteY323" fmla="*/ 1646846 h 4452102"/>
              <a:gd name="connsiteX324" fmla="*/ 2709283 w 7942329"/>
              <a:gd name="connsiteY324" fmla="*/ 1565334 h 4452102"/>
              <a:gd name="connsiteX325" fmla="*/ 2712374 w 7942329"/>
              <a:gd name="connsiteY325" fmla="*/ 1474091 h 4452102"/>
              <a:gd name="connsiteX326" fmla="*/ 2692911 w 7942329"/>
              <a:gd name="connsiteY326" fmla="*/ 1444325 h 4452102"/>
              <a:gd name="connsiteX327" fmla="*/ 2729087 w 7942329"/>
              <a:gd name="connsiteY327" fmla="*/ 1144493 h 4452102"/>
              <a:gd name="connsiteX328" fmla="*/ 2875169 w 7942329"/>
              <a:gd name="connsiteY328" fmla="*/ 1102249 h 4452102"/>
              <a:gd name="connsiteX329" fmla="*/ 2948211 w 7942329"/>
              <a:gd name="connsiteY329" fmla="*/ 1113810 h 4452102"/>
              <a:gd name="connsiteX330" fmla="*/ 3108258 w 7942329"/>
              <a:gd name="connsiteY330" fmla="*/ 1271341 h 4452102"/>
              <a:gd name="connsiteX331" fmla="*/ 3096580 w 7942329"/>
              <a:gd name="connsiteY331" fmla="*/ 1363042 h 4452102"/>
              <a:gd name="connsiteX332" fmla="*/ 3072769 w 7942329"/>
              <a:gd name="connsiteY332" fmla="*/ 1458521 h 4452102"/>
              <a:gd name="connsiteX333" fmla="*/ 3027776 w 7942329"/>
              <a:gd name="connsiteY333" fmla="*/ 1569113 h 4452102"/>
              <a:gd name="connsiteX334" fmla="*/ 2983241 w 7942329"/>
              <a:gd name="connsiteY334" fmla="*/ 1624866 h 4452102"/>
              <a:gd name="connsiteX335" fmla="*/ 2975686 w 7942329"/>
              <a:gd name="connsiteY335" fmla="*/ 1654402 h 4452102"/>
              <a:gd name="connsiteX336" fmla="*/ 2992630 w 7942329"/>
              <a:gd name="connsiteY336" fmla="*/ 1715194 h 4452102"/>
              <a:gd name="connsiteX337" fmla="*/ 3007740 w 7942329"/>
              <a:gd name="connsiteY337" fmla="*/ 1732365 h 4452102"/>
              <a:gd name="connsiteX338" fmla="*/ 3276434 w 7942329"/>
              <a:gd name="connsiteY338" fmla="*/ 1888063 h 4452102"/>
              <a:gd name="connsiteX339" fmla="*/ 3287196 w 7942329"/>
              <a:gd name="connsiteY339" fmla="*/ 1896535 h 4452102"/>
              <a:gd name="connsiteX340" fmla="*/ 3294294 w 7942329"/>
              <a:gd name="connsiteY340" fmla="*/ 1898596 h 4452102"/>
              <a:gd name="connsiteX341" fmla="*/ 3304025 w 7942329"/>
              <a:gd name="connsiteY341" fmla="*/ 1880736 h 4452102"/>
              <a:gd name="connsiteX342" fmla="*/ 3456746 w 7942329"/>
              <a:gd name="connsiteY342" fmla="*/ 1534194 h 4452102"/>
              <a:gd name="connsiteX343" fmla="*/ 3587944 w 7942329"/>
              <a:gd name="connsiteY343" fmla="*/ 1399905 h 4452102"/>
              <a:gd name="connsiteX344" fmla="*/ 3785199 w 7942329"/>
              <a:gd name="connsiteY344" fmla="*/ 1310264 h 4452102"/>
              <a:gd name="connsiteX345" fmla="*/ 3815194 w 7942329"/>
              <a:gd name="connsiteY345" fmla="*/ 1280842 h 4452102"/>
              <a:gd name="connsiteX346" fmla="*/ 3866026 w 7942329"/>
              <a:gd name="connsiteY346" fmla="*/ 1193491 h 4452102"/>
              <a:gd name="connsiteX347" fmla="*/ 3873696 w 7942329"/>
              <a:gd name="connsiteY347" fmla="*/ 1160292 h 4452102"/>
              <a:gd name="connsiteX348" fmla="*/ 3848051 w 7942329"/>
              <a:gd name="connsiteY348" fmla="*/ 1103393 h 4452102"/>
              <a:gd name="connsiteX349" fmla="*/ 3828131 w 7942329"/>
              <a:gd name="connsiteY349" fmla="*/ 1090570 h 4452102"/>
              <a:gd name="connsiteX350" fmla="*/ 3798022 w 7942329"/>
              <a:gd name="connsiteY350" fmla="*/ 1057601 h 4452102"/>
              <a:gd name="connsiteX351" fmla="*/ 3787834 w 7942329"/>
              <a:gd name="connsiteY351" fmla="*/ 1035390 h 4452102"/>
              <a:gd name="connsiteX352" fmla="*/ 3745474 w 7942329"/>
              <a:gd name="connsiteY352" fmla="*/ 940253 h 4452102"/>
              <a:gd name="connsiteX353" fmla="*/ 3747191 w 7942329"/>
              <a:gd name="connsiteY353" fmla="*/ 824396 h 4452102"/>
              <a:gd name="connsiteX354" fmla="*/ 3856523 w 7942329"/>
              <a:gd name="connsiteY354" fmla="*/ 665951 h 4452102"/>
              <a:gd name="connsiteX355" fmla="*/ 3988064 w 7942329"/>
              <a:gd name="connsiteY355" fmla="*/ 643628 h 4452102"/>
              <a:gd name="connsiteX356" fmla="*/ 4072210 w 7942329"/>
              <a:gd name="connsiteY356" fmla="*/ 607909 h 4452102"/>
              <a:gd name="connsiteX357" fmla="*/ 4119835 w 7942329"/>
              <a:gd name="connsiteY357" fmla="*/ 629202 h 4452102"/>
              <a:gd name="connsiteX358" fmla="*/ 4148227 w 7942329"/>
              <a:gd name="connsiteY358" fmla="*/ 676026 h 4452102"/>
              <a:gd name="connsiteX359" fmla="*/ 4222642 w 7942329"/>
              <a:gd name="connsiteY359" fmla="*/ 905222 h 4452102"/>
              <a:gd name="connsiteX360" fmla="*/ 4206041 w 7942329"/>
              <a:gd name="connsiteY360" fmla="*/ 984101 h 4452102"/>
              <a:gd name="connsiteX361" fmla="*/ 4157272 w 7942329"/>
              <a:gd name="connsiteY361" fmla="*/ 1042602 h 4452102"/>
              <a:gd name="connsiteX362" fmla="*/ 4142274 w 7942329"/>
              <a:gd name="connsiteY362" fmla="*/ 1077864 h 4452102"/>
              <a:gd name="connsiteX363" fmla="*/ 4143304 w 7942329"/>
              <a:gd name="connsiteY363" fmla="*/ 1121825 h 4452102"/>
              <a:gd name="connsiteX364" fmla="*/ 4177077 w 7942329"/>
              <a:gd name="connsiteY364" fmla="*/ 1187080 h 4452102"/>
              <a:gd name="connsiteX365" fmla="*/ 4235006 w 7942329"/>
              <a:gd name="connsiteY365" fmla="*/ 1217648 h 4452102"/>
              <a:gd name="connsiteX366" fmla="*/ 4343079 w 7942329"/>
              <a:gd name="connsiteY366" fmla="*/ 1243064 h 4452102"/>
              <a:gd name="connsiteX367" fmla="*/ 4357160 w 7942329"/>
              <a:gd name="connsiteY367" fmla="*/ 1213296 h 4452102"/>
              <a:gd name="connsiteX368" fmla="*/ 4477940 w 7942329"/>
              <a:gd name="connsiteY368" fmla="*/ 778718 h 4452102"/>
              <a:gd name="connsiteX369" fmla="*/ 4489388 w 7942329"/>
              <a:gd name="connsiteY369" fmla="*/ 614434 h 4452102"/>
              <a:gd name="connsiteX370" fmla="*/ 4494884 w 7942329"/>
              <a:gd name="connsiteY370" fmla="*/ 485525 h 4452102"/>
              <a:gd name="connsiteX371" fmla="*/ 4513889 w 7942329"/>
              <a:gd name="connsiteY371" fmla="*/ 443739 h 4452102"/>
              <a:gd name="connsiteX372" fmla="*/ 4515032 w 7942329"/>
              <a:gd name="connsiteY372" fmla="*/ 242020 h 4452102"/>
              <a:gd name="connsiteX373" fmla="*/ 4520070 w 7942329"/>
              <a:gd name="connsiteY373" fmla="*/ 160163 h 4452102"/>
              <a:gd name="connsiteX374" fmla="*/ 4513889 w 7942329"/>
              <a:gd name="connsiteY374" fmla="*/ 83688 h 4452102"/>
              <a:gd name="connsiteX375" fmla="*/ 4519842 w 7942329"/>
              <a:gd name="connsiteY375" fmla="*/ 43848 h 4452102"/>
              <a:gd name="connsiteX376" fmla="*/ 4574908 w 7942329"/>
              <a:gd name="connsiteY376" fmla="*/ 39955 h 4452102"/>
              <a:gd name="connsiteX377" fmla="*/ 4609825 w 7942329"/>
              <a:gd name="connsiteY377" fmla="*/ 89183 h 4452102"/>
              <a:gd name="connsiteX378" fmla="*/ 4617382 w 7942329"/>
              <a:gd name="connsiteY378" fmla="*/ 103150 h 4452102"/>
              <a:gd name="connsiteX379" fmla="*/ 4624364 w 7942329"/>
              <a:gd name="connsiteY379" fmla="*/ 99486 h 4452102"/>
              <a:gd name="connsiteX380" fmla="*/ 4636843 w 7942329"/>
              <a:gd name="connsiteY380" fmla="*/ 50259 h 4452102"/>
              <a:gd name="connsiteX381" fmla="*/ 4657107 w 7942329"/>
              <a:gd name="connsiteY381" fmla="*/ 0 h 44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</a:cxnLst>
            <a:rect l="l" t="t" r="r" b="b"/>
            <a:pathLst>
              <a:path w="7942329" h="4452102">
                <a:moveTo>
                  <a:pt x="7245810" y="2390531"/>
                </a:moveTo>
                <a:cubicBezTo>
                  <a:pt x="7247299" y="2404384"/>
                  <a:pt x="7246841" y="2412511"/>
                  <a:pt x="7249132" y="2419839"/>
                </a:cubicBezTo>
                <a:cubicBezTo>
                  <a:pt x="7272486" y="2491850"/>
                  <a:pt x="7296184" y="2563745"/>
                  <a:pt x="7320111" y="2635641"/>
                </a:cubicBezTo>
                <a:cubicBezTo>
                  <a:pt x="7321714" y="2640563"/>
                  <a:pt x="7324690" y="2646288"/>
                  <a:pt x="7328812" y="2649036"/>
                </a:cubicBezTo>
                <a:cubicBezTo>
                  <a:pt x="7360524" y="2670214"/>
                  <a:pt x="7392693" y="2690822"/>
                  <a:pt x="7424406" y="2711428"/>
                </a:cubicBezTo>
                <a:cubicBezTo>
                  <a:pt x="7439632" y="2691280"/>
                  <a:pt x="7443410" y="2678687"/>
                  <a:pt x="7441806" y="2656248"/>
                </a:cubicBezTo>
                <a:cubicBezTo>
                  <a:pt x="7439746" y="2626367"/>
                  <a:pt x="7428641" y="2599465"/>
                  <a:pt x="7414101" y="2573820"/>
                </a:cubicBezTo>
                <a:cubicBezTo>
                  <a:pt x="7377008" y="2508794"/>
                  <a:pt x="7327781" y="2453955"/>
                  <a:pt x="7270652" y="2405987"/>
                </a:cubicBezTo>
                <a:cubicBezTo>
                  <a:pt x="7264815" y="2401063"/>
                  <a:pt x="7257602" y="2397744"/>
                  <a:pt x="7245810" y="2390531"/>
                </a:cubicBezTo>
                <a:close/>
                <a:moveTo>
                  <a:pt x="2403267" y="2193849"/>
                </a:moveTo>
                <a:cubicBezTo>
                  <a:pt x="2330226" y="2220637"/>
                  <a:pt x="2264399" y="2248687"/>
                  <a:pt x="2213568" y="2303295"/>
                </a:cubicBezTo>
                <a:cubicBezTo>
                  <a:pt x="2211050" y="2305929"/>
                  <a:pt x="2209104" y="2309019"/>
                  <a:pt x="2206814" y="2311882"/>
                </a:cubicBezTo>
                <a:cubicBezTo>
                  <a:pt x="2194450" y="2327222"/>
                  <a:pt x="2200862" y="2345310"/>
                  <a:pt x="2199829" y="2362139"/>
                </a:cubicBezTo>
                <a:cubicBezTo>
                  <a:pt x="2198913" y="2375993"/>
                  <a:pt x="2211622" y="2379654"/>
                  <a:pt x="2220094" y="2385609"/>
                </a:cubicBezTo>
                <a:cubicBezTo>
                  <a:pt x="2279052" y="2427280"/>
                  <a:pt x="2338242" y="2468610"/>
                  <a:pt x="2397543" y="2509938"/>
                </a:cubicBezTo>
                <a:cubicBezTo>
                  <a:pt x="2403840" y="2514289"/>
                  <a:pt x="2410823" y="2517723"/>
                  <a:pt x="2420783" y="2523447"/>
                </a:cubicBezTo>
                <a:cubicBezTo>
                  <a:pt x="2419868" y="2412398"/>
                  <a:pt x="2416776" y="2305929"/>
                  <a:pt x="2403267" y="2193849"/>
                </a:cubicBezTo>
                <a:close/>
                <a:moveTo>
                  <a:pt x="5472002" y="1369567"/>
                </a:moveTo>
                <a:cubicBezTo>
                  <a:pt x="5502569" y="1366018"/>
                  <a:pt x="5532907" y="1370483"/>
                  <a:pt x="5560613" y="1383192"/>
                </a:cubicBezTo>
                <a:cubicBezTo>
                  <a:pt x="5590378" y="1396814"/>
                  <a:pt x="5618655" y="1413873"/>
                  <a:pt x="5647162" y="1430015"/>
                </a:cubicBezTo>
                <a:cubicBezTo>
                  <a:pt x="5668456" y="1442035"/>
                  <a:pt x="5679789" y="1461840"/>
                  <a:pt x="5685171" y="1484852"/>
                </a:cubicBezTo>
                <a:cubicBezTo>
                  <a:pt x="5698221" y="1541063"/>
                  <a:pt x="5695016" y="1597619"/>
                  <a:pt x="5687345" y="1654059"/>
                </a:cubicBezTo>
                <a:cubicBezTo>
                  <a:pt x="5686200" y="1662531"/>
                  <a:pt x="5680591" y="1670888"/>
                  <a:pt x="5675782" y="1678444"/>
                </a:cubicBezTo>
                <a:cubicBezTo>
                  <a:pt x="5661816" y="1699967"/>
                  <a:pt x="5647735" y="1721375"/>
                  <a:pt x="5632737" y="1742097"/>
                </a:cubicBezTo>
                <a:cubicBezTo>
                  <a:pt x="5624723" y="1753203"/>
                  <a:pt x="5623234" y="1763619"/>
                  <a:pt x="5630561" y="1774954"/>
                </a:cubicBezTo>
                <a:cubicBezTo>
                  <a:pt x="5640979" y="1791095"/>
                  <a:pt x="5650024" y="1808497"/>
                  <a:pt x="5662617" y="1822693"/>
                </a:cubicBezTo>
                <a:cubicBezTo>
                  <a:pt x="5696504" y="1861045"/>
                  <a:pt x="5731994" y="1898023"/>
                  <a:pt x="5766911" y="1935574"/>
                </a:cubicBezTo>
                <a:cubicBezTo>
                  <a:pt x="5784427" y="1954349"/>
                  <a:pt x="5808011" y="1959959"/>
                  <a:pt x="5831938" y="1960303"/>
                </a:cubicBezTo>
                <a:cubicBezTo>
                  <a:pt x="5854607" y="1960646"/>
                  <a:pt x="5878418" y="1959615"/>
                  <a:pt x="5899598" y="1952746"/>
                </a:cubicBezTo>
                <a:cubicBezTo>
                  <a:pt x="5925128" y="1944389"/>
                  <a:pt x="5950086" y="1944275"/>
                  <a:pt x="5975272" y="1947366"/>
                </a:cubicBezTo>
                <a:cubicBezTo>
                  <a:pt x="6008816" y="1951487"/>
                  <a:pt x="6042016" y="1958241"/>
                  <a:pt x="6075445" y="1963622"/>
                </a:cubicBezTo>
                <a:cubicBezTo>
                  <a:pt x="6104523" y="1968316"/>
                  <a:pt x="6120437" y="1985832"/>
                  <a:pt x="6125932" y="2013995"/>
                </a:cubicBezTo>
                <a:cubicBezTo>
                  <a:pt x="6127192" y="2020292"/>
                  <a:pt x="6129710" y="2026588"/>
                  <a:pt x="6129367" y="2032885"/>
                </a:cubicBezTo>
                <a:cubicBezTo>
                  <a:pt x="6126848" y="2085205"/>
                  <a:pt x="6145509" y="2133516"/>
                  <a:pt x="6157416" y="2183203"/>
                </a:cubicBezTo>
                <a:cubicBezTo>
                  <a:pt x="6169092" y="2232086"/>
                  <a:pt x="6181686" y="2280856"/>
                  <a:pt x="6194164" y="2329511"/>
                </a:cubicBezTo>
                <a:cubicBezTo>
                  <a:pt x="6201262" y="2357560"/>
                  <a:pt x="6201491" y="2357560"/>
                  <a:pt x="6235264" y="2358248"/>
                </a:cubicBezTo>
                <a:cubicBezTo>
                  <a:pt x="6239271" y="2351378"/>
                  <a:pt x="6243965" y="2343708"/>
                  <a:pt x="6248087" y="2335809"/>
                </a:cubicBezTo>
                <a:cubicBezTo>
                  <a:pt x="6271097" y="2292076"/>
                  <a:pt x="6295024" y="2248801"/>
                  <a:pt x="6316547" y="2204381"/>
                </a:cubicBezTo>
                <a:cubicBezTo>
                  <a:pt x="6328111" y="2180453"/>
                  <a:pt x="6345168" y="2163625"/>
                  <a:pt x="6368752" y="2154695"/>
                </a:cubicBezTo>
                <a:cubicBezTo>
                  <a:pt x="6405386" y="2140843"/>
                  <a:pt x="6443166" y="2130082"/>
                  <a:pt x="6480260" y="2117259"/>
                </a:cubicBezTo>
                <a:cubicBezTo>
                  <a:pt x="6510368" y="2106841"/>
                  <a:pt x="6540820" y="2096995"/>
                  <a:pt x="6569670" y="2083716"/>
                </a:cubicBezTo>
                <a:cubicBezTo>
                  <a:pt x="6606305" y="2066772"/>
                  <a:pt x="6635384" y="2040785"/>
                  <a:pt x="6649580" y="2001173"/>
                </a:cubicBezTo>
                <a:cubicBezTo>
                  <a:pt x="6650152" y="1999455"/>
                  <a:pt x="6651298" y="1997967"/>
                  <a:pt x="6652213" y="1996366"/>
                </a:cubicBezTo>
                <a:cubicBezTo>
                  <a:pt x="6678202" y="1944389"/>
                  <a:pt x="6678315" y="1944275"/>
                  <a:pt x="6654617" y="1889323"/>
                </a:cubicBezTo>
                <a:cubicBezTo>
                  <a:pt x="6647406" y="1872494"/>
                  <a:pt x="6640192" y="1855664"/>
                  <a:pt x="6631376" y="1839637"/>
                </a:cubicBezTo>
                <a:cubicBezTo>
                  <a:pt x="6615921" y="1811474"/>
                  <a:pt x="6609624" y="1781365"/>
                  <a:pt x="6610540" y="1749881"/>
                </a:cubicBezTo>
                <a:cubicBezTo>
                  <a:pt x="6610998" y="1732022"/>
                  <a:pt x="6608823" y="1715308"/>
                  <a:pt x="6599550" y="1699852"/>
                </a:cubicBezTo>
                <a:cubicBezTo>
                  <a:pt x="6597718" y="1696761"/>
                  <a:pt x="6596802" y="1692984"/>
                  <a:pt x="6594971" y="1689892"/>
                </a:cubicBezTo>
                <a:cubicBezTo>
                  <a:pt x="6555360" y="1624179"/>
                  <a:pt x="6579402" y="1562815"/>
                  <a:pt x="6608938" y="1502483"/>
                </a:cubicBezTo>
                <a:cubicBezTo>
                  <a:pt x="6617754" y="1484279"/>
                  <a:pt x="6636758" y="1476380"/>
                  <a:pt x="6654617" y="1469283"/>
                </a:cubicBezTo>
                <a:cubicBezTo>
                  <a:pt x="6696633" y="1452338"/>
                  <a:pt x="6740938" y="1446387"/>
                  <a:pt x="6785473" y="1440890"/>
                </a:cubicBezTo>
                <a:cubicBezTo>
                  <a:pt x="6880722" y="1429099"/>
                  <a:pt x="6948726" y="1477526"/>
                  <a:pt x="7006768" y="1543582"/>
                </a:cubicBezTo>
                <a:cubicBezTo>
                  <a:pt x="7039856" y="1581247"/>
                  <a:pt x="7067102" y="1623949"/>
                  <a:pt x="7098013" y="1665737"/>
                </a:cubicBezTo>
                <a:cubicBezTo>
                  <a:pt x="7085534" y="1693213"/>
                  <a:pt x="7073742" y="1720803"/>
                  <a:pt x="7060346" y="1747707"/>
                </a:cubicBezTo>
                <a:cubicBezTo>
                  <a:pt x="7057027" y="1754461"/>
                  <a:pt x="7049586" y="1759841"/>
                  <a:pt x="7042946" y="1764078"/>
                </a:cubicBezTo>
                <a:cubicBezTo>
                  <a:pt x="7023713" y="1776327"/>
                  <a:pt x="7003906" y="1787776"/>
                  <a:pt x="6983758" y="1799796"/>
                </a:cubicBezTo>
                <a:cubicBezTo>
                  <a:pt x="6981812" y="1828417"/>
                  <a:pt x="6980324" y="1856694"/>
                  <a:pt x="6977690" y="1884858"/>
                </a:cubicBezTo>
                <a:cubicBezTo>
                  <a:pt x="6976546" y="1896993"/>
                  <a:pt x="6982384" y="1903175"/>
                  <a:pt x="6991314" y="1909243"/>
                </a:cubicBezTo>
                <a:cubicBezTo>
                  <a:pt x="7017072" y="1926644"/>
                  <a:pt x="7041800" y="1945877"/>
                  <a:pt x="7068361" y="1961791"/>
                </a:cubicBezTo>
                <a:cubicBezTo>
                  <a:pt x="7087938" y="1973469"/>
                  <a:pt x="7096524" y="1988809"/>
                  <a:pt x="7096408" y="2010676"/>
                </a:cubicBezTo>
                <a:cubicBezTo>
                  <a:pt x="7096408" y="2016971"/>
                  <a:pt x="7097669" y="2023382"/>
                  <a:pt x="7098699" y="2033458"/>
                </a:cubicBezTo>
                <a:cubicBezTo>
                  <a:pt x="7120679" y="2035289"/>
                  <a:pt x="7143118" y="2037464"/>
                  <a:pt x="7165557" y="2039068"/>
                </a:cubicBezTo>
                <a:cubicBezTo>
                  <a:pt x="7208374" y="2042158"/>
                  <a:pt x="7251534" y="2042845"/>
                  <a:pt x="7294123" y="2048570"/>
                </a:cubicBezTo>
                <a:cubicBezTo>
                  <a:pt x="7338770" y="2054521"/>
                  <a:pt x="7379871" y="2073756"/>
                  <a:pt x="7420283" y="2093218"/>
                </a:cubicBezTo>
                <a:cubicBezTo>
                  <a:pt x="7428183" y="2096995"/>
                  <a:pt x="7435395" y="2103636"/>
                  <a:pt x="7441005" y="2110391"/>
                </a:cubicBezTo>
                <a:cubicBezTo>
                  <a:pt x="7510956" y="2194993"/>
                  <a:pt x="7580676" y="2279940"/>
                  <a:pt x="7650282" y="2364887"/>
                </a:cubicBezTo>
                <a:cubicBezTo>
                  <a:pt x="7654862" y="2370497"/>
                  <a:pt x="7658753" y="2376793"/>
                  <a:pt x="7662302" y="2383090"/>
                </a:cubicBezTo>
                <a:cubicBezTo>
                  <a:pt x="7709813" y="2468610"/>
                  <a:pt x="7757209" y="2554244"/>
                  <a:pt x="7804606" y="2639761"/>
                </a:cubicBezTo>
                <a:cubicBezTo>
                  <a:pt x="7806780" y="2643768"/>
                  <a:pt x="7808841" y="2647776"/>
                  <a:pt x="7809642" y="2649264"/>
                </a:cubicBezTo>
                <a:cubicBezTo>
                  <a:pt x="7741868" y="2809656"/>
                  <a:pt x="7675010" y="2967986"/>
                  <a:pt x="7607464" y="3127921"/>
                </a:cubicBezTo>
                <a:cubicBezTo>
                  <a:pt x="7719544" y="3268621"/>
                  <a:pt x="7830594" y="3407947"/>
                  <a:pt x="7942329" y="3548075"/>
                </a:cubicBezTo>
                <a:cubicBezTo>
                  <a:pt x="7935231" y="3562500"/>
                  <a:pt x="7922524" y="3570399"/>
                  <a:pt x="7909816" y="3576467"/>
                </a:cubicBezTo>
                <a:cubicBezTo>
                  <a:pt x="7873640" y="3593982"/>
                  <a:pt x="7837578" y="3611957"/>
                  <a:pt x="7800254" y="3626495"/>
                </a:cubicBezTo>
                <a:cubicBezTo>
                  <a:pt x="7687718" y="3670343"/>
                  <a:pt x="7571286" y="3702398"/>
                  <a:pt x="7454972" y="3734339"/>
                </a:cubicBezTo>
                <a:cubicBezTo>
                  <a:pt x="7446271" y="3736743"/>
                  <a:pt x="7437571" y="3739377"/>
                  <a:pt x="7427154" y="3742468"/>
                </a:cubicBezTo>
                <a:cubicBezTo>
                  <a:pt x="7425320" y="3802802"/>
                  <a:pt x="7423260" y="3862103"/>
                  <a:pt x="7422001" y="3921521"/>
                </a:cubicBezTo>
                <a:cubicBezTo>
                  <a:pt x="7421773" y="3930335"/>
                  <a:pt x="7424864" y="3939608"/>
                  <a:pt x="7428068" y="3948079"/>
                </a:cubicBezTo>
                <a:cubicBezTo>
                  <a:pt x="7433449" y="3962619"/>
                  <a:pt x="7438830" y="3977389"/>
                  <a:pt x="7446386" y="3990897"/>
                </a:cubicBezTo>
                <a:cubicBezTo>
                  <a:pt x="7485082" y="4059701"/>
                  <a:pt x="7500880" y="4135834"/>
                  <a:pt x="7519884" y="4211163"/>
                </a:cubicBezTo>
                <a:cubicBezTo>
                  <a:pt x="7530875" y="4254667"/>
                  <a:pt x="7530532" y="4293020"/>
                  <a:pt x="7500995" y="4328853"/>
                </a:cubicBezTo>
                <a:cubicBezTo>
                  <a:pt x="7479014" y="4355527"/>
                  <a:pt x="7478784" y="4384491"/>
                  <a:pt x="7485997" y="4418264"/>
                </a:cubicBezTo>
                <a:lnTo>
                  <a:pt x="7493055" y="4452102"/>
                </a:lnTo>
                <a:lnTo>
                  <a:pt x="7075370" y="4452102"/>
                </a:lnTo>
                <a:lnTo>
                  <a:pt x="7069391" y="4442420"/>
                </a:lnTo>
                <a:cubicBezTo>
                  <a:pt x="7054509" y="4430972"/>
                  <a:pt x="7041457" y="4415516"/>
                  <a:pt x="7031841" y="4399375"/>
                </a:cubicBezTo>
                <a:cubicBezTo>
                  <a:pt x="7014095" y="4369609"/>
                  <a:pt x="6997496" y="4338928"/>
                  <a:pt x="6983643" y="4307215"/>
                </a:cubicBezTo>
                <a:cubicBezTo>
                  <a:pt x="6949756" y="4229939"/>
                  <a:pt x="6926859" y="4148998"/>
                  <a:pt x="6906480" y="4067258"/>
                </a:cubicBezTo>
                <a:cubicBezTo>
                  <a:pt x="6904304" y="4058443"/>
                  <a:pt x="6901672" y="4049742"/>
                  <a:pt x="6899269" y="4041042"/>
                </a:cubicBezTo>
                <a:cubicBezTo>
                  <a:pt x="6897436" y="4041500"/>
                  <a:pt x="6895605" y="4041958"/>
                  <a:pt x="6893774" y="4042300"/>
                </a:cubicBezTo>
                <a:cubicBezTo>
                  <a:pt x="6896866" y="4076761"/>
                  <a:pt x="6899727" y="4111334"/>
                  <a:pt x="6902933" y="4145793"/>
                </a:cubicBezTo>
                <a:cubicBezTo>
                  <a:pt x="6909230" y="4215057"/>
                  <a:pt x="6916097" y="4284205"/>
                  <a:pt x="6921708" y="4353581"/>
                </a:cubicBezTo>
                <a:cubicBezTo>
                  <a:pt x="6923368" y="4374589"/>
                  <a:pt x="6922567" y="4395597"/>
                  <a:pt x="6918230" y="4415574"/>
                </a:cubicBezTo>
                <a:lnTo>
                  <a:pt x="6902074" y="4452102"/>
                </a:lnTo>
                <a:lnTo>
                  <a:pt x="6486022" y="4452102"/>
                </a:lnTo>
                <a:lnTo>
                  <a:pt x="6478427" y="4437941"/>
                </a:lnTo>
                <a:cubicBezTo>
                  <a:pt x="6474563" y="4433949"/>
                  <a:pt x="6469842" y="4430801"/>
                  <a:pt x="6464919" y="4427423"/>
                </a:cubicBezTo>
                <a:cubicBezTo>
                  <a:pt x="6424276" y="4399605"/>
                  <a:pt x="6406416" y="4361138"/>
                  <a:pt x="6411684" y="4311795"/>
                </a:cubicBezTo>
                <a:cubicBezTo>
                  <a:pt x="6415118" y="4280082"/>
                  <a:pt x="6427597" y="4252034"/>
                  <a:pt x="6442480" y="4224444"/>
                </a:cubicBezTo>
                <a:cubicBezTo>
                  <a:pt x="6448432" y="4213453"/>
                  <a:pt x="6454957" y="4201203"/>
                  <a:pt x="6455874" y="4189183"/>
                </a:cubicBezTo>
                <a:cubicBezTo>
                  <a:pt x="6458393" y="4157357"/>
                  <a:pt x="6459766" y="4125186"/>
                  <a:pt x="6458508" y="4093360"/>
                </a:cubicBezTo>
                <a:cubicBezTo>
                  <a:pt x="6454156" y="3985174"/>
                  <a:pt x="6435612" y="3878818"/>
                  <a:pt x="6416491" y="3772576"/>
                </a:cubicBezTo>
                <a:cubicBezTo>
                  <a:pt x="6408592" y="3728615"/>
                  <a:pt x="6398860" y="3684996"/>
                  <a:pt x="6389930" y="3640806"/>
                </a:cubicBezTo>
                <a:cubicBezTo>
                  <a:pt x="6347800" y="3632564"/>
                  <a:pt x="6338070" y="3602225"/>
                  <a:pt x="6336238" y="3567079"/>
                </a:cubicBezTo>
                <a:cubicBezTo>
                  <a:pt x="6335552" y="3552540"/>
                  <a:pt x="6334864" y="3537314"/>
                  <a:pt x="6338070" y="3523347"/>
                </a:cubicBezTo>
                <a:cubicBezTo>
                  <a:pt x="6346656" y="3485452"/>
                  <a:pt x="6346198" y="3447101"/>
                  <a:pt x="6346084" y="3408748"/>
                </a:cubicBezTo>
                <a:cubicBezTo>
                  <a:pt x="6345970" y="3355628"/>
                  <a:pt x="6344710" y="3302508"/>
                  <a:pt x="6346656" y="3249501"/>
                </a:cubicBezTo>
                <a:cubicBezTo>
                  <a:pt x="6347573" y="3225345"/>
                  <a:pt x="6341161" y="3209661"/>
                  <a:pt x="6319066" y="3199473"/>
                </a:cubicBezTo>
                <a:cubicBezTo>
                  <a:pt x="6274303" y="3178980"/>
                  <a:pt x="6246369" y="3142345"/>
                  <a:pt x="6226449" y="3098727"/>
                </a:cubicBezTo>
                <a:cubicBezTo>
                  <a:pt x="6198400" y="3037134"/>
                  <a:pt x="6170581" y="2975429"/>
                  <a:pt x="6143105" y="2913607"/>
                </a:cubicBezTo>
                <a:cubicBezTo>
                  <a:pt x="6133718" y="2893000"/>
                  <a:pt x="6125589" y="2871820"/>
                  <a:pt x="6114256" y="2844001"/>
                </a:cubicBezTo>
                <a:cubicBezTo>
                  <a:pt x="6093647" y="2891283"/>
                  <a:pt x="6068805" y="2928490"/>
                  <a:pt x="6038467" y="2961690"/>
                </a:cubicBezTo>
                <a:cubicBezTo>
                  <a:pt x="6014424" y="2988021"/>
                  <a:pt x="5989354" y="3013551"/>
                  <a:pt x="5963480" y="3037936"/>
                </a:cubicBezTo>
                <a:cubicBezTo>
                  <a:pt x="5952031" y="3048698"/>
                  <a:pt x="5948941" y="3058429"/>
                  <a:pt x="5952605" y="3073769"/>
                </a:cubicBezTo>
                <a:cubicBezTo>
                  <a:pt x="5970234" y="3148527"/>
                  <a:pt x="5986606" y="3223513"/>
                  <a:pt x="6003320" y="3298501"/>
                </a:cubicBezTo>
                <a:cubicBezTo>
                  <a:pt x="6011448" y="3334792"/>
                  <a:pt x="6019119" y="3371312"/>
                  <a:pt x="6027133" y="3408176"/>
                </a:cubicBezTo>
                <a:cubicBezTo>
                  <a:pt x="6013738" y="3414701"/>
                  <a:pt x="6002519" y="3420197"/>
                  <a:pt x="5991643" y="3425462"/>
                </a:cubicBezTo>
                <a:cubicBezTo>
                  <a:pt x="5991071" y="3429469"/>
                  <a:pt x="5990154" y="3432217"/>
                  <a:pt x="5990384" y="3434851"/>
                </a:cubicBezTo>
                <a:cubicBezTo>
                  <a:pt x="5999428" y="3520371"/>
                  <a:pt x="6008587" y="3605889"/>
                  <a:pt x="6017859" y="3691294"/>
                </a:cubicBezTo>
                <a:cubicBezTo>
                  <a:pt x="6029994" y="3804060"/>
                  <a:pt x="6042244" y="3916826"/>
                  <a:pt x="6054609" y="4029593"/>
                </a:cubicBezTo>
                <a:cubicBezTo>
                  <a:pt x="6061936" y="4095993"/>
                  <a:pt x="6065599" y="4163080"/>
                  <a:pt x="6077964" y="4228451"/>
                </a:cubicBezTo>
                <a:lnTo>
                  <a:pt x="6121309" y="4452102"/>
                </a:lnTo>
                <a:lnTo>
                  <a:pt x="5651560" y="4452102"/>
                </a:lnTo>
                <a:lnTo>
                  <a:pt x="5644028" y="4397386"/>
                </a:lnTo>
                <a:cubicBezTo>
                  <a:pt x="5630018" y="4310822"/>
                  <a:pt x="5614420" y="4224501"/>
                  <a:pt x="5598622" y="4138238"/>
                </a:cubicBezTo>
                <a:cubicBezTo>
                  <a:pt x="5597476" y="4131941"/>
                  <a:pt x="5594384" y="4126101"/>
                  <a:pt x="5590835" y="4116599"/>
                </a:cubicBezTo>
                <a:cubicBezTo>
                  <a:pt x="5581670" y="4150058"/>
                  <a:pt x="5576733" y="4276492"/>
                  <a:pt x="5575786" y="4416590"/>
                </a:cubicBezTo>
                <a:lnTo>
                  <a:pt x="5575797" y="4452102"/>
                </a:lnTo>
                <a:lnTo>
                  <a:pt x="5140213" y="4452102"/>
                </a:lnTo>
                <a:lnTo>
                  <a:pt x="5125917" y="4135834"/>
                </a:lnTo>
                <a:cubicBezTo>
                  <a:pt x="5116758" y="3933769"/>
                  <a:pt x="5107371" y="3731707"/>
                  <a:pt x="5098671" y="3529643"/>
                </a:cubicBezTo>
                <a:cubicBezTo>
                  <a:pt x="5097182" y="3495870"/>
                  <a:pt x="5098213" y="3461983"/>
                  <a:pt x="5098213" y="3428210"/>
                </a:cubicBezTo>
                <a:cubicBezTo>
                  <a:pt x="5098441" y="3264385"/>
                  <a:pt x="5098671" y="3100559"/>
                  <a:pt x="5099129" y="2936732"/>
                </a:cubicBezTo>
                <a:cubicBezTo>
                  <a:pt x="5099129" y="2926086"/>
                  <a:pt x="5095465" y="2918187"/>
                  <a:pt x="5089397" y="2909370"/>
                </a:cubicBezTo>
                <a:cubicBezTo>
                  <a:pt x="5062608" y="2870103"/>
                  <a:pt x="5036734" y="2830263"/>
                  <a:pt x="5011206" y="2790194"/>
                </a:cubicBezTo>
                <a:cubicBezTo>
                  <a:pt x="4996894" y="2767640"/>
                  <a:pt x="4996208" y="2741194"/>
                  <a:pt x="4995636" y="2715780"/>
                </a:cubicBezTo>
                <a:cubicBezTo>
                  <a:pt x="4992659" y="2578514"/>
                  <a:pt x="4990713" y="2441248"/>
                  <a:pt x="4988537" y="2304097"/>
                </a:cubicBezTo>
                <a:cubicBezTo>
                  <a:pt x="4988194" y="2281201"/>
                  <a:pt x="4989109" y="2258304"/>
                  <a:pt x="4988881" y="2235407"/>
                </a:cubicBezTo>
                <a:cubicBezTo>
                  <a:pt x="4988422" y="2194078"/>
                  <a:pt x="5005023" y="2160420"/>
                  <a:pt x="5036392" y="2134775"/>
                </a:cubicBezTo>
                <a:cubicBezTo>
                  <a:pt x="5051732" y="2122181"/>
                  <a:pt x="5069363" y="2111650"/>
                  <a:pt x="5087337" y="2102948"/>
                </a:cubicBezTo>
                <a:cubicBezTo>
                  <a:pt x="5158088" y="2068833"/>
                  <a:pt x="5229525" y="2035862"/>
                  <a:pt x="5300506" y="2002089"/>
                </a:cubicBezTo>
                <a:cubicBezTo>
                  <a:pt x="5307604" y="1998654"/>
                  <a:pt x="5315274" y="1993732"/>
                  <a:pt x="5319510" y="1987434"/>
                </a:cubicBezTo>
                <a:cubicBezTo>
                  <a:pt x="5335537" y="1963050"/>
                  <a:pt x="5350306" y="1937864"/>
                  <a:pt x="5366219" y="1911762"/>
                </a:cubicBezTo>
                <a:cubicBezTo>
                  <a:pt x="5332446" y="1883255"/>
                  <a:pt x="5317219" y="1845018"/>
                  <a:pt x="5306573" y="1805292"/>
                </a:cubicBezTo>
                <a:cubicBezTo>
                  <a:pt x="5291576" y="1748851"/>
                  <a:pt x="5279097" y="1691609"/>
                  <a:pt x="5265587" y="1634712"/>
                </a:cubicBezTo>
                <a:cubicBezTo>
                  <a:pt x="5263298" y="1624980"/>
                  <a:pt x="5260435" y="1615249"/>
                  <a:pt x="5258948" y="1605404"/>
                </a:cubicBezTo>
                <a:cubicBezTo>
                  <a:pt x="5249559" y="1545070"/>
                  <a:pt x="5260550" y="1488401"/>
                  <a:pt x="5296155" y="1438945"/>
                </a:cubicBezTo>
                <a:cubicBezTo>
                  <a:pt x="5321341" y="1403913"/>
                  <a:pt x="5360266" y="1388229"/>
                  <a:pt x="5401594" y="1380215"/>
                </a:cubicBezTo>
                <a:cubicBezTo>
                  <a:pt x="5424834" y="1375748"/>
                  <a:pt x="5448417" y="1372315"/>
                  <a:pt x="5472002" y="1369567"/>
                </a:cubicBezTo>
                <a:close/>
                <a:moveTo>
                  <a:pt x="4657107" y="0"/>
                </a:moveTo>
                <a:cubicBezTo>
                  <a:pt x="4664777" y="6983"/>
                  <a:pt x="4673134" y="12365"/>
                  <a:pt x="4678516" y="19921"/>
                </a:cubicBezTo>
                <a:cubicBezTo>
                  <a:pt x="4693857" y="41672"/>
                  <a:pt x="4706907" y="64340"/>
                  <a:pt x="4710914" y="91587"/>
                </a:cubicBezTo>
                <a:cubicBezTo>
                  <a:pt x="4716066" y="125933"/>
                  <a:pt x="4723165" y="160047"/>
                  <a:pt x="4729918" y="194050"/>
                </a:cubicBezTo>
                <a:cubicBezTo>
                  <a:pt x="4740451" y="247056"/>
                  <a:pt x="4732552" y="299947"/>
                  <a:pt x="4728202" y="352724"/>
                </a:cubicBezTo>
                <a:cubicBezTo>
                  <a:pt x="4725340" y="387298"/>
                  <a:pt x="4719272" y="421643"/>
                  <a:pt x="4715265" y="456217"/>
                </a:cubicBezTo>
                <a:cubicBezTo>
                  <a:pt x="4714234" y="465032"/>
                  <a:pt x="4713204" y="475336"/>
                  <a:pt x="4716524" y="483007"/>
                </a:cubicBezTo>
                <a:cubicBezTo>
                  <a:pt x="4741138" y="538188"/>
                  <a:pt x="4750411" y="597146"/>
                  <a:pt x="4757052" y="655992"/>
                </a:cubicBezTo>
                <a:cubicBezTo>
                  <a:pt x="4768614" y="756851"/>
                  <a:pt x="4775026" y="858283"/>
                  <a:pt x="4786244" y="959144"/>
                </a:cubicBezTo>
                <a:cubicBezTo>
                  <a:pt x="4793229" y="1021880"/>
                  <a:pt x="4779261" y="1081069"/>
                  <a:pt x="4763577" y="1140257"/>
                </a:cubicBezTo>
                <a:cubicBezTo>
                  <a:pt x="4731979" y="1258862"/>
                  <a:pt x="4694429" y="1376207"/>
                  <a:pt x="4641537" y="1486569"/>
                </a:cubicBezTo>
                <a:cubicBezTo>
                  <a:pt x="4575251" y="1624980"/>
                  <a:pt x="4526023" y="1769001"/>
                  <a:pt x="4476452" y="1913479"/>
                </a:cubicBezTo>
                <a:cubicBezTo>
                  <a:pt x="4466263" y="1943359"/>
                  <a:pt x="4459966" y="1973697"/>
                  <a:pt x="4461569" y="2004950"/>
                </a:cubicBezTo>
                <a:cubicBezTo>
                  <a:pt x="4465347" y="2078907"/>
                  <a:pt x="4466835" y="2153321"/>
                  <a:pt x="4475650" y="2226706"/>
                </a:cubicBezTo>
                <a:cubicBezTo>
                  <a:pt x="4494539" y="2384692"/>
                  <a:pt x="4517208" y="2542223"/>
                  <a:pt x="4538845" y="2699867"/>
                </a:cubicBezTo>
                <a:cubicBezTo>
                  <a:pt x="4545142" y="2746118"/>
                  <a:pt x="4553615" y="2792025"/>
                  <a:pt x="4560711" y="2838048"/>
                </a:cubicBezTo>
                <a:cubicBezTo>
                  <a:pt x="4565520" y="2868729"/>
                  <a:pt x="4557163" y="2884184"/>
                  <a:pt x="4528884" y="2896434"/>
                </a:cubicBezTo>
                <a:cubicBezTo>
                  <a:pt x="4518924" y="2900786"/>
                  <a:pt x="4508164" y="2903533"/>
                  <a:pt x="4497517" y="2905707"/>
                </a:cubicBezTo>
                <a:cubicBezTo>
                  <a:pt x="4487786" y="2907769"/>
                  <a:pt x="4477826" y="2908227"/>
                  <a:pt x="4466721" y="2909486"/>
                </a:cubicBezTo>
                <a:cubicBezTo>
                  <a:pt x="4466721" y="2917614"/>
                  <a:pt x="4466263" y="2924598"/>
                  <a:pt x="4466835" y="2931467"/>
                </a:cubicBezTo>
                <a:cubicBezTo>
                  <a:pt x="4471873" y="3007254"/>
                  <a:pt x="4478970" y="3082927"/>
                  <a:pt x="4481947" y="3158716"/>
                </a:cubicBezTo>
                <a:cubicBezTo>
                  <a:pt x="4487557" y="3301362"/>
                  <a:pt x="4490076" y="3444124"/>
                  <a:pt x="4495342" y="3586885"/>
                </a:cubicBezTo>
                <a:cubicBezTo>
                  <a:pt x="4499004" y="3685684"/>
                  <a:pt x="4506561" y="3784255"/>
                  <a:pt x="4509309" y="3882940"/>
                </a:cubicBezTo>
                <a:cubicBezTo>
                  <a:pt x="4511483" y="3962505"/>
                  <a:pt x="4511483" y="4042300"/>
                  <a:pt x="4508049" y="4121752"/>
                </a:cubicBezTo>
                <a:cubicBezTo>
                  <a:pt x="4504156" y="4211278"/>
                  <a:pt x="4499692" y="4301149"/>
                  <a:pt x="4487443" y="4389872"/>
                </a:cubicBezTo>
                <a:lnTo>
                  <a:pt x="4490106" y="4452102"/>
                </a:lnTo>
                <a:lnTo>
                  <a:pt x="4023238" y="4452102"/>
                </a:lnTo>
                <a:lnTo>
                  <a:pt x="4019620" y="4233746"/>
                </a:lnTo>
                <a:cubicBezTo>
                  <a:pt x="4016228" y="4159274"/>
                  <a:pt x="4011019" y="4084888"/>
                  <a:pt x="4005008" y="4010588"/>
                </a:cubicBezTo>
                <a:cubicBezTo>
                  <a:pt x="3991041" y="3838290"/>
                  <a:pt x="3973067" y="3666336"/>
                  <a:pt x="3956582" y="3494268"/>
                </a:cubicBezTo>
                <a:cubicBezTo>
                  <a:pt x="3954636" y="3473775"/>
                  <a:pt x="3951315" y="3453512"/>
                  <a:pt x="3948568" y="3433249"/>
                </a:cubicBezTo>
                <a:cubicBezTo>
                  <a:pt x="3946736" y="3433019"/>
                  <a:pt x="3944790" y="3432790"/>
                  <a:pt x="3942958" y="3432675"/>
                </a:cubicBezTo>
                <a:cubicBezTo>
                  <a:pt x="3939523" y="3440690"/>
                  <a:pt x="3935287" y="3448359"/>
                  <a:pt x="3932884" y="3456718"/>
                </a:cubicBezTo>
                <a:cubicBezTo>
                  <a:pt x="3922121" y="3494497"/>
                  <a:pt x="3909872" y="3531932"/>
                  <a:pt x="3901744" y="3570284"/>
                </a:cubicBezTo>
                <a:cubicBezTo>
                  <a:pt x="3871177" y="3712817"/>
                  <a:pt x="3856409" y="3857638"/>
                  <a:pt x="3847935" y="4002803"/>
                </a:cubicBezTo>
                <a:lnTo>
                  <a:pt x="3830251" y="4452102"/>
                </a:lnTo>
                <a:lnTo>
                  <a:pt x="3346623" y="4452102"/>
                </a:lnTo>
                <a:lnTo>
                  <a:pt x="3369968" y="4234174"/>
                </a:lnTo>
                <a:cubicBezTo>
                  <a:pt x="3378668" y="4149571"/>
                  <a:pt x="3385995" y="4064739"/>
                  <a:pt x="3393779" y="3980021"/>
                </a:cubicBezTo>
                <a:cubicBezTo>
                  <a:pt x="3404083" y="3867941"/>
                  <a:pt x="3414387" y="3755977"/>
                  <a:pt x="3424348" y="3643897"/>
                </a:cubicBezTo>
                <a:cubicBezTo>
                  <a:pt x="3432590" y="3550937"/>
                  <a:pt x="3440375" y="3457976"/>
                  <a:pt x="3448389" y="3365015"/>
                </a:cubicBezTo>
                <a:cubicBezTo>
                  <a:pt x="3458807" y="3243778"/>
                  <a:pt x="3467736" y="3122425"/>
                  <a:pt x="3480902" y="3001531"/>
                </a:cubicBezTo>
                <a:cubicBezTo>
                  <a:pt x="3484910" y="2965239"/>
                  <a:pt x="3477811" y="2937534"/>
                  <a:pt x="3451823" y="2913607"/>
                </a:cubicBezTo>
                <a:cubicBezTo>
                  <a:pt x="3439917" y="2902617"/>
                  <a:pt x="3438085" y="2889565"/>
                  <a:pt x="3440718" y="2873882"/>
                </a:cubicBezTo>
                <a:cubicBezTo>
                  <a:pt x="3453312" y="2797177"/>
                  <a:pt x="3464989" y="2720359"/>
                  <a:pt x="3476895" y="2643540"/>
                </a:cubicBezTo>
                <a:cubicBezTo>
                  <a:pt x="3482563" y="2606533"/>
                  <a:pt x="3459830" y="2578156"/>
                  <a:pt x="3427584" y="2573669"/>
                </a:cubicBezTo>
                <a:cubicBezTo>
                  <a:pt x="3416834" y="2572174"/>
                  <a:pt x="3405028" y="2573333"/>
                  <a:pt x="3392865" y="2577712"/>
                </a:cubicBezTo>
                <a:cubicBezTo>
                  <a:pt x="3392520" y="2581833"/>
                  <a:pt x="3391719" y="2586299"/>
                  <a:pt x="3391834" y="2590764"/>
                </a:cubicBezTo>
                <a:cubicBezTo>
                  <a:pt x="3395268" y="2701468"/>
                  <a:pt x="3398702" y="2812175"/>
                  <a:pt x="3402366" y="2922766"/>
                </a:cubicBezTo>
                <a:cubicBezTo>
                  <a:pt x="3402595" y="2928261"/>
                  <a:pt x="3403511" y="2933641"/>
                  <a:pt x="3404541" y="2939022"/>
                </a:cubicBezTo>
                <a:cubicBezTo>
                  <a:pt x="3414158" y="2994890"/>
                  <a:pt x="3424005" y="3050758"/>
                  <a:pt x="3433621" y="3106626"/>
                </a:cubicBezTo>
                <a:cubicBezTo>
                  <a:pt x="3437742" y="3131585"/>
                  <a:pt x="3441405" y="3156655"/>
                  <a:pt x="3445641" y="3182987"/>
                </a:cubicBezTo>
                <a:cubicBezTo>
                  <a:pt x="3429957" y="3186193"/>
                  <a:pt x="3416791" y="3190085"/>
                  <a:pt x="3403396" y="3191230"/>
                </a:cubicBezTo>
                <a:cubicBezTo>
                  <a:pt x="3390002" y="3192374"/>
                  <a:pt x="3384278" y="3199473"/>
                  <a:pt x="3380729" y="3211035"/>
                </a:cubicBezTo>
                <a:cubicBezTo>
                  <a:pt x="3375349" y="3228550"/>
                  <a:pt x="3367563" y="3245381"/>
                  <a:pt x="3363899" y="3263240"/>
                </a:cubicBezTo>
                <a:cubicBezTo>
                  <a:pt x="3356916" y="3298156"/>
                  <a:pt x="3338484" y="3323001"/>
                  <a:pt x="3306085" y="3337311"/>
                </a:cubicBezTo>
                <a:cubicBezTo>
                  <a:pt x="3288914" y="3344868"/>
                  <a:pt x="3283303" y="3358490"/>
                  <a:pt x="3281929" y="3376464"/>
                </a:cubicBezTo>
                <a:cubicBezTo>
                  <a:pt x="3274946" y="3466791"/>
                  <a:pt x="3267160" y="3557005"/>
                  <a:pt x="3259719" y="3647216"/>
                </a:cubicBezTo>
                <a:cubicBezTo>
                  <a:pt x="3247928" y="3791238"/>
                  <a:pt x="3236594" y="3935373"/>
                  <a:pt x="3224573" y="4079392"/>
                </a:cubicBezTo>
                <a:lnTo>
                  <a:pt x="3193366" y="4452102"/>
                </a:lnTo>
                <a:lnTo>
                  <a:pt x="2760709" y="4452102"/>
                </a:lnTo>
                <a:lnTo>
                  <a:pt x="2787475" y="4228337"/>
                </a:lnTo>
                <a:cubicBezTo>
                  <a:pt x="2799724" y="4125759"/>
                  <a:pt x="2811860" y="4023296"/>
                  <a:pt x="2823880" y="3920718"/>
                </a:cubicBezTo>
                <a:cubicBezTo>
                  <a:pt x="2829489" y="3872750"/>
                  <a:pt x="2834642" y="3824896"/>
                  <a:pt x="2839907" y="3777041"/>
                </a:cubicBezTo>
                <a:cubicBezTo>
                  <a:pt x="2838190" y="3776470"/>
                  <a:pt x="2836474" y="3776011"/>
                  <a:pt x="2834757" y="3775440"/>
                </a:cubicBezTo>
                <a:cubicBezTo>
                  <a:pt x="2831437" y="3784482"/>
                  <a:pt x="2827543" y="3793299"/>
                  <a:pt x="2824682" y="3802457"/>
                </a:cubicBezTo>
                <a:cubicBezTo>
                  <a:pt x="2780834" y="3941898"/>
                  <a:pt x="2736071" y="4080996"/>
                  <a:pt x="2693599" y="4220895"/>
                </a:cubicBezTo>
                <a:lnTo>
                  <a:pt x="2616529" y="4452102"/>
                </a:lnTo>
                <a:lnTo>
                  <a:pt x="2160872" y="4452102"/>
                </a:lnTo>
                <a:lnTo>
                  <a:pt x="2257987" y="4053519"/>
                </a:lnTo>
                <a:cubicBezTo>
                  <a:pt x="2290387" y="3924726"/>
                  <a:pt x="2319008" y="3795703"/>
                  <a:pt x="2331714" y="3663130"/>
                </a:cubicBezTo>
                <a:cubicBezTo>
                  <a:pt x="2342133" y="3554829"/>
                  <a:pt x="2356100" y="3446757"/>
                  <a:pt x="2368235" y="3338570"/>
                </a:cubicBezTo>
                <a:cubicBezTo>
                  <a:pt x="2372357" y="3302393"/>
                  <a:pt x="2375677" y="3266217"/>
                  <a:pt x="2379455" y="3230384"/>
                </a:cubicBezTo>
                <a:cubicBezTo>
                  <a:pt x="2356901" y="3220423"/>
                  <a:pt x="2336294" y="3211149"/>
                  <a:pt x="2314313" y="3201418"/>
                </a:cubicBezTo>
                <a:cubicBezTo>
                  <a:pt x="2325420" y="3174400"/>
                  <a:pt x="2333547" y="3148986"/>
                  <a:pt x="2345911" y="3125745"/>
                </a:cubicBezTo>
                <a:cubicBezTo>
                  <a:pt x="2363656" y="3092315"/>
                  <a:pt x="2363198" y="3059230"/>
                  <a:pt x="2350834" y="3025114"/>
                </a:cubicBezTo>
                <a:cubicBezTo>
                  <a:pt x="2335494" y="2982984"/>
                  <a:pt x="2319924" y="2941084"/>
                  <a:pt x="2304238" y="2899068"/>
                </a:cubicBezTo>
                <a:cubicBezTo>
                  <a:pt x="2293707" y="2870904"/>
                  <a:pt x="2282488" y="2842970"/>
                  <a:pt x="2271841" y="2814808"/>
                </a:cubicBezTo>
                <a:cubicBezTo>
                  <a:pt x="2260392" y="2784470"/>
                  <a:pt x="2247226" y="2776569"/>
                  <a:pt x="2217805" y="2784011"/>
                </a:cubicBezTo>
                <a:cubicBezTo>
                  <a:pt x="2217117" y="2788705"/>
                  <a:pt x="2215744" y="2794086"/>
                  <a:pt x="2215630" y="2799353"/>
                </a:cubicBezTo>
                <a:cubicBezTo>
                  <a:pt x="2211394" y="2924711"/>
                  <a:pt x="2207615" y="3049957"/>
                  <a:pt x="2202921" y="3175316"/>
                </a:cubicBezTo>
                <a:cubicBezTo>
                  <a:pt x="2202235" y="3194205"/>
                  <a:pt x="2197197" y="3212981"/>
                  <a:pt x="2194106" y="3231872"/>
                </a:cubicBezTo>
                <a:cubicBezTo>
                  <a:pt x="2192274" y="3243205"/>
                  <a:pt x="2188381" y="3254653"/>
                  <a:pt x="2188497" y="3265987"/>
                </a:cubicBezTo>
                <a:cubicBezTo>
                  <a:pt x="2188955" y="3306285"/>
                  <a:pt x="2190901" y="3346469"/>
                  <a:pt x="2192160" y="3386654"/>
                </a:cubicBezTo>
                <a:cubicBezTo>
                  <a:pt x="2192960" y="3413900"/>
                  <a:pt x="2180483" y="3434507"/>
                  <a:pt x="2158157" y="3448589"/>
                </a:cubicBezTo>
                <a:cubicBezTo>
                  <a:pt x="2145909" y="3456260"/>
                  <a:pt x="2132171" y="3463586"/>
                  <a:pt x="2118318" y="3465990"/>
                </a:cubicBezTo>
                <a:cubicBezTo>
                  <a:pt x="2087866" y="3471256"/>
                  <a:pt x="2056840" y="3473546"/>
                  <a:pt x="2025930" y="3476637"/>
                </a:cubicBezTo>
                <a:cubicBezTo>
                  <a:pt x="2017114" y="3477553"/>
                  <a:pt x="2008185" y="3476751"/>
                  <a:pt x="1998224" y="3476751"/>
                </a:cubicBezTo>
                <a:cubicBezTo>
                  <a:pt x="1997309" y="3485223"/>
                  <a:pt x="1996164" y="3491405"/>
                  <a:pt x="1996049" y="3497587"/>
                </a:cubicBezTo>
                <a:cubicBezTo>
                  <a:pt x="1992615" y="3692553"/>
                  <a:pt x="1988952" y="3887403"/>
                  <a:pt x="1986204" y="4082369"/>
                </a:cubicBezTo>
                <a:cubicBezTo>
                  <a:pt x="1985403" y="4140069"/>
                  <a:pt x="1970062" y="4192618"/>
                  <a:pt x="1935487" y="4238754"/>
                </a:cubicBezTo>
                <a:cubicBezTo>
                  <a:pt x="1925985" y="4251348"/>
                  <a:pt x="1922780" y="4263826"/>
                  <a:pt x="1922895" y="4279168"/>
                </a:cubicBezTo>
                <a:lnTo>
                  <a:pt x="1923043" y="4452102"/>
                </a:lnTo>
                <a:lnTo>
                  <a:pt x="1611859" y="4452102"/>
                </a:lnTo>
                <a:lnTo>
                  <a:pt x="1600967" y="4240013"/>
                </a:lnTo>
                <a:cubicBezTo>
                  <a:pt x="1600279" y="4221926"/>
                  <a:pt x="1597761" y="4206928"/>
                  <a:pt x="1585168" y="4192618"/>
                </a:cubicBezTo>
                <a:cubicBezTo>
                  <a:pt x="1570514" y="4175902"/>
                  <a:pt x="1561813" y="4155754"/>
                  <a:pt x="1561469" y="4132628"/>
                </a:cubicBezTo>
                <a:cubicBezTo>
                  <a:pt x="1560211" y="4053062"/>
                  <a:pt x="1559180" y="3973495"/>
                  <a:pt x="1557347" y="3893929"/>
                </a:cubicBezTo>
                <a:cubicBezTo>
                  <a:pt x="1553913" y="3748536"/>
                  <a:pt x="1549906" y="3603026"/>
                  <a:pt x="1546129" y="3457633"/>
                </a:cubicBezTo>
                <a:cubicBezTo>
                  <a:pt x="1546013" y="3452595"/>
                  <a:pt x="1545213" y="3447559"/>
                  <a:pt x="1544641" y="3441720"/>
                </a:cubicBezTo>
                <a:cubicBezTo>
                  <a:pt x="1541664" y="3443780"/>
                  <a:pt x="1539488" y="3444467"/>
                  <a:pt x="1539030" y="3445727"/>
                </a:cubicBezTo>
                <a:cubicBezTo>
                  <a:pt x="1534680" y="3457748"/>
                  <a:pt x="1530330" y="3469768"/>
                  <a:pt x="1526438" y="3481904"/>
                </a:cubicBezTo>
                <a:cubicBezTo>
                  <a:pt x="1480300" y="3622604"/>
                  <a:pt x="1432790" y="3762731"/>
                  <a:pt x="1409893" y="3909957"/>
                </a:cubicBezTo>
                <a:cubicBezTo>
                  <a:pt x="1398674" y="3982196"/>
                  <a:pt x="1382990" y="4053634"/>
                  <a:pt x="1368564" y="4125416"/>
                </a:cubicBezTo>
                <a:cubicBezTo>
                  <a:pt x="1356086" y="4187580"/>
                  <a:pt x="1322543" y="4238412"/>
                  <a:pt x="1279268" y="4283174"/>
                </a:cubicBezTo>
                <a:cubicBezTo>
                  <a:pt x="1268163" y="4294737"/>
                  <a:pt x="1260148" y="4307102"/>
                  <a:pt x="1255111" y="4322213"/>
                </a:cubicBezTo>
                <a:lnTo>
                  <a:pt x="1210466" y="4452102"/>
                </a:lnTo>
                <a:lnTo>
                  <a:pt x="898134" y="4452102"/>
                </a:lnTo>
                <a:lnTo>
                  <a:pt x="906508" y="4349574"/>
                </a:lnTo>
                <a:cubicBezTo>
                  <a:pt x="907996" y="4328624"/>
                  <a:pt x="909485" y="4307560"/>
                  <a:pt x="912347" y="4286723"/>
                </a:cubicBezTo>
                <a:cubicBezTo>
                  <a:pt x="916011" y="4260048"/>
                  <a:pt x="915439" y="4236464"/>
                  <a:pt x="898151" y="4211965"/>
                </a:cubicBezTo>
                <a:cubicBezTo>
                  <a:pt x="876285" y="4181054"/>
                  <a:pt x="873309" y="4141901"/>
                  <a:pt x="865867" y="4105151"/>
                </a:cubicBezTo>
                <a:cubicBezTo>
                  <a:pt x="856022" y="4056038"/>
                  <a:pt x="863692" y="4011848"/>
                  <a:pt x="885215" y="3965138"/>
                </a:cubicBezTo>
                <a:cubicBezTo>
                  <a:pt x="935015" y="3857294"/>
                  <a:pt x="978518" y="3746474"/>
                  <a:pt x="1023739" y="3636456"/>
                </a:cubicBezTo>
                <a:cubicBezTo>
                  <a:pt x="1030265" y="3620658"/>
                  <a:pt x="1033700" y="3603026"/>
                  <a:pt x="1035188" y="3585969"/>
                </a:cubicBezTo>
                <a:cubicBezTo>
                  <a:pt x="1039997" y="3530902"/>
                  <a:pt x="1035188" y="3476293"/>
                  <a:pt x="1024656" y="3422143"/>
                </a:cubicBezTo>
                <a:cubicBezTo>
                  <a:pt x="1022366" y="3410122"/>
                  <a:pt x="1016069" y="3402795"/>
                  <a:pt x="1006109" y="3396728"/>
                </a:cubicBezTo>
                <a:cubicBezTo>
                  <a:pt x="986647" y="3384936"/>
                  <a:pt x="967643" y="3372456"/>
                  <a:pt x="947379" y="3359520"/>
                </a:cubicBezTo>
                <a:cubicBezTo>
                  <a:pt x="962720" y="3316932"/>
                  <a:pt x="977488" y="3275718"/>
                  <a:pt x="992486" y="3234619"/>
                </a:cubicBezTo>
                <a:cubicBezTo>
                  <a:pt x="1032326" y="3125516"/>
                  <a:pt x="1073311" y="3016871"/>
                  <a:pt x="1111549" y="2907197"/>
                </a:cubicBezTo>
                <a:cubicBezTo>
                  <a:pt x="1122883" y="2874683"/>
                  <a:pt x="1128951" y="2839880"/>
                  <a:pt x="1133072" y="2805535"/>
                </a:cubicBezTo>
                <a:cubicBezTo>
                  <a:pt x="1139025" y="2756536"/>
                  <a:pt x="1142574" y="2707079"/>
                  <a:pt x="1144291" y="2657736"/>
                </a:cubicBezTo>
                <a:cubicBezTo>
                  <a:pt x="1146810" y="2586526"/>
                  <a:pt x="1129065" y="2518066"/>
                  <a:pt x="1110289" y="2450063"/>
                </a:cubicBezTo>
                <a:cubicBezTo>
                  <a:pt x="1105481" y="2432547"/>
                  <a:pt x="1099413" y="2415260"/>
                  <a:pt x="1093117" y="2395454"/>
                </a:cubicBezTo>
                <a:cubicBezTo>
                  <a:pt x="1086476" y="2399117"/>
                  <a:pt x="1080753" y="2401178"/>
                  <a:pt x="1076288" y="2404727"/>
                </a:cubicBezTo>
                <a:cubicBezTo>
                  <a:pt x="920247" y="2530545"/>
                  <a:pt x="763289" y="2655217"/>
                  <a:pt x="608965" y="2782980"/>
                </a:cubicBezTo>
                <a:cubicBezTo>
                  <a:pt x="544168" y="2836559"/>
                  <a:pt x="484637" y="2896548"/>
                  <a:pt x="423159" y="2954134"/>
                </a:cubicBezTo>
                <a:cubicBezTo>
                  <a:pt x="414687" y="2962148"/>
                  <a:pt x="409649" y="2973711"/>
                  <a:pt x="401637" y="2982411"/>
                </a:cubicBezTo>
                <a:cubicBezTo>
                  <a:pt x="382517" y="3003133"/>
                  <a:pt x="364658" y="3025801"/>
                  <a:pt x="342447" y="3042629"/>
                </a:cubicBezTo>
                <a:cubicBezTo>
                  <a:pt x="315315" y="3063122"/>
                  <a:pt x="297570" y="3057399"/>
                  <a:pt x="278909" y="3029006"/>
                </a:cubicBezTo>
                <a:cubicBezTo>
                  <a:pt x="266773" y="3010690"/>
                  <a:pt x="254524" y="2992486"/>
                  <a:pt x="242848" y="2973825"/>
                </a:cubicBezTo>
                <a:cubicBezTo>
                  <a:pt x="229223" y="2952188"/>
                  <a:pt x="209074" y="2944976"/>
                  <a:pt x="184690" y="2945547"/>
                </a:cubicBezTo>
                <a:cubicBezTo>
                  <a:pt x="165570" y="2945891"/>
                  <a:pt x="146223" y="2947150"/>
                  <a:pt x="127334" y="2944861"/>
                </a:cubicBezTo>
                <a:cubicBezTo>
                  <a:pt x="76617" y="2938908"/>
                  <a:pt x="50171" y="2913264"/>
                  <a:pt x="42844" y="2863005"/>
                </a:cubicBezTo>
                <a:cubicBezTo>
                  <a:pt x="40784" y="2849267"/>
                  <a:pt x="37234" y="2838506"/>
                  <a:pt x="25214" y="2831293"/>
                </a:cubicBezTo>
                <a:cubicBezTo>
                  <a:pt x="23724" y="2830377"/>
                  <a:pt x="22581" y="2828774"/>
                  <a:pt x="21207" y="2827630"/>
                </a:cubicBezTo>
                <a:cubicBezTo>
                  <a:pt x="-4895" y="2804161"/>
                  <a:pt x="-9933" y="2789392"/>
                  <a:pt x="23382" y="2757566"/>
                </a:cubicBezTo>
                <a:cubicBezTo>
                  <a:pt x="42386" y="2739477"/>
                  <a:pt x="67458" y="2732494"/>
                  <a:pt x="92301" y="2725281"/>
                </a:cubicBezTo>
                <a:cubicBezTo>
                  <a:pt x="106153" y="2721275"/>
                  <a:pt x="119319" y="2714864"/>
                  <a:pt x="132485" y="2708911"/>
                </a:cubicBezTo>
                <a:cubicBezTo>
                  <a:pt x="167402" y="2693111"/>
                  <a:pt x="202319" y="2677312"/>
                  <a:pt x="237008" y="2660942"/>
                </a:cubicBezTo>
                <a:cubicBezTo>
                  <a:pt x="250060" y="2654760"/>
                  <a:pt x="263683" y="2648692"/>
                  <a:pt x="274559" y="2639648"/>
                </a:cubicBezTo>
                <a:cubicBezTo>
                  <a:pt x="355156" y="2571989"/>
                  <a:pt x="434264" y="2502610"/>
                  <a:pt x="515546" y="2435638"/>
                </a:cubicBezTo>
                <a:cubicBezTo>
                  <a:pt x="562829" y="2396713"/>
                  <a:pt x="613087" y="2361567"/>
                  <a:pt x="661971" y="2324475"/>
                </a:cubicBezTo>
                <a:cubicBezTo>
                  <a:pt x="683838" y="2307875"/>
                  <a:pt x="705934" y="2291731"/>
                  <a:pt x="726884" y="2273987"/>
                </a:cubicBezTo>
                <a:cubicBezTo>
                  <a:pt x="820417" y="2194651"/>
                  <a:pt x="911546" y="2112909"/>
                  <a:pt x="992600" y="2020176"/>
                </a:cubicBezTo>
                <a:cubicBezTo>
                  <a:pt x="1028663" y="1978849"/>
                  <a:pt x="1069991" y="1942213"/>
                  <a:pt x="1107771" y="1902487"/>
                </a:cubicBezTo>
                <a:cubicBezTo>
                  <a:pt x="1135705" y="1873065"/>
                  <a:pt x="1169363" y="1854062"/>
                  <a:pt x="1207371" y="1841698"/>
                </a:cubicBezTo>
                <a:cubicBezTo>
                  <a:pt x="1256371" y="1825898"/>
                  <a:pt x="1306629" y="1815595"/>
                  <a:pt x="1358032" y="1814106"/>
                </a:cubicBezTo>
                <a:cubicBezTo>
                  <a:pt x="1402566" y="1812848"/>
                  <a:pt x="1431187" y="1788119"/>
                  <a:pt x="1453855" y="1754461"/>
                </a:cubicBezTo>
                <a:cubicBezTo>
                  <a:pt x="1460266" y="1744959"/>
                  <a:pt x="1461182" y="1730076"/>
                  <a:pt x="1460495" y="1717941"/>
                </a:cubicBezTo>
                <a:cubicBezTo>
                  <a:pt x="1459236" y="1695158"/>
                  <a:pt x="1447558" y="1675811"/>
                  <a:pt x="1432103" y="1659898"/>
                </a:cubicBezTo>
                <a:cubicBezTo>
                  <a:pt x="1418823" y="1646160"/>
                  <a:pt x="1410466" y="1630360"/>
                  <a:pt x="1405543" y="1612615"/>
                </a:cubicBezTo>
                <a:cubicBezTo>
                  <a:pt x="1395468" y="1576554"/>
                  <a:pt x="1386196" y="1540147"/>
                  <a:pt x="1376693" y="1503971"/>
                </a:cubicBezTo>
                <a:cubicBezTo>
                  <a:pt x="1374862" y="1496873"/>
                  <a:pt x="1374174" y="1489317"/>
                  <a:pt x="1370968" y="1482906"/>
                </a:cubicBezTo>
                <a:cubicBezTo>
                  <a:pt x="1359292" y="1459208"/>
                  <a:pt x="1362497" y="1436426"/>
                  <a:pt x="1374632" y="1414673"/>
                </a:cubicBezTo>
                <a:cubicBezTo>
                  <a:pt x="1383104" y="1399562"/>
                  <a:pt x="1391919" y="1384107"/>
                  <a:pt x="1403711" y="1371628"/>
                </a:cubicBezTo>
                <a:cubicBezTo>
                  <a:pt x="1431416" y="1342436"/>
                  <a:pt x="1459350" y="1313241"/>
                  <a:pt x="1489917" y="1287367"/>
                </a:cubicBezTo>
                <a:cubicBezTo>
                  <a:pt x="1535940" y="1248329"/>
                  <a:pt x="1590204" y="1241232"/>
                  <a:pt x="1647561" y="1256228"/>
                </a:cubicBezTo>
                <a:cubicBezTo>
                  <a:pt x="1659582" y="1259320"/>
                  <a:pt x="1671831" y="1265960"/>
                  <a:pt x="1681106" y="1274203"/>
                </a:cubicBezTo>
                <a:cubicBezTo>
                  <a:pt x="1718198" y="1306716"/>
                  <a:pt x="1754489" y="1340260"/>
                  <a:pt x="1790094" y="1374261"/>
                </a:cubicBezTo>
                <a:cubicBezTo>
                  <a:pt x="1795932" y="1379870"/>
                  <a:pt x="1799023" y="1390060"/>
                  <a:pt x="1800397" y="1398532"/>
                </a:cubicBezTo>
                <a:cubicBezTo>
                  <a:pt x="1804060" y="1422001"/>
                  <a:pt x="1806693" y="1445699"/>
                  <a:pt x="1808411" y="1469397"/>
                </a:cubicBezTo>
                <a:cubicBezTo>
                  <a:pt x="1809097" y="1479128"/>
                  <a:pt x="1807038" y="1489317"/>
                  <a:pt x="1804862" y="1498934"/>
                </a:cubicBezTo>
                <a:cubicBezTo>
                  <a:pt x="1795817" y="1538889"/>
                  <a:pt x="1782193" y="1577698"/>
                  <a:pt x="1779102" y="1619370"/>
                </a:cubicBezTo>
                <a:cubicBezTo>
                  <a:pt x="1777729" y="1638374"/>
                  <a:pt x="1765823" y="1656693"/>
                  <a:pt x="1758611" y="1675238"/>
                </a:cubicBezTo>
                <a:cubicBezTo>
                  <a:pt x="1757580" y="1677757"/>
                  <a:pt x="1755519" y="1679817"/>
                  <a:pt x="1754489" y="1682337"/>
                </a:cubicBezTo>
                <a:cubicBezTo>
                  <a:pt x="1739836" y="1718742"/>
                  <a:pt x="1725296" y="1755148"/>
                  <a:pt x="1709840" y="1793500"/>
                </a:cubicBezTo>
                <a:cubicBezTo>
                  <a:pt x="1738003" y="1830250"/>
                  <a:pt x="1766052" y="1868601"/>
                  <a:pt x="1796047" y="1905237"/>
                </a:cubicBezTo>
                <a:cubicBezTo>
                  <a:pt x="1806236" y="1917601"/>
                  <a:pt x="1820774" y="1927102"/>
                  <a:pt x="1834513" y="1935918"/>
                </a:cubicBezTo>
                <a:cubicBezTo>
                  <a:pt x="1904004" y="1980680"/>
                  <a:pt x="1979449" y="2013194"/>
                  <a:pt x="2060962" y="2046509"/>
                </a:cubicBezTo>
                <a:cubicBezTo>
                  <a:pt x="2065655" y="2040097"/>
                  <a:pt x="2070350" y="2032312"/>
                  <a:pt x="2076303" y="2025558"/>
                </a:cubicBezTo>
                <a:cubicBezTo>
                  <a:pt x="2148082" y="1944847"/>
                  <a:pt x="2219979" y="1864250"/>
                  <a:pt x="2291761" y="1783539"/>
                </a:cubicBezTo>
                <a:cubicBezTo>
                  <a:pt x="2297827" y="1776671"/>
                  <a:pt x="2304010" y="1769802"/>
                  <a:pt x="2309276" y="1762361"/>
                </a:cubicBezTo>
                <a:cubicBezTo>
                  <a:pt x="2339843" y="1719085"/>
                  <a:pt x="2382889" y="1699280"/>
                  <a:pt x="2434292" y="1692068"/>
                </a:cubicBezTo>
                <a:cubicBezTo>
                  <a:pt x="2499435" y="1682909"/>
                  <a:pt x="2564231" y="1671116"/>
                  <a:pt x="2629031" y="1659668"/>
                </a:cubicBezTo>
                <a:cubicBezTo>
                  <a:pt x="2636241" y="1658409"/>
                  <a:pt x="2644027" y="1652685"/>
                  <a:pt x="2648722" y="1646846"/>
                </a:cubicBezTo>
                <a:cubicBezTo>
                  <a:pt x="2669556" y="1620172"/>
                  <a:pt x="2690164" y="1593268"/>
                  <a:pt x="2709283" y="1565334"/>
                </a:cubicBezTo>
                <a:cubicBezTo>
                  <a:pt x="2729202" y="1536140"/>
                  <a:pt x="2727714" y="1504887"/>
                  <a:pt x="2712374" y="1474091"/>
                </a:cubicBezTo>
                <a:cubicBezTo>
                  <a:pt x="2707106" y="1463558"/>
                  <a:pt x="2699780" y="1454056"/>
                  <a:pt x="2692911" y="1444325"/>
                </a:cubicBezTo>
                <a:cubicBezTo>
                  <a:pt x="2624564" y="1347931"/>
                  <a:pt x="2639562" y="1221654"/>
                  <a:pt x="2729087" y="1144493"/>
                </a:cubicBezTo>
                <a:cubicBezTo>
                  <a:pt x="2771104" y="1108202"/>
                  <a:pt x="2821248" y="1097211"/>
                  <a:pt x="2875169" y="1102249"/>
                </a:cubicBezTo>
                <a:cubicBezTo>
                  <a:pt x="2899669" y="1104538"/>
                  <a:pt x="2923824" y="1110376"/>
                  <a:pt x="2948211" y="1113810"/>
                </a:cubicBezTo>
                <a:cubicBezTo>
                  <a:pt x="3007856" y="1122169"/>
                  <a:pt x="3102419" y="1206085"/>
                  <a:pt x="3108258" y="1271341"/>
                </a:cubicBezTo>
                <a:cubicBezTo>
                  <a:pt x="3111120" y="1303281"/>
                  <a:pt x="3105396" y="1332933"/>
                  <a:pt x="3096580" y="1363042"/>
                </a:cubicBezTo>
                <a:cubicBezTo>
                  <a:pt x="3087307" y="1394525"/>
                  <a:pt x="3077117" y="1426236"/>
                  <a:pt x="3072769" y="1458521"/>
                </a:cubicBezTo>
                <a:cubicBezTo>
                  <a:pt x="3067157" y="1499849"/>
                  <a:pt x="3051588" y="1535911"/>
                  <a:pt x="3027776" y="1569113"/>
                </a:cubicBezTo>
                <a:cubicBezTo>
                  <a:pt x="3013923" y="1588345"/>
                  <a:pt x="2998926" y="1607006"/>
                  <a:pt x="2983241" y="1624866"/>
                </a:cubicBezTo>
                <a:cubicBezTo>
                  <a:pt x="2975228" y="1634024"/>
                  <a:pt x="2971793" y="1642153"/>
                  <a:pt x="2975686" y="1654402"/>
                </a:cubicBezTo>
                <a:cubicBezTo>
                  <a:pt x="2982097" y="1674438"/>
                  <a:pt x="2987019" y="1694930"/>
                  <a:pt x="2992630" y="1715194"/>
                </a:cubicBezTo>
                <a:cubicBezTo>
                  <a:pt x="2994920" y="1723321"/>
                  <a:pt x="2998009" y="1729618"/>
                  <a:pt x="3007740" y="1732365"/>
                </a:cubicBezTo>
                <a:cubicBezTo>
                  <a:pt x="3110319" y="1761673"/>
                  <a:pt x="3195265" y="1821663"/>
                  <a:pt x="3276434" y="1888063"/>
                </a:cubicBezTo>
                <a:cubicBezTo>
                  <a:pt x="3279984" y="1890925"/>
                  <a:pt x="3283418" y="1893903"/>
                  <a:pt x="3287196" y="1896535"/>
                </a:cubicBezTo>
                <a:cubicBezTo>
                  <a:pt x="3288569" y="1897450"/>
                  <a:pt x="3290630" y="1897565"/>
                  <a:pt x="3294294" y="1898596"/>
                </a:cubicBezTo>
                <a:cubicBezTo>
                  <a:pt x="3297385" y="1892986"/>
                  <a:pt x="3301278" y="1887147"/>
                  <a:pt x="3304025" y="1880736"/>
                </a:cubicBezTo>
                <a:cubicBezTo>
                  <a:pt x="3354970" y="1765222"/>
                  <a:pt x="3405687" y="1649709"/>
                  <a:pt x="3456746" y="1534194"/>
                </a:cubicBezTo>
                <a:cubicBezTo>
                  <a:pt x="3483650" y="1473175"/>
                  <a:pt x="3527725" y="1428183"/>
                  <a:pt x="3587944" y="1399905"/>
                </a:cubicBezTo>
                <a:cubicBezTo>
                  <a:pt x="3653314" y="1369224"/>
                  <a:pt x="3719142" y="1339457"/>
                  <a:pt x="3785199" y="1310264"/>
                </a:cubicBezTo>
                <a:cubicBezTo>
                  <a:pt x="3799625" y="1303853"/>
                  <a:pt x="3808897" y="1295153"/>
                  <a:pt x="3815194" y="1280842"/>
                </a:cubicBezTo>
                <a:cubicBezTo>
                  <a:pt x="3828817" y="1249931"/>
                  <a:pt x="3843128" y="1219136"/>
                  <a:pt x="3866026" y="1193491"/>
                </a:cubicBezTo>
                <a:cubicBezTo>
                  <a:pt x="3874839" y="1183646"/>
                  <a:pt x="3877816" y="1171625"/>
                  <a:pt x="3873696" y="1160292"/>
                </a:cubicBezTo>
                <a:cubicBezTo>
                  <a:pt x="3866713" y="1140714"/>
                  <a:pt x="3858010" y="1121596"/>
                  <a:pt x="3848051" y="1103393"/>
                </a:cubicBezTo>
                <a:cubicBezTo>
                  <a:pt x="3844617" y="1097211"/>
                  <a:pt x="3835459" y="1093433"/>
                  <a:pt x="3828131" y="1090570"/>
                </a:cubicBezTo>
                <a:cubicBezTo>
                  <a:pt x="3812332" y="1084389"/>
                  <a:pt x="3802602" y="1073970"/>
                  <a:pt x="3798022" y="1057601"/>
                </a:cubicBezTo>
                <a:cubicBezTo>
                  <a:pt x="3795846" y="1049815"/>
                  <a:pt x="3791152" y="1042831"/>
                  <a:pt x="3787834" y="1035390"/>
                </a:cubicBezTo>
                <a:cubicBezTo>
                  <a:pt x="3773522" y="1003793"/>
                  <a:pt x="3757609" y="972767"/>
                  <a:pt x="3745474" y="940253"/>
                </a:cubicBezTo>
                <a:cubicBezTo>
                  <a:pt x="3731162" y="902017"/>
                  <a:pt x="3734597" y="862748"/>
                  <a:pt x="3747191" y="824396"/>
                </a:cubicBezTo>
                <a:cubicBezTo>
                  <a:pt x="3768141" y="760973"/>
                  <a:pt x="3806264" y="708883"/>
                  <a:pt x="3856523" y="665951"/>
                </a:cubicBezTo>
                <a:cubicBezTo>
                  <a:pt x="3894989" y="633209"/>
                  <a:pt x="3939752" y="626225"/>
                  <a:pt x="3988064" y="643628"/>
                </a:cubicBezTo>
                <a:cubicBezTo>
                  <a:pt x="4011076" y="618669"/>
                  <a:pt x="4040155" y="609969"/>
                  <a:pt x="4072210" y="607909"/>
                </a:cubicBezTo>
                <a:cubicBezTo>
                  <a:pt x="4092245" y="606649"/>
                  <a:pt x="4108617" y="612488"/>
                  <a:pt x="4119835" y="629202"/>
                </a:cubicBezTo>
                <a:cubicBezTo>
                  <a:pt x="4130025" y="644314"/>
                  <a:pt x="4140442" y="659540"/>
                  <a:pt x="4148227" y="676026"/>
                </a:cubicBezTo>
                <a:cubicBezTo>
                  <a:pt x="4183145" y="749067"/>
                  <a:pt x="4204667" y="826686"/>
                  <a:pt x="4222642" y="905222"/>
                </a:cubicBezTo>
                <a:cubicBezTo>
                  <a:pt x="4228937" y="933042"/>
                  <a:pt x="4220810" y="960632"/>
                  <a:pt x="4206041" y="984101"/>
                </a:cubicBezTo>
                <a:cubicBezTo>
                  <a:pt x="4192533" y="1005510"/>
                  <a:pt x="4175703" y="1025315"/>
                  <a:pt x="4157272" y="1042602"/>
                </a:cubicBezTo>
                <a:cubicBezTo>
                  <a:pt x="4145823" y="1053249"/>
                  <a:pt x="4141128" y="1063095"/>
                  <a:pt x="4142274" y="1077864"/>
                </a:cubicBezTo>
                <a:cubicBezTo>
                  <a:pt x="4143420" y="1092403"/>
                  <a:pt x="4143762" y="1107172"/>
                  <a:pt x="4143304" y="1121825"/>
                </a:cubicBezTo>
                <a:cubicBezTo>
                  <a:pt x="4142388" y="1150103"/>
                  <a:pt x="4154524" y="1172083"/>
                  <a:pt x="4177077" y="1187080"/>
                </a:cubicBezTo>
                <a:cubicBezTo>
                  <a:pt x="4195164" y="1199102"/>
                  <a:pt x="4214857" y="1209519"/>
                  <a:pt x="4235006" y="1217648"/>
                </a:cubicBezTo>
                <a:cubicBezTo>
                  <a:pt x="4268893" y="1231386"/>
                  <a:pt x="4304612" y="1239056"/>
                  <a:pt x="4343079" y="1243064"/>
                </a:cubicBezTo>
                <a:cubicBezTo>
                  <a:pt x="4348001" y="1232874"/>
                  <a:pt x="4352924" y="1223257"/>
                  <a:pt x="4357160" y="1213296"/>
                </a:cubicBezTo>
                <a:cubicBezTo>
                  <a:pt x="4416806" y="1073857"/>
                  <a:pt x="4460194" y="929607"/>
                  <a:pt x="4477940" y="778718"/>
                </a:cubicBezTo>
                <a:cubicBezTo>
                  <a:pt x="4484351" y="724223"/>
                  <a:pt x="4486297" y="669272"/>
                  <a:pt x="4489388" y="614434"/>
                </a:cubicBezTo>
                <a:cubicBezTo>
                  <a:pt x="4491908" y="571502"/>
                  <a:pt x="4493051" y="528571"/>
                  <a:pt x="4494884" y="485525"/>
                </a:cubicBezTo>
                <a:cubicBezTo>
                  <a:pt x="4495571" y="468810"/>
                  <a:pt x="4495914" y="451981"/>
                  <a:pt x="4513889" y="443739"/>
                </a:cubicBezTo>
                <a:cubicBezTo>
                  <a:pt x="4493510" y="375278"/>
                  <a:pt x="4496257" y="309106"/>
                  <a:pt x="4515032" y="242020"/>
                </a:cubicBezTo>
                <a:cubicBezTo>
                  <a:pt x="4522246" y="216259"/>
                  <a:pt x="4520528" y="187525"/>
                  <a:pt x="4520070" y="160163"/>
                </a:cubicBezTo>
                <a:cubicBezTo>
                  <a:pt x="4519726" y="134633"/>
                  <a:pt x="4514804" y="109217"/>
                  <a:pt x="4513889" y="83688"/>
                </a:cubicBezTo>
                <a:cubicBezTo>
                  <a:pt x="4513431" y="70409"/>
                  <a:pt x="4514347" y="55640"/>
                  <a:pt x="4519842" y="43848"/>
                </a:cubicBezTo>
                <a:cubicBezTo>
                  <a:pt x="4531748" y="17859"/>
                  <a:pt x="4558308" y="16831"/>
                  <a:pt x="4574908" y="39955"/>
                </a:cubicBezTo>
                <a:cubicBezTo>
                  <a:pt x="4586700" y="56327"/>
                  <a:pt x="4598377" y="72698"/>
                  <a:pt x="4609825" y="89183"/>
                </a:cubicBezTo>
                <a:cubicBezTo>
                  <a:pt x="4612803" y="93533"/>
                  <a:pt x="4614976" y="98456"/>
                  <a:pt x="4617382" y="103150"/>
                </a:cubicBezTo>
                <a:cubicBezTo>
                  <a:pt x="4619671" y="101890"/>
                  <a:pt x="4622075" y="100747"/>
                  <a:pt x="4624364" y="99486"/>
                </a:cubicBezTo>
                <a:cubicBezTo>
                  <a:pt x="4628486" y="83000"/>
                  <a:pt x="4632493" y="66630"/>
                  <a:pt x="4636843" y="50259"/>
                </a:cubicBezTo>
                <a:cubicBezTo>
                  <a:pt x="4641195" y="33887"/>
                  <a:pt x="4640850" y="15685"/>
                  <a:pt x="4657107" y="0"/>
                </a:cubicBezTo>
                <a:close/>
              </a:path>
            </a:pathLst>
          </a:custGeom>
          <a:gradFill>
            <a:gsLst>
              <a:gs pos="85000">
                <a:srgbClr val="7F828C">
                  <a:alpha val="100000"/>
                </a:srgbClr>
              </a:gs>
              <a:gs pos="68000">
                <a:schemeClr val="accent3">
                  <a:lumMod val="20000"/>
                  <a:lumOff val="80000"/>
                </a:schemeClr>
              </a:gs>
              <a:gs pos="32000">
                <a:srgbClr val="007BD3"/>
              </a:gs>
              <a:gs pos="100000">
                <a:srgbClr val="034373"/>
              </a:gs>
            </a:gsLst>
            <a:lin ang="5400000" scaled="0"/>
          </a:gradFill>
          <a:ln w="6350" cap="flat">
            <a:solidFill>
              <a:schemeClr val="accent4">
                <a:lumMod val="75000"/>
              </a:schemeClr>
            </a:solidFill>
            <a:prstDash val="solid"/>
            <a:miter/>
          </a:ln>
          <a:effectLst>
            <a:outerShdw blurRad="177800" dist="88900" dir="13500000" algn="br" rotWithShape="0">
              <a:srgbClr val="D06116">
                <a:alpha val="17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-5080" y="1026160"/>
            <a:ext cx="11939270" cy="5734050"/>
            <a:chOff x="1687350" y="1556703"/>
            <a:chExt cx="2758827" cy="5565989"/>
          </a:xfrm>
        </p:grpSpPr>
        <p:sp>
          <p:nvSpPr>
            <p:cNvPr id="143" name="矩形: 圆角 142"/>
            <p:cNvSpPr/>
            <p:nvPr/>
          </p:nvSpPr>
          <p:spPr>
            <a:xfrm>
              <a:off x="1687350" y="1556703"/>
              <a:ext cx="2758827" cy="5565989"/>
            </a:xfrm>
            <a:prstGeom prst="roundRect">
              <a:avLst>
                <a:gd name="adj" fmla="val 5069"/>
              </a:avLst>
            </a:prstGeom>
            <a:gradFill>
              <a:gsLst>
                <a:gs pos="96000">
                  <a:schemeClr val="bg1">
                    <a:alpha val="0"/>
                  </a:schemeClr>
                </a:gs>
                <a:gs pos="82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406400" dist="254000" dir="2700000" algn="tl" rotWithShape="0">
                <a:schemeClr val="accent1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矩形: 圆角 143"/>
            <p:cNvSpPr/>
            <p:nvPr/>
          </p:nvSpPr>
          <p:spPr>
            <a:xfrm>
              <a:off x="1770407" y="1647825"/>
              <a:ext cx="2592713" cy="5355850"/>
            </a:xfrm>
            <a:prstGeom prst="roundRect">
              <a:avLst>
                <a:gd name="adj" fmla="val 5069"/>
              </a:avLst>
            </a:prstGeom>
            <a:noFill/>
            <a:ln>
              <a:gradFill>
                <a:gsLst>
                  <a:gs pos="62000">
                    <a:schemeClr val="bg2"/>
                  </a:gs>
                  <a:gs pos="95000">
                    <a:schemeClr val="bg2"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实验关键代码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86105" y="1305560"/>
            <a:ext cx="47796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res_up=0;</a:t>
            </a:r>
            <a:endParaRPr lang="zh-CN" altLang="en-US"/>
          </a:p>
          <a:p>
            <a:r>
              <a:rPr lang="zh-CN" altLang="en-US"/>
              <a:t>res_down=0;</a:t>
            </a:r>
            <a:endParaRPr lang="zh-CN" altLang="en-US"/>
          </a:p>
          <a:p>
            <a:r>
              <a:rPr lang="zh-CN" altLang="en-US"/>
              <a:t>%----------最大似然检测--------------</a:t>
            </a:r>
            <a:endParaRPr lang="zh-CN" altLang="en-US"/>
          </a:p>
          <a:p>
            <a:r>
              <a:rPr lang="zh-CN" altLang="en-US"/>
              <a:t>for i=1:length(sig_1)-1</a:t>
            </a:r>
            <a:endParaRPr lang="zh-CN" altLang="en-US"/>
          </a:p>
          <a:p>
            <a:r>
              <a:rPr lang="zh-CN" altLang="en-US"/>
              <a:t>    m= x1(i)*sig_1(i);</a:t>
            </a:r>
            <a:endParaRPr lang="zh-CN" altLang="en-US"/>
          </a:p>
          <a:p>
            <a:r>
              <a:rPr lang="zh-CN" altLang="en-US"/>
              <a:t>    res_up=res_up+m;</a:t>
            </a:r>
            <a:endParaRPr lang="zh-CN" altLang="en-US"/>
          </a:p>
          <a:p>
            <a:r>
              <a:rPr lang="zh-CN" altLang="en-US"/>
              <a:t>    res_down=res_down+(sig_1(i))^2;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disp('最大似然估计的幅值：')</a:t>
            </a:r>
            <a:endParaRPr lang="zh-CN" altLang="en-US"/>
          </a:p>
          <a:p>
            <a:r>
              <a:rPr lang="zh-CN" altLang="en-US"/>
              <a:t>A_mml=res_up/res_down</a:t>
            </a:r>
            <a:endParaRPr lang="zh-CN" altLang="en-US"/>
          </a:p>
          <a:p>
            <a:r>
              <a:rPr lang="zh-CN" altLang="en-US"/>
              <a:t>disp('最大似然检测门限：')</a:t>
            </a:r>
            <a:endParaRPr lang="zh-CN" altLang="en-US"/>
          </a:p>
          <a:p>
            <a:r>
              <a:rPr lang="zh-CN" altLang="en-US"/>
              <a:t>gangma=(2*var*log(</a:t>
            </a:r>
            <a:r>
              <a:rPr lang="en-US" altLang="zh-CN"/>
              <a:t>1</a:t>
            </a:r>
            <a:r>
              <a:rPr lang="zh-CN" altLang="en-US"/>
              <a:t>)</a:t>
            </a:r>
            <a:r>
              <a:rPr lang="en-US" altLang="zh-CN"/>
              <a:t>*</a:t>
            </a:r>
            <a:r>
              <a:rPr lang="zh-CN" altLang="en-US">
                <a:sym typeface="+mn-ea"/>
              </a:rPr>
              <a:t>res_down</a:t>
            </a:r>
            <a:r>
              <a:rPr lang="zh-CN" altLang="en-US"/>
              <a:t>)^0.5</a:t>
            </a:r>
            <a:endParaRPr lang="zh-CN" altLang="en-US"/>
          </a:p>
          <a:p>
            <a:r>
              <a:rPr lang="zh-CN" altLang="en-US"/>
              <a:t>disp('最大似然检测量：')</a:t>
            </a:r>
            <a:endParaRPr lang="zh-CN" altLang="en-US"/>
          </a:p>
          <a:p>
            <a:r>
              <a:rPr lang="zh-CN" altLang="en-US"/>
              <a:t>res_design=abs(res_up)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68495" y="1305560"/>
            <a:ext cx="39173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%----------person检测--------------</a:t>
            </a:r>
            <a:endParaRPr lang="zh-CN" altLang="en-US"/>
          </a:p>
          <a:p>
            <a:r>
              <a:rPr lang="zh-CN" altLang="en-US">
                <a:sym typeface="+mn-ea"/>
              </a:rPr>
              <a:t>G=0;</a:t>
            </a:r>
            <a:endParaRPr lang="zh-CN" altLang="en-US"/>
          </a:p>
          <a:p>
            <a:r>
              <a:rPr lang="zh-CN" altLang="en-US">
                <a:sym typeface="+mn-ea"/>
              </a:rPr>
              <a:t>es=res_down;</a:t>
            </a:r>
            <a:endParaRPr lang="zh-CN" altLang="en-US"/>
          </a:p>
          <a:p>
            <a:r>
              <a:rPr lang="zh-CN" altLang="en-US">
                <a:sym typeface="+mn-ea"/>
              </a:rPr>
              <a:t>for i=1:length(sig_1)-1</a:t>
            </a:r>
            <a:endParaRPr lang="zh-CN" altLang="en-US"/>
          </a:p>
          <a:p>
            <a:r>
              <a:rPr lang="zh-CN" altLang="en-US">
                <a:sym typeface="+mn-ea"/>
              </a:rPr>
              <a:t>    m= x1(i)*sig_1(i);</a:t>
            </a:r>
            <a:endParaRPr lang="zh-CN" altLang="en-US"/>
          </a:p>
          <a:p>
            <a:r>
              <a:rPr lang="zh-CN" altLang="en-US">
                <a:sym typeface="+mn-ea"/>
              </a:rPr>
              <a:t>    G=G+m;</a:t>
            </a:r>
            <a:endParaRPr lang="zh-CN" altLang="en-US"/>
          </a:p>
          <a:p>
            <a:r>
              <a:rPr lang="zh-CN" altLang="en-US">
                <a:sym typeface="+mn-ea"/>
              </a:rPr>
              <a:t>end</a:t>
            </a:r>
            <a:endParaRPr lang="zh-CN" altLang="en-US"/>
          </a:p>
          <a:p>
            <a:r>
              <a:rPr lang="zh-CN" altLang="en-US">
                <a:sym typeface="+mn-ea"/>
              </a:rPr>
              <a:t>disp('person检测量：')</a:t>
            </a:r>
            <a:endParaRPr lang="zh-CN" altLang="en-US"/>
          </a:p>
          <a:p>
            <a:r>
              <a:rPr lang="zh-CN" altLang="en-US">
                <a:sym typeface="+mn-ea"/>
              </a:rPr>
              <a:t>G</a:t>
            </a:r>
            <a:endParaRPr lang="zh-CN" altLang="en-US"/>
          </a:p>
          <a:p>
            <a:r>
              <a:rPr lang="zh-CN" altLang="en-US">
                <a:sym typeface="+mn-ea"/>
              </a:rPr>
              <a:t>a=0.1;</a:t>
            </a:r>
            <a:endParaRPr lang="zh-CN" altLang="en-US"/>
          </a:p>
          <a:p>
            <a:r>
              <a:rPr lang="zh-CN" altLang="en-US">
                <a:sym typeface="+mn-ea"/>
              </a:rPr>
              <a:t>disp(['person虚警概率：', num2str(a)]);</a:t>
            </a:r>
            <a:endParaRPr lang="zh-CN" altLang="en-US"/>
          </a:p>
          <a:p>
            <a:r>
              <a:rPr lang="zh-CN" altLang="en-US">
                <a:sym typeface="+mn-ea"/>
              </a:rPr>
              <a:t>door_before=normcdf(1-a/2);</a:t>
            </a:r>
            <a:endParaRPr lang="zh-CN" altLang="en-US"/>
          </a:p>
          <a:p>
            <a:r>
              <a:rPr lang="zh-CN" altLang="en-US">
                <a:sym typeface="+mn-ea"/>
              </a:rPr>
              <a:t>disp('person检测门限：')</a:t>
            </a:r>
            <a:endParaRPr lang="zh-CN" altLang="en-US"/>
          </a:p>
          <a:p>
            <a:r>
              <a:rPr lang="zh-CN" altLang="en-US">
                <a:sym typeface="+mn-ea"/>
              </a:rPr>
              <a:t>door=door_before*(var*es)^0.5</a:t>
            </a:r>
            <a:endParaRPr lang="zh-CN" altLang="en-US"/>
          </a:p>
          <a:p>
            <a:r>
              <a:rPr lang="zh-CN" altLang="en-US"/>
              <a:t>gangma=(2*var*log(door)*res_down)^0.5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85" y="1671320"/>
            <a:ext cx="3407410" cy="1012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890" y="2769235"/>
            <a:ext cx="3741420" cy="1143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95" y="4476750"/>
            <a:ext cx="3856355" cy="7073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13420" y="5836114"/>
            <a:ext cx="10988334" cy="1044747"/>
            <a:chOff x="813190" y="5813254"/>
            <a:chExt cx="10988334" cy="1044747"/>
          </a:xfrm>
        </p:grpSpPr>
        <p:pic>
          <p:nvPicPr>
            <p:cNvPr id="547" name="图片 5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799"/>
            <a:stretch>
              <a:fillRect/>
            </a:stretch>
          </p:blipFill>
          <p:spPr>
            <a:xfrm flipH="1">
              <a:off x="813190" y="5813254"/>
              <a:ext cx="4775176" cy="1044747"/>
            </a:xfrm>
            <a:custGeom>
              <a:avLst/>
              <a:gdLst>
                <a:gd name="connsiteX0" fmla="*/ 4775176 w 4775176"/>
                <a:gd name="connsiteY0" fmla="*/ 0 h 1044747"/>
                <a:gd name="connsiteX1" fmla="*/ 0 w 4775176"/>
                <a:gd name="connsiteY1" fmla="*/ 0 h 1044747"/>
                <a:gd name="connsiteX2" fmla="*/ 0 w 4775176"/>
                <a:gd name="connsiteY2" fmla="*/ 1044747 h 1044747"/>
                <a:gd name="connsiteX3" fmla="*/ 4775176 w 4775176"/>
                <a:gd name="connsiteY3" fmla="*/ 1044747 h 104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5176" h="1044747">
                  <a:moveTo>
                    <a:pt x="4775176" y="0"/>
                  </a:moveTo>
                  <a:lnTo>
                    <a:pt x="0" y="0"/>
                  </a:lnTo>
                  <a:lnTo>
                    <a:pt x="0" y="1044747"/>
                  </a:lnTo>
                  <a:lnTo>
                    <a:pt x="4775176" y="1044747"/>
                  </a:lnTo>
                  <a:close/>
                </a:path>
              </a:pathLst>
            </a:custGeom>
          </p:spPr>
        </p:pic>
        <p:pic>
          <p:nvPicPr>
            <p:cNvPr id="549" name="图片 5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58"/>
            <a:stretch>
              <a:fillRect/>
            </a:stretch>
          </p:blipFill>
          <p:spPr>
            <a:xfrm>
              <a:off x="887550" y="6278446"/>
              <a:ext cx="2005588" cy="579554"/>
            </a:xfrm>
            <a:custGeom>
              <a:avLst/>
              <a:gdLst>
                <a:gd name="connsiteX0" fmla="*/ 0 w 2005588"/>
                <a:gd name="connsiteY0" fmla="*/ 0 h 579554"/>
                <a:gd name="connsiteX1" fmla="*/ 2005588 w 2005588"/>
                <a:gd name="connsiteY1" fmla="*/ 0 h 579554"/>
                <a:gd name="connsiteX2" fmla="*/ 2005588 w 2005588"/>
                <a:gd name="connsiteY2" fmla="*/ 579554 h 579554"/>
                <a:gd name="connsiteX3" fmla="*/ 0 w 2005588"/>
                <a:gd name="connsiteY3" fmla="*/ 579554 h 57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579554">
                  <a:moveTo>
                    <a:pt x="0" y="0"/>
                  </a:moveTo>
                  <a:lnTo>
                    <a:pt x="2005588" y="0"/>
                  </a:lnTo>
                  <a:lnTo>
                    <a:pt x="2005588" y="579554"/>
                  </a:lnTo>
                  <a:lnTo>
                    <a:pt x="0" y="579554"/>
                  </a:lnTo>
                  <a:close/>
                </a:path>
              </a:pathLst>
            </a:custGeom>
          </p:spPr>
        </p:pic>
        <p:pic>
          <p:nvPicPr>
            <p:cNvPr id="551" name="图片 5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1"/>
            <a:stretch>
              <a:fillRect/>
            </a:stretch>
          </p:blipFill>
          <p:spPr>
            <a:xfrm flipH="1">
              <a:off x="1184354" y="5934786"/>
              <a:ext cx="2005588" cy="923215"/>
            </a:xfrm>
            <a:custGeom>
              <a:avLst/>
              <a:gdLst>
                <a:gd name="connsiteX0" fmla="*/ 2005588 w 2005588"/>
                <a:gd name="connsiteY0" fmla="*/ 0 h 923215"/>
                <a:gd name="connsiteX1" fmla="*/ 0 w 2005588"/>
                <a:gd name="connsiteY1" fmla="*/ 0 h 923215"/>
                <a:gd name="connsiteX2" fmla="*/ 0 w 2005588"/>
                <a:gd name="connsiteY2" fmla="*/ 923215 h 923215"/>
                <a:gd name="connsiteX3" fmla="*/ 2005588 w 2005588"/>
                <a:gd name="connsiteY3" fmla="*/ 923215 h 92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923215">
                  <a:moveTo>
                    <a:pt x="2005588" y="0"/>
                  </a:moveTo>
                  <a:lnTo>
                    <a:pt x="0" y="0"/>
                  </a:lnTo>
                  <a:lnTo>
                    <a:pt x="0" y="923215"/>
                  </a:lnTo>
                  <a:lnTo>
                    <a:pt x="2005588" y="923215"/>
                  </a:lnTo>
                  <a:close/>
                </a:path>
              </a:pathLst>
            </a:custGeom>
          </p:spPr>
        </p:pic>
        <p:pic>
          <p:nvPicPr>
            <p:cNvPr id="559" name="图片 5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41"/>
            <a:stretch>
              <a:fillRect/>
            </a:stretch>
          </p:blipFill>
          <p:spPr>
            <a:xfrm>
              <a:off x="7076372" y="6153712"/>
              <a:ext cx="2005588" cy="704289"/>
            </a:xfrm>
            <a:custGeom>
              <a:avLst/>
              <a:gdLst>
                <a:gd name="connsiteX0" fmla="*/ 0 w 2005588"/>
                <a:gd name="connsiteY0" fmla="*/ 0 h 704289"/>
                <a:gd name="connsiteX1" fmla="*/ 2005588 w 2005588"/>
                <a:gd name="connsiteY1" fmla="*/ 0 h 704289"/>
                <a:gd name="connsiteX2" fmla="*/ 2005588 w 2005588"/>
                <a:gd name="connsiteY2" fmla="*/ 704289 h 704289"/>
                <a:gd name="connsiteX3" fmla="*/ 0 w 2005588"/>
                <a:gd name="connsiteY3" fmla="*/ 704289 h 70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704289">
                  <a:moveTo>
                    <a:pt x="0" y="0"/>
                  </a:moveTo>
                  <a:lnTo>
                    <a:pt x="2005588" y="0"/>
                  </a:lnTo>
                  <a:lnTo>
                    <a:pt x="2005588" y="704289"/>
                  </a:lnTo>
                  <a:lnTo>
                    <a:pt x="0" y="704289"/>
                  </a:lnTo>
                  <a:close/>
                </a:path>
              </a:pathLst>
            </a:cu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89"/>
            <a:stretch>
              <a:fillRect/>
            </a:stretch>
          </p:blipFill>
          <p:spPr>
            <a:xfrm rot="10800000">
              <a:off x="4215267" y="6521407"/>
              <a:ext cx="6655399" cy="336593"/>
            </a:xfrm>
            <a:custGeom>
              <a:avLst/>
              <a:gdLst>
                <a:gd name="connsiteX0" fmla="*/ 6655399 w 6655399"/>
                <a:gd name="connsiteY0" fmla="*/ 336593 h 336593"/>
                <a:gd name="connsiteX1" fmla="*/ 0 w 6655399"/>
                <a:gd name="connsiteY1" fmla="*/ 336593 h 336593"/>
                <a:gd name="connsiteX2" fmla="*/ 0 w 6655399"/>
                <a:gd name="connsiteY2" fmla="*/ 0 h 336593"/>
                <a:gd name="connsiteX3" fmla="*/ 6655399 w 6655399"/>
                <a:gd name="connsiteY3" fmla="*/ 0 h 33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336593">
                  <a:moveTo>
                    <a:pt x="6655399" y="336593"/>
                  </a:moveTo>
                  <a:lnTo>
                    <a:pt x="0" y="336593"/>
                  </a:lnTo>
                  <a:lnTo>
                    <a:pt x="0" y="0"/>
                  </a:lnTo>
                  <a:lnTo>
                    <a:pt x="6655399" y="0"/>
                  </a:lnTo>
                  <a:close/>
                </a:path>
              </a:pathLst>
            </a:custGeom>
          </p:spPr>
        </p:pic>
        <p:pic>
          <p:nvPicPr>
            <p:cNvPr id="567" name="图片 5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083"/>
            <a:stretch>
              <a:fillRect/>
            </a:stretch>
          </p:blipFill>
          <p:spPr>
            <a:xfrm flipH="1">
              <a:off x="872534" y="6595652"/>
              <a:ext cx="4749497" cy="262349"/>
            </a:xfrm>
            <a:custGeom>
              <a:avLst/>
              <a:gdLst>
                <a:gd name="connsiteX0" fmla="*/ 4749497 w 4749497"/>
                <a:gd name="connsiteY0" fmla="*/ 0 h 262349"/>
                <a:gd name="connsiteX1" fmla="*/ 0 w 4749497"/>
                <a:gd name="connsiteY1" fmla="*/ 0 h 262349"/>
                <a:gd name="connsiteX2" fmla="*/ 0 w 4749497"/>
                <a:gd name="connsiteY2" fmla="*/ 262349 h 262349"/>
                <a:gd name="connsiteX3" fmla="*/ 4749497 w 4749497"/>
                <a:gd name="connsiteY3" fmla="*/ 262349 h 2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497" h="262349">
                  <a:moveTo>
                    <a:pt x="4749497" y="0"/>
                  </a:moveTo>
                  <a:lnTo>
                    <a:pt x="0" y="0"/>
                  </a:lnTo>
                  <a:lnTo>
                    <a:pt x="0" y="262349"/>
                  </a:lnTo>
                  <a:lnTo>
                    <a:pt x="4749497" y="262349"/>
                  </a:lnTo>
                  <a:close/>
                </a:path>
              </a:pathLst>
            </a:custGeom>
          </p:spPr>
        </p:pic>
        <p:pic>
          <p:nvPicPr>
            <p:cNvPr id="569" name="图片 56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35"/>
            <a:stretch>
              <a:fillRect/>
            </a:stretch>
          </p:blipFill>
          <p:spPr>
            <a:xfrm>
              <a:off x="1975864" y="6111690"/>
              <a:ext cx="3836696" cy="746311"/>
            </a:xfrm>
            <a:custGeom>
              <a:avLst/>
              <a:gdLst>
                <a:gd name="connsiteX0" fmla="*/ 0 w 3836696"/>
                <a:gd name="connsiteY0" fmla="*/ 0 h 746311"/>
                <a:gd name="connsiteX1" fmla="*/ 3836696 w 3836696"/>
                <a:gd name="connsiteY1" fmla="*/ 0 h 746311"/>
                <a:gd name="connsiteX2" fmla="*/ 3836696 w 3836696"/>
                <a:gd name="connsiteY2" fmla="*/ 746311 h 746311"/>
                <a:gd name="connsiteX3" fmla="*/ 0 w 3836696"/>
                <a:gd name="connsiteY3" fmla="*/ 746311 h 74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746311">
                  <a:moveTo>
                    <a:pt x="0" y="0"/>
                  </a:moveTo>
                  <a:lnTo>
                    <a:pt x="3836696" y="0"/>
                  </a:lnTo>
                  <a:lnTo>
                    <a:pt x="3836696" y="746311"/>
                  </a:lnTo>
                  <a:lnTo>
                    <a:pt x="0" y="746311"/>
                  </a:lnTo>
                  <a:close/>
                </a:path>
              </a:pathLst>
            </a:custGeom>
          </p:spPr>
        </p:pic>
        <p:pic>
          <p:nvPicPr>
            <p:cNvPr id="571" name="图片 57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59"/>
            <a:stretch>
              <a:fillRect/>
            </a:stretch>
          </p:blipFill>
          <p:spPr>
            <a:xfrm>
              <a:off x="1595021" y="6622273"/>
              <a:ext cx="6655399" cy="235727"/>
            </a:xfrm>
            <a:custGeom>
              <a:avLst/>
              <a:gdLst>
                <a:gd name="connsiteX0" fmla="*/ 0 w 6655399"/>
                <a:gd name="connsiteY0" fmla="*/ 0 h 235727"/>
                <a:gd name="connsiteX1" fmla="*/ 6655399 w 6655399"/>
                <a:gd name="connsiteY1" fmla="*/ 0 h 235727"/>
                <a:gd name="connsiteX2" fmla="*/ 6655399 w 6655399"/>
                <a:gd name="connsiteY2" fmla="*/ 235727 h 235727"/>
                <a:gd name="connsiteX3" fmla="*/ 0 w 6655399"/>
                <a:gd name="connsiteY3" fmla="*/ 235727 h 23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235727">
                  <a:moveTo>
                    <a:pt x="0" y="0"/>
                  </a:moveTo>
                  <a:lnTo>
                    <a:pt x="6655399" y="0"/>
                  </a:lnTo>
                  <a:lnTo>
                    <a:pt x="6655399" y="235727"/>
                  </a:lnTo>
                  <a:lnTo>
                    <a:pt x="0" y="235727"/>
                  </a:lnTo>
                  <a:close/>
                </a:path>
              </a:pathLst>
            </a:custGeom>
          </p:spPr>
        </p:pic>
        <p:pic>
          <p:nvPicPr>
            <p:cNvPr id="573" name="图片 57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22"/>
            <a:stretch>
              <a:fillRect/>
            </a:stretch>
          </p:blipFill>
          <p:spPr>
            <a:xfrm>
              <a:off x="7955080" y="6646762"/>
              <a:ext cx="3836696" cy="211239"/>
            </a:xfrm>
            <a:custGeom>
              <a:avLst/>
              <a:gdLst>
                <a:gd name="connsiteX0" fmla="*/ 0 w 3836696"/>
                <a:gd name="connsiteY0" fmla="*/ 0 h 211239"/>
                <a:gd name="connsiteX1" fmla="*/ 3836696 w 3836696"/>
                <a:gd name="connsiteY1" fmla="*/ 0 h 211239"/>
                <a:gd name="connsiteX2" fmla="*/ 3836696 w 3836696"/>
                <a:gd name="connsiteY2" fmla="*/ 211239 h 211239"/>
                <a:gd name="connsiteX3" fmla="*/ 0 w 3836696"/>
                <a:gd name="connsiteY3" fmla="*/ 211239 h 2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211239">
                  <a:moveTo>
                    <a:pt x="0" y="0"/>
                  </a:moveTo>
                  <a:lnTo>
                    <a:pt x="3836696" y="0"/>
                  </a:lnTo>
                  <a:lnTo>
                    <a:pt x="3836696" y="211239"/>
                  </a:lnTo>
                  <a:lnTo>
                    <a:pt x="0" y="211239"/>
                  </a:lnTo>
                  <a:close/>
                </a:path>
              </a:pathLst>
            </a:custGeom>
          </p:spPr>
        </p:pic>
        <p:pic>
          <p:nvPicPr>
            <p:cNvPr id="575" name="图片 57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204"/>
            <a:stretch>
              <a:fillRect/>
            </a:stretch>
          </p:blipFill>
          <p:spPr>
            <a:xfrm>
              <a:off x="5731737" y="6541516"/>
              <a:ext cx="3836696" cy="316485"/>
            </a:xfrm>
            <a:custGeom>
              <a:avLst/>
              <a:gdLst>
                <a:gd name="connsiteX0" fmla="*/ 0 w 3836696"/>
                <a:gd name="connsiteY0" fmla="*/ 0 h 316485"/>
                <a:gd name="connsiteX1" fmla="*/ 3836696 w 3836696"/>
                <a:gd name="connsiteY1" fmla="*/ 0 h 316485"/>
                <a:gd name="connsiteX2" fmla="*/ 3836696 w 3836696"/>
                <a:gd name="connsiteY2" fmla="*/ 316485 h 316485"/>
                <a:gd name="connsiteX3" fmla="*/ 0 w 3836696"/>
                <a:gd name="connsiteY3" fmla="*/ 316485 h 31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316485">
                  <a:moveTo>
                    <a:pt x="0" y="0"/>
                  </a:moveTo>
                  <a:lnTo>
                    <a:pt x="3836696" y="0"/>
                  </a:lnTo>
                  <a:lnTo>
                    <a:pt x="3836696" y="316485"/>
                  </a:lnTo>
                  <a:lnTo>
                    <a:pt x="0" y="316485"/>
                  </a:lnTo>
                  <a:close/>
                </a:path>
              </a:pathLst>
            </a:custGeom>
          </p:spPr>
        </p:pic>
        <p:pic>
          <p:nvPicPr>
            <p:cNvPr id="577" name="图片 5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09"/>
            <a:stretch>
              <a:fillRect/>
            </a:stretch>
          </p:blipFill>
          <p:spPr>
            <a:xfrm>
              <a:off x="7964828" y="6289070"/>
              <a:ext cx="3836696" cy="568931"/>
            </a:xfrm>
            <a:custGeom>
              <a:avLst/>
              <a:gdLst>
                <a:gd name="connsiteX0" fmla="*/ 0 w 3836696"/>
                <a:gd name="connsiteY0" fmla="*/ 0 h 568931"/>
                <a:gd name="connsiteX1" fmla="*/ 3836696 w 3836696"/>
                <a:gd name="connsiteY1" fmla="*/ 0 h 568931"/>
                <a:gd name="connsiteX2" fmla="*/ 3836696 w 3836696"/>
                <a:gd name="connsiteY2" fmla="*/ 568931 h 568931"/>
                <a:gd name="connsiteX3" fmla="*/ 0 w 3836696"/>
                <a:gd name="connsiteY3" fmla="*/ 568931 h 56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568931">
                  <a:moveTo>
                    <a:pt x="0" y="0"/>
                  </a:moveTo>
                  <a:lnTo>
                    <a:pt x="3836696" y="0"/>
                  </a:lnTo>
                  <a:lnTo>
                    <a:pt x="3836696" y="568931"/>
                  </a:lnTo>
                  <a:lnTo>
                    <a:pt x="0" y="568931"/>
                  </a:lnTo>
                  <a:close/>
                </a:path>
              </a:pathLst>
            </a:custGeom>
          </p:spPr>
        </p:pic>
        <p:pic>
          <p:nvPicPr>
            <p:cNvPr id="579" name="图片 5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807"/>
            <a:stretch>
              <a:fillRect/>
            </a:stretch>
          </p:blipFill>
          <p:spPr>
            <a:xfrm>
              <a:off x="6879686" y="6676724"/>
              <a:ext cx="3836696" cy="181277"/>
            </a:xfrm>
            <a:custGeom>
              <a:avLst/>
              <a:gdLst>
                <a:gd name="connsiteX0" fmla="*/ 0 w 3836696"/>
                <a:gd name="connsiteY0" fmla="*/ 0 h 181277"/>
                <a:gd name="connsiteX1" fmla="*/ 3836696 w 3836696"/>
                <a:gd name="connsiteY1" fmla="*/ 0 h 181277"/>
                <a:gd name="connsiteX2" fmla="*/ 3836696 w 3836696"/>
                <a:gd name="connsiteY2" fmla="*/ 181277 h 181277"/>
                <a:gd name="connsiteX3" fmla="*/ 0 w 3836696"/>
                <a:gd name="connsiteY3" fmla="*/ 181277 h 18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181277">
                  <a:moveTo>
                    <a:pt x="0" y="0"/>
                  </a:moveTo>
                  <a:lnTo>
                    <a:pt x="3836696" y="0"/>
                  </a:lnTo>
                  <a:lnTo>
                    <a:pt x="3836696" y="181277"/>
                  </a:lnTo>
                  <a:lnTo>
                    <a:pt x="0" y="181277"/>
                  </a:lnTo>
                  <a:close/>
                </a:path>
              </a:pathLst>
            </a:custGeom>
          </p:spPr>
        </p:pic>
        <p:pic>
          <p:nvPicPr>
            <p:cNvPr id="581" name="图片 58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95"/>
            <a:stretch>
              <a:fillRect/>
            </a:stretch>
          </p:blipFill>
          <p:spPr>
            <a:xfrm>
              <a:off x="6283302" y="6060480"/>
              <a:ext cx="3683889" cy="797521"/>
            </a:xfrm>
            <a:custGeom>
              <a:avLst/>
              <a:gdLst>
                <a:gd name="connsiteX0" fmla="*/ 0 w 3683889"/>
                <a:gd name="connsiteY0" fmla="*/ 0 h 797521"/>
                <a:gd name="connsiteX1" fmla="*/ 3683889 w 3683889"/>
                <a:gd name="connsiteY1" fmla="*/ 0 h 797521"/>
                <a:gd name="connsiteX2" fmla="*/ 3683889 w 3683889"/>
                <a:gd name="connsiteY2" fmla="*/ 797521 h 797521"/>
                <a:gd name="connsiteX3" fmla="*/ 0 w 3683889"/>
                <a:gd name="connsiteY3" fmla="*/ 797521 h 79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89" h="797521">
                  <a:moveTo>
                    <a:pt x="0" y="0"/>
                  </a:moveTo>
                  <a:lnTo>
                    <a:pt x="3683889" y="0"/>
                  </a:lnTo>
                  <a:lnTo>
                    <a:pt x="3683889" y="797521"/>
                  </a:lnTo>
                  <a:lnTo>
                    <a:pt x="0" y="797521"/>
                  </a:lnTo>
                  <a:close/>
                </a:path>
              </a:pathLst>
            </a:custGeom>
          </p:spPr>
        </p:pic>
        <p:pic>
          <p:nvPicPr>
            <p:cNvPr id="583" name="图片 5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27"/>
            <a:stretch>
              <a:fillRect/>
            </a:stretch>
          </p:blipFill>
          <p:spPr>
            <a:xfrm>
              <a:off x="6404721" y="6403660"/>
              <a:ext cx="2005588" cy="454341"/>
            </a:xfrm>
            <a:custGeom>
              <a:avLst/>
              <a:gdLst>
                <a:gd name="connsiteX0" fmla="*/ 0 w 2005588"/>
                <a:gd name="connsiteY0" fmla="*/ 0 h 454341"/>
                <a:gd name="connsiteX1" fmla="*/ 2005588 w 2005588"/>
                <a:gd name="connsiteY1" fmla="*/ 0 h 454341"/>
                <a:gd name="connsiteX2" fmla="*/ 2005588 w 2005588"/>
                <a:gd name="connsiteY2" fmla="*/ 454341 h 454341"/>
                <a:gd name="connsiteX3" fmla="*/ 0 w 2005588"/>
                <a:gd name="connsiteY3" fmla="*/ 454341 h 4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454341">
                  <a:moveTo>
                    <a:pt x="0" y="0"/>
                  </a:moveTo>
                  <a:lnTo>
                    <a:pt x="2005588" y="0"/>
                  </a:lnTo>
                  <a:lnTo>
                    <a:pt x="2005588" y="454341"/>
                  </a:lnTo>
                  <a:lnTo>
                    <a:pt x="0" y="454341"/>
                  </a:lnTo>
                  <a:close/>
                </a:path>
              </a:pathLst>
            </a:custGeom>
          </p:spPr>
        </p:pic>
        <p:pic>
          <p:nvPicPr>
            <p:cNvPr id="585" name="图片 58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79"/>
            <a:stretch>
              <a:fillRect/>
            </a:stretch>
          </p:blipFill>
          <p:spPr>
            <a:xfrm>
              <a:off x="3236037" y="6446822"/>
              <a:ext cx="3836696" cy="411179"/>
            </a:xfrm>
            <a:custGeom>
              <a:avLst/>
              <a:gdLst>
                <a:gd name="connsiteX0" fmla="*/ 0 w 3836696"/>
                <a:gd name="connsiteY0" fmla="*/ 0 h 411179"/>
                <a:gd name="connsiteX1" fmla="*/ 3836696 w 3836696"/>
                <a:gd name="connsiteY1" fmla="*/ 0 h 411179"/>
                <a:gd name="connsiteX2" fmla="*/ 3836696 w 3836696"/>
                <a:gd name="connsiteY2" fmla="*/ 411179 h 411179"/>
                <a:gd name="connsiteX3" fmla="*/ 0 w 3836696"/>
                <a:gd name="connsiteY3" fmla="*/ 411179 h 4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11179">
                  <a:moveTo>
                    <a:pt x="0" y="0"/>
                  </a:moveTo>
                  <a:lnTo>
                    <a:pt x="3836696" y="0"/>
                  </a:lnTo>
                  <a:lnTo>
                    <a:pt x="3836696" y="411179"/>
                  </a:lnTo>
                  <a:lnTo>
                    <a:pt x="0" y="411179"/>
                  </a:lnTo>
                  <a:close/>
                </a:path>
              </a:pathLst>
            </a:custGeom>
          </p:spPr>
        </p:pic>
        <p:pic>
          <p:nvPicPr>
            <p:cNvPr id="587" name="图片 58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011"/>
            <a:stretch>
              <a:fillRect/>
            </a:stretch>
          </p:blipFill>
          <p:spPr>
            <a:xfrm>
              <a:off x="5013260" y="6413596"/>
              <a:ext cx="3836696" cy="444405"/>
            </a:xfrm>
            <a:custGeom>
              <a:avLst/>
              <a:gdLst>
                <a:gd name="connsiteX0" fmla="*/ 0 w 3836696"/>
                <a:gd name="connsiteY0" fmla="*/ 0 h 444405"/>
                <a:gd name="connsiteX1" fmla="*/ 3836696 w 3836696"/>
                <a:gd name="connsiteY1" fmla="*/ 0 h 444405"/>
                <a:gd name="connsiteX2" fmla="*/ 3836696 w 3836696"/>
                <a:gd name="connsiteY2" fmla="*/ 444405 h 444405"/>
                <a:gd name="connsiteX3" fmla="*/ 0 w 3836696"/>
                <a:gd name="connsiteY3" fmla="*/ 444405 h 44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44405">
                  <a:moveTo>
                    <a:pt x="0" y="0"/>
                  </a:moveTo>
                  <a:lnTo>
                    <a:pt x="3836696" y="0"/>
                  </a:lnTo>
                  <a:lnTo>
                    <a:pt x="3836696" y="444405"/>
                  </a:lnTo>
                  <a:lnTo>
                    <a:pt x="0" y="444405"/>
                  </a:lnTo>
                  <a:close/>
                </a:path>
              </a:pathLst>
            </a:custGeom>
          </p:spPr>
        </p:pic>
        <p:pic>
          <p:nvPicPr>
            <p:cNvPr id="595" name="图片 5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74"/>
            <a:stretch>
              <a:fillRect/>
            </a:stretch>
          </p:blipFill>
          <p:spPr>
            <a:xfrm flipH="1">
              <a:off x="8325685" y="6675549"/>
              <a:ext cx="2005588" cy="182451"/>
            </a:xfrm>
            <a:custGeom>
              <a:avLst/>
              <a:gdLst>
                <a:gd name="connsiteX0" fmla="*/ 2005588 w 2005588"/>
                <a:gd name="connsiteY0" fmla="*/ 0 h 182451"/>
                <a:gd name="connsiteX1" fmla="*/ 0 w 2005588"/>
                <a:gd name="connsiteY1" fmla="*/ 0 h 182451"/>
                <a:gd name="connsiteX2" fmla="*/ 0 w 2005588"/>
                <a:gd name="connsiteY2" fmla="*/ 182451 h 182451"/>
                <a:gd name="connsiteX3" fmla="*/ 2005588 w 2005588"/>
                <a:gd name="connsiteY3" fmla="*/ 182451 h 18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182451">
                  <a:moveTo>
                    <a:pt x="2005588" y="0"/>
                  </a:moveTo>
                  <a:lnTo>
                    <a:pt x="0" y="0"/>
                  </a:lnTo>
                  <a:lnTo>
                    <a:pt x="0" y="182451"/>
                  </a:lnTo>
                  <a:lnTo>
                    <a:pt x="2005588" y="182451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-5080" y="1026160"/>
            <a:ext cx="11939270" cy="5734050"/>
            <a:chOff x="1687350" y="1556703"/>
            <a:chExt cx="2758827" cy="5565989"/>
          </a:xfrm>
        </p:grpSpPr>
        <p:sp>
          <p:nvSpPr>
            <p:cNvPr id="143" name="矩形: 圆角 142"/>
            <p:cNvSpPr/>
            <p:nvPr/>
          </p:nvSpPr>
          <p:spPr>
            <a:xfrm>
              <a:off x="1687350" y="1556703"/>
              <a:ext cx="2758827" cy="5565989"/>
            </a:xfrm>
            <a:prstGeom prst="roundRect">
              <a:avLst>
                <a:gd name="adj" fmla="val 5069"/>
              </a:avLst>
            </a:prstGeom>
            <a:gradFill>
              <a:gsLst>
                <a:gs pos="96000">
                  <a:schemeClr val="bg1">
                    <a:alpha val="0"/>
                  </a:schemeClr>
                </a:gs>
                <a:gs pos="82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406400" dist="254000" dir="2700000" algn="tl" rotWithShape="0">
                <a:schemeClr val="accent1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矩形: 圆角 143"/>
            <p:cNvSpPr/>
            <p:nvPr/>
          </p:nvSpPr>
          <p:spPr>
            <a:xfrm>
              <a:off x="1770407" y="1647825"/>
              <a:ext cx="2592713" cy="5355850"/>
            </a:xfrm>
            <a:prstGeom prst="roundRect">
              <a:avLst>
                <a:gd name="adj" fmla="val 5069"/>
              </a:avLst>
            </a:prstGeom>
            <a:noFill/>
            <a:ln>
              <a:gradFill>
                <a:gsLst>
                  <a:gs pos="62000">
                    <a:schemeClr val="bg2"/>
                  </a:gs>
                  <a:gs pos="95000">
                    <a:schemeClr val="bg2"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实验关键代码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84505" y="1313180"/>
            <a:ext cx="47796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P0 = 0.7;P1 = 0.3;C00 = 0.01;C11 = 0.01;C01 = 20; C10 = 20;</a:t>
            </a:r>
            <a:endParaRPr lang="zh-CN" altLang="en-US"/>
          </a:p>
          <a:p>
            <a:r>
              <a:rPr lang="zh-CN" altLang="en-US"/>
              <a:t>lamada0 = P0/P1*(C10-C00)/(C01-C11);</a:t>
            </a:r>
            <a:endParaRPr lang="zh-CN" altLang="en-US"/>
          </a:p>
          <a:p>
            <a:r>
              <a:rPr lang="zh-CN" altLang="en-US"/>
              <a:t>lamada1 = P0/P1;</a:t>
            </a:r>
            <a:endParaRPr lang="zh-CN" altLang="en-US"/>
          </a:p>
          <a:p>
            <a:r>
              <a:rPr lang="zh-CN" altLang="en-US"/>
              <a:t>M2 = 10e4;</a:t>
            </a:r>
            <a:endParaRPr lang="zh-CN" altLang="en-US"/>
          </a:p>
          <a:p>
            <a:r>
              <a:rPr lang="zh-CN" altLang="en-US"/>
              <a:t>a1_sum = zeros(3,M2);</a:t>
            </a:r>
            <a:endParaRPr lang="zh-CN" altLang="en-US"/>
          </a:p>
          <a:p>
            <a:r>
              <a:rPr lang="zh-CN" altLang="en-US"/>
              <a:t>for a1 = 1:ceil(M2*P1)</a:t>
            </a:r>
            <a:endParaRPr lang="zh-CN" altLang="en-US"/>
          </a:p>
          <a:p>
            <a:r>
              <a:rPr lang="zh-CN" altLang="en-US"/>
              <a:t>    nt = randn(1,length(st));</a:t>
            </a:r>
            <a:endParaRPr lang="zh-CN" altLang="en-US"/>
          </a:p>
          <a:p>
            <a:r>
              <a:rPr lang="zh-CN" altLang="en-US"/>
              <a:t>    lamada2 = norminv(1-0.5*PF,0,(var(nt)*Es_p1)^0.5);</a:t>
            </a:r>
            <a:endParaRPr lang="zh-CN" altLang="en-US"/>
          </a:p>
          <a:p>
            <a:r>
              <a:rPr lang="zh-CN" altLang="en-US"/>
              <a:t>    lamada00 = abs((2*var(nt)*log(lamada0)*Es_p1)^0.5);    </a:t>
            </a:r>
            <a:endParaRPr lang="zh-CN" altLang="en-US"/>
          </a:p>
          <a:p>
            <a:r>
              <a:rPr lang="zh-CN" altLang="en-US"/>
              <a:t>    lamada11 = abs((2*var(nt)*log(lamada1)*Es_p1)^0.5);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82920" y="1313180"/>
            <a:ext cx="57296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for a1 = ceil(M2*P1)+1:M2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nt = randn(1,length(st));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lamada2 = norminv(1-0.5*PF,0,(var(nt)*Es_p1)^0.5);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lamada00 = abs((2*var(nt)*log(lamada0)*Es_p1)^0.5);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lamada11 = abs((2*var(nt)*log(lamada1)*Es_p1)^0.5);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lamada21 = 0;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res = sum(a1_sum,2);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figure(2)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% name = categorical({'贝叶斯准则','最小错误概率准则','N-P准则'});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bar(res/M2',0.3);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name={'N-P准则','最小错误概率准则','贝叶斯准则','最大似然'};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grid on;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3420" y="5836114"/>
            <a:ext cx="10988334" cy="1044747"/>
            <a:chOff x="813190" y="5813254"/>
            <a:chExt cx="10988334" cy="1044747"/>
          </a:xfrm>
        </p:grpSpPr>
        <p:pic>
          <p:nvPicPr>
            <p:cNvPr id="547" name="图片 5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799"/>
            <a:stretch>
              <a:fillRect/>
            </a:stretch>
          </p:blipFill>
          <p:spPr>
            <a:xfrm flipH="1">
              <a:off x="813190" y="5813254"/>
              <a:ext cx="4775176" cy="1044747"/>
            </a:xfrm>
            <a:custGeom>
              <a:avLst/>
              <a:gdLst>
                <a:gd name="connsiteX0" fmla="*/ 4775176 w 4775176"/>
                <a:gd name="connsiteY0" fmla="*/ 0 h 1044747"/>
                <a:gd name="connsiteX1" fmla="*/ 0 w 4775176"/>
                <a:gd name="connsiteY1" fmla="*/ 0 h 1044747"/>
                <a:gd name="connsiteX2" fmla="*/ 0 w 4775176"/>
                <a:gd name="connsiteY2" fmla="*/ 1044747 h 1044747"/>
                <a:gd name="connsiteX3" fmla="*/ 4775176 w 4775176"/>
                <a:gd name="connsiteY3" fmla="*/ 1044747 h 104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5176" h="1044747">
                  <a:moveTo>
                    <a:pt x="4775176" y="0"/>
                  </a:moveTo>
                  <a:lnTo>
                    <a:pt x="0" y="0"/>
                  </a:lnTo>
                  <a:lnTo>
                    <a:pt x="0" y="1044747"/>
                  </a:lnTo>
                  <a:lnTo>
                    <a:pt x="4775176" y="1044747"/>
                  </a:lnTo>
                  <a:close/>
                </a:path>
              </a:pathLst>
            </a:custGeom>
          </p:spPr>
        </p:pic>
        <p:pic>
          <p:nvPicPr>
            <p:cNvPr id="549" name="图片 5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58"/>
            <a:stretch>
              <a:fillRect/>
            </a:stretch>
          </p:blipFill>
          <p:spPr>
            <a:xfrm>
              <a:off x="887550" y="6278446"/>
              <a:ext cx="2005588" cy="579554"/>
            </a:xfrm>
            <a:custGeom>
              <a:avLst/>
              <a:gdLst>
                <a:gd name="connsiteX0" fmla="*/ 0 w 2005588"/>
                <a:gd name="connsiteY0" fmla="*/ 0 h 579554"/>
                <a:gd name="connsiteX1" fmla="*/ 2005588 w 2005588"/>
                <a:gd name="connsiteY1" fmla="*/ 0 h 579554"/>
                <a:gd name="connsiteX2" fmla="*/ 2005588 w 2005588"/>
                <a:gd name="connsiteY2" fmla="*/ 579554 h 579554"/>
                <a:gd name="connsiteX3" fmla="*/ 0 w 2005588"/>
                <a:gd name="connsiteY3" fmla="*/ 579554 h 57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579554">
                  <a:moveTo>
                    <a:pt x="0" y="0"/>
                  </a:moveTo>
                  <a:lnTo>
                    <a:pt x="2005588" y="0"/>
                  </a:lnTo>
                  <a:lnTo>
                    <a:pt x="2005588" y="579554"/>
                  </a:lnTo>
                  <a:lnTo>
                    <a:pt x="0" y="579554"/>
                  </a:lnTo>
                  <a:close/>
                </a:path>
              </a:pathLst>
            </a:custGeom>
          </p:spPr>
        </p:pic>
        <p:pic>
          <p:nvPicPr>
            <p:cNvPr id="551" name="图片 5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1"/>
            <a:stretch>
              <a:fillRect/>
            </a:stretch>
          </p:blipFill>
          <p:spPr>
            <a:xfrm flipH="1">
              <a:off x="1184354" y="5934786"/>
              <a:ext cx="2005588" cy="923215"/>
            </a:xfrm>
            <a:custGeom>
              <a:avLst/>
              <a:gdLst>
                <a:gd name="connsiteX0" fmla="*/ 2005588 w 2005588"/>
                <a:gd name="connsiteY0" fmla="*/ 0 h 923215"/>
                <a:gd name="connsiteX1" fmla="*/ 0 w 2005588"/>
                <a:gd name="connsiteY1" fmla="*/ 0 h 923215"/>
                <a:gd name="connsiteX2" fmla="*/ 0 w 2005588"/>
                <a:gd name="connsiteY2" fmla="*/ 923215 h 923215"/>
                <a:gd name="connsiteX3" fmla="*/ 2005588 w 2005588"/>
                <a:gd name="connsiteY3" fmla="*/ 923215 h 92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923215">
                  <a:moveTo>
                    <a:pt x="2005588" y="0"/>
                  </a:moveTo>
                  <a:lnTo>
                    <a:pt x="0" y="0"/>
                  </a:lnTo>
                  <a:lnTo>
                    <a:pt x="0" y="923215"/>
                  </a:lnTo>
                  <a:lnTo>
                    <a:pt x="2005588" y="923215"/>
                  </a:lnTo>
                  <a:close/>
                </a:path>
              </a:pathLst>
            </a:custGeom>
          </p:spPr>
        </p:pic>
        <p:pic>
          <p:nvPicPr>
            <p:cNvPr id="559" name="图片 5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41"/>
            <a:stretch>
              <a:fillRect/>
            </a:stretch>
          </p:blipFill>
          <p:spPr>
            <a:xfrm>
              <a:off x="7076372" y="6153712"/>
              <a:ext cx="2005588" cy="704289"/>
            </a:xfrm>
            <a:custGeom>
              <a:avLst/>
              <a:gdLst>
                <a:gd name="connsiteX0" fmla="*/ 0 w 2005588"/>
                <a:gd name="connsiteY0" fmla="*/ 0 h 704289"/>
                <a:gd name="connsiteX1" fmla="*/ 2005588 w 2005588"/>
                <a:gd name="connsiteY1" fmla="*/ 0 h 704289"/>
                <a:gd name="connsiteX2" fmla="*/ 2005588 w 2005588"/>
                <a:gd name="connsiteY2" fmla="*/ 704289 h 704289"/>
                <a:gd name="connsiteX3" fmla="*/ 0 w 2005588"/>
                <a:gd name="connsiteY3" fmla="*/ 704289 h 70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704289">
                  <a:moveTo>
                    <a:pt x="0" y="0"/>
                  </a:moveTo>
                  <a:lnTo>
                    <a:pt x="2005588" y="0"/>
                  </a:lnTo>
                  <a:lnTo>
                    <a:pt x="2005588" y="704289"/>
                  </a:lnTo>
                  <a:lnTo>
                    <a:pt x="0" y="704289"/>
                  </a:lnTo>
                  <a:close/>
                </a:path>
              </a:pathLst>
            </a:cu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89"/>
            <a:stretch>
              <a:fillRect/>
            </a:stretch>
          </p:blipFill>
          <p:spPr>
            <a:xfrm rot="10800000">
              <a:off x="4215267" y="6521407"/>
              <a:ext cx="6655399" cy="336593"/>
            </a:xfrm>
            <a:custGeom>
              <a:avLst/>
              <a:gdLst>
                <a:gd name="connsiteX0" fmla="*/ 6655399 w 6655399"/>
                <a:gd name="connsiteY0" fmla="*/ 336593 h 336593"/>
                <a:gd name="connsiteX1" fmla="*/ 0 w 6655399"/>
                <a:gd name="connsiteY1" fmla="*/ 336593 h 336593"/>
                <a:gd name="connsiteX2" fmla="*/ 0 w 6655399"/>
                <a:gd name="connsiteY2" fmla="*/ 0 h 336593"/>
                <a:gd name="connsiteX3" fmla="*/ 6655399 w 6655399"/>
                <a:gd name="connsiteY3" fmla="*/ 0 h 33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336593">
                  <a:moveTo>
                    <a:pt x="6655399" y="336593"/>
                  </a:moveTo>
                  <a:lnTo>
                    <a:pt x="0" y="336593"/>
                  </a:lnTo>
                  <a:lnTo>
                    <a:pt x="0" y="0"/>
                  </a:lnTo>
                  <a:lnTo>
                    <a:pt x="6655399" y="0"/>
                  </a:lnTo>
                  <a:close/>
                </a:path>
              </a:pathLst>
            </a:custGeom>
          </p:spPr>
        </p:pic>
        <p:pic>
          <p:nvPicPr>
            <p:cNvPr id="567" name="图片 5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083"/>
            <a:stretch>
              <a:fillRect/>
            </a:stretch>
          </p:blipFill>
          <p:spPr>
            <a:xfrm flipH="1">
              <a:off x="872534" y="6595652"/>
              <a:ext cx="4749497" cy="262349"/>
            </a:xfrm>
            <a:custGeom>
              <a:avLst/>
              <a:gdLst>
                <a:gd name="connsiteX0" fmla="*/ 4749497 w 4749497"/>
                <a:gd name="connsiteY0" fmla="*/ 0 h 262349"/>
                <a:gd name="connsiteX1" fmla="*/ 0 w 4749497"/>
                <a:gd name="connsiteY1" fmla="*/ 0 h 262349"/>
                <a:gd name="connsiteX2" fmla="*/ 0 w 4749497"/>
                <a:gd name="connsiteY2" fmla="*/ 262349 h 262349"/>
                <a:gd name="connsiteX3" fmla="*/ 4749497 w 4749497"/>
                <a:gd name="connsiteY3" fmla="*/ 262349 h 2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497" h="262349">
                  <a:moveTo>
                    <a:pt x="4749497" y="0"/>
                  </a:moveTo>
                  <a:lnTo>
                    <a:pt x="0" y="0"/>
                  </a:lnTo>
                  <a:lnTo>
                    <a:pt x="0" y="262349"/>
                  </a:lnTo>
                  <a:lnTo>
                    <a:pt x="4749497" y="262349"/>
                  </a:lnTo>
                  <a:close/>
                </a:path>
              </a:pathLst>
            </a:custGeom>
          </p:spPr>
        </p:pic>
        <p:pic>
          <p:nvPicPr>
            <p:cNvPr id="569" name="图片 5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35"/>
            <a:stretch>
              <a:fillRect/>
            </a:stretch>
          </p:blipFill>
          <p:spPr>
            <a:xfrm>
              <a:off x="1975864" y="6111690"/>
              <a:ext cx="3836696" cy="746311"/>
            </a:xfrm>
            <a:custGeom>
              <a:avLst/>
              <a:gdLst>
                <a:gd name="connsiteX0" fmla="*/ 0 w 3836696"/>
                <a:gd name="connsiteY0" fmla="*/ 0 h 746311"/>
                <a:gd name="connsiteX1" fmla="*/ 3836696 w 3836696"/>
                <a:gd name="connsiteY1" fmla="*/ 0 h 746311"/>
                <a:gd name="connsiteX2" fmla="*/ 3836696 w 3836696"/>
                <a:gd name="connsiteY2" fmla="*/ 746311 h 746311"/>
                <a:gd name="connsiteX3" fmla="*/ 0 w 3836696"/>
                <a:gd name="connsiteY3" fmla="*/ 746311 h 74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746311">
                  <a:moveTo>
                    <a:pt x="0" y="0"/>
                  </a:moveTo>
                  <a:lnTo>
                    <a:pt x="3836696" y="0"/>
                  </a:lnTo>
                  <a:lnTo>
                    <a:pt x="3836696" y="746311"/>
                  </a:lnTo>
                  <a:lnTo>
                    <a:pt x="0" y="746311"/>
                  </a:lnTo>
                  <a:close/>
                </a:path>
              </a:pathLst>
            </a:custGeom>
          </p:spPr>
        </p:pic>
        <p:pic>
          <p:nvPicPr>
            <p:cNvPr id="571" name="图片 5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59"/>
            <a:stretch>
              <a:fillRect/>
            </a:stretch>
          </p:blipFill>
          <p:spPr>
            <a:xfrm>
              <a:off x="1595021" y="6622273"/>
              <a:ext cx="6655399" cy="235727"/>
            </a:xfrm>
            <a:custGeom>
              <a:avLst/>
              <a:gdLst>
                <a:gd name="connsiteX0" fmla="*/ 0 w 6655399"/>
                <a:gd name="connsiteY0" fmla="*/ 0 h 235727"/>
                <a:gd name="connsiteX1" fmla="*/ 6655399 w 6655399"/>
                <a:gd name="connsiteY1" fmla="*/ 0 h 235727"/>
                <a:gd name="connsiteX2" fmla="*/ 6655399 w 6655399"/>
                <a:gd name="connsiteY2" fmla="*/ 235727 h 235727"/>
                <a:gd name="connsiteX3" fmla="*/ 0 w 6655399"/>
                <a:gd name="connsiteY3" fmla="*/ 235727 h 23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235727">
                  <a:moveTo>
                    <a:pt x="0" y="0"/>
                  </a:moveTo>
                  <a:lnTo>
                    <a:pt x="6655399" y="0"/>
                  </a:lnTo>
                  <a:lnTo>
                    <a:pt x="6655399" y="235727"/>
                  </a:lnTo>
                  <a:lnTo>
                    <a:pt x="0" y="235727"/>
                  </a:lnTo>
                  <a:close/>
                </a:path>
              </a:pathLst>
            </a:custGeom>
          </p:spPr>
        </p:pic>
        <p:pic>
          <p:nvPicPr>
            <p:cNvPr id="573" name="图片 5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22"/>
            <a:stretch>
              <a:fillRect/>
            </a:stretch>
          </p:blipFill>
          <p:spPr>
            <a:xfrm>
              <a:off x="7955080" y="6646762"/>
              <a:ext cx="3836696" cy="211239"/>
            </a:xfrm>
            <a:custGeom>
              <a:avLst/>
              <a:gdLst>
                <a:gd name="connsiteX0" fmla="*/ 0 w 3836696"/>
                <a:gd name="connsiteY0" fmla="*/ 0 h 211239"/>
                <a:gd name="connsiteX1" fmla="*/ 3836696 w 3836696"/>
                <a:gd name="connsiteY1" fmla="*/ 0 h 211239"/>
                <a:gd name="connsiteX2" fmla="*/ 3836696 w 3836696"/>
                <a:gd name="connsiteY2" fmla="*/ 211239 h 211239"/>
                <a:gd name="connsiteX3" fmla="*/ 0 w 3836696"/>
                <a:gd name="connsiteY3" fmla="*/ 211239 h 2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211239">
                  <a:moveTo>
                    <a:pt x="0" y="0"/>
                  </a:moveTo>
                  <a:lnTo>
                    <a:pt x="3836696" y="0"/>
                  </a:lnTo>
                  <a:lnTo>
                    <a:pt x="3836696" y="211239"/>
                  </a:lnTo>
                  <a:lnTo>
                    <a:pt x="0" y="211239"/>
                  </a:lnTo>
                  <a:close/>
                </a:path>
              </a:pathLst>
            </a:custGeom>
          </p:spPr>
        </p:pic>
        <p:pic>
          <p:nvPicPr>
            <p:cNvPr id="575" name="图片 5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204"/>
            <a:stretch>
              <a:fillRect/>
            </a:stretch>
          </p:blipFill>
          <p:spPr>
            <a:xfrm>
              <a:off x="5731737" y="6541516"/>
              <a:ext cx="3836696" cy="316485"/>
            </a:xfrm>
            <a:custGeom>
              <a:avLst/>
              <a:gdLst>
                <a:gd name="connsiteX0" fmla="*/ 0 w 3836696"/>
                <a:gd name="connsiteY0" fmla="*/ 0 h 316485"/>
                <a:gd name="connsiteX1" fmla="*/ 3836696 w 3836696"/>
                <a:gd name="connsiteY1" fmla="*/ 0 h 316485"/>
                <a:gd name="connsiteX2" fmla="*/ 3836696 w 3836696"/>
                <a:gd name="connsiteY2" fmla="*/ 316485 h 316485"/>
                <a:gd name="connsiteX3" fmla="*/ 0 w 3836696"/>
                <a:gd name="connsiteY3" fmla="*/ 316485 h 31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316485">
                  <a:moveTo>
                    <a:pt x="0" y="0"/>
                  </a:moveTo>
                  <a:lnTo>
                    <a:pt x="3836696" y="0"/>
                  </a:lnTo>
                  <a:lnTo>
                    <a:pt x="3836696" y="316485"/>
                  </a:lnTo>
                  <a:lnTo>
                    <a:pt x="0" y="316485"/>
                  </a:lnTo>
                  <a:close/>
                </a:path>
              </a:pathLst>
            </a:custGeom>
          </p:spPr>
        </p:pic>
        <p:pic>
          <p:nvPicPr>
            <p:cNvPr id="577" name="图片 5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09"/>
            <a:stretch>
              <a:fillRect/>
            </a:stretch>
          </p:blipFill>
          <p:spPr>
            <a:xfrm>
              <a:off x="7964828" y="6289070"/>
              <a:ext cx="3836696" cy="568931"/>
            </a:xfrm>
            <a:custGeom>
              <a:avLst/>
              <a:gdLst>
                <a:gd name="connsiteX0" fmla="*/ 0 w 3836696"/>
                <a:gd name="connsiteY0" fmla="*/ 0 h 568931"/>
                <a:gd name="connsiteX1" fmla="*/ 3836696 w 3836696"/>
                <a:gd name="connsiteY1" fmla="*/ 0 h 568931"/>
                <a:gd name="connsiteX2" fmla="*/ 3836696 w 3836696"/>
                <a:gd name="connsiteY2" fmla="*/ 568931 h 568931"/>
                <a:gd name="connsiteX3" fmla="*/ 0 w 3836696"/>
                <a:gd name="connsiteY3" fmla="*/ 568931 h 56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568931">
                  <a:moveTo>
                    <a:pt x="0" y="0"/>
                  </a:moveTo>
                  <a:lnTo>
                    <a:pt x="3836696" y="0"/>
                  </a:lnTo>
                  <a:lnTo>
                    <a:pt x="3836696" y="568931"/>
                  </a:lnTo>
                  <a:lnTo>
                    <a:pt x="0" y="568931"/>
                  </a:lnTo>
                  <a:close/>
                </a:path>
              </a:pathLst>
            </a:custGeom>
          </p:spPr>
        </p:pic>
        <p:pic>
          <p:nvPicPr>
            <p:cNvPr id="579" name="图片 5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807"/>
            <a:stretch>
              <a:fillRect/>
            </a:stretch>
          </p:blipFill>
          <p:spPr>
            <a:xfrm>
              <a:off x="6879686" y="6676724"/>
              <a:ext cx="3836696" cy="181277"/>
            </a:xfrm>
            <a:custGeom>
              <a:avLst/>
              <a:gdLst>
                <a:gd name="connsiteX0" fmla="*/ 0 w 3836696"/>
                <a:gd name="connsiteY0" fmla="*/ 0 h 181277"/>
                <a:gd name="connsiteX1" fmla="*/ 3836696 w 3836696"/>
                <a:gd name="connsiteY1" fmla="*/ 0 h 181277"/>
                <a:gd name="connsiteX2" fmla="*/ 3836696 w 3836696"/>
                <a:gd name="connsiteY2" fmla="*/ 181277 h 181277"/>
                <a:gd name="connsiteX3" fmla="*/ 0 w 3836696"/>
                <a:gd name="connsiteY3" fmla="*/ 181277 h 18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181277">
                  <a:moveTo>
                    <a:pt x="0" y="0"/>
                  </a:moveTo>
                  <a:lnTo>
                    <a:pt x="3836696" y="0"/>
                  </a:lnTo>
                  <a:lnTo>
                    <a:pt x="3836696" y="181277"/>
                  </a:lnTo>
                  <a:lnTo>
                    <a:pt x="0" y="181277"/>
                  </a:lnTo>
                  <a:close/>
                </a:path>
              </a:pathLst>
            </a:custGeom>
          </p:spPr>
        </p:pic>
        <p:pic>
          <p:nvPicPr>
            <p:cNvPr id="581" name="图片 5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95"/>
            <a:stretch>
              <a:fillRect/>
            </a:stretch>
          </p:blipFill>
          <p:spPr>
            <a:xfrm>
              <a:off x="6283302" y="6060480"/>
              <a:ext cx="3683889" cy="797521"/>
            </a:xfrm>
            <a:custGeom>
              <a:avLst/>
              <a:gdLst>
                <a:gd name="connsiteX0" fmla="*/ 0 w 3683889"/>
                <a:gd name="connsiteY0" fmla="*/ 0 h 797521"/>
                <a:gd name="connsiteX1" fmla="*/ 3683889 w 3683889"/>
                <a:gd name="connsiteY1" fmla="*/ 0 h 797521"/>
                <a:gd name="connsiteX2" fmla="*/ 3683889 w 3683889"/>
                <a:gd name="connsiteY2" fmla="*/ 797521 h 797521"/>
                <a:gd name="connsiteX3" fmla="*/ 0 w 3683889"/>
                <a:gd name="connsiteY3" fmla="*/ 797521 h 79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89" h="797521">
                  <a:moveTo>
                    <a:pt x="0" y="0"/>
                  </a:moveTo>
                  <a:lnTo>
                    <a:pt x="3683889" y="0"/>
                  </a:lnTo>
                  <a:lnTo>
                    <a:pt x="3683889" y="797521"/>
                  </a:lnTo>
                  <a:lnTo>
                    <a:pt x="0" y="797521"/>
                  </a:lnTo>
                  <a:close/>
                </a:path>
              </a:pathLst>
            </a:custGeom>
          </p:spPr>
        </p:pic>
        <p:pic>
          <p:nvPicPr>
            <p:cNvPr id="583" name="图片 5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27"/>
            <a:stretch>
              <a:fillRect/>
            </a:stretch>
          </p:blipFill>
          <p:spPr>
            <a:xfrm>
              <a:off x="6404721" y="6403660"/>
              <a:ext cx="2005588" cy="454341"/>
            </a:xfrm>
            <a:custGeom>
              <a:avLst/>
              <a:gdLst>
                <a:gd name="connsiteX0" fmla="*/ 0 w 2005588"/>
                <a:gd name="connsiteY0" fmla="*/ 0 h 454341"/>
                <a:gd name="connsiteX1" fmla="*/ 2005588 w 2005588"/>
                <a:gd name="connsiteY1" fmla="*/ 0 h 454341"/>
                <a:gd name="connsiteX2" fmla="*/ 2005588 w 2005588"/>
                <a:gd name="connsiteY2" fmla="*/ 454341 h 454341"/>
                <a:gd name="connsiteX3" fmla="*/ 0 w 2005588"/>
                <a:gd name="connsiteY3" fmla="*/ 454341 h 4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454341">
                  <a:moveTo>
                    <a:pt x="0" y="0"/>
                  </a:moveTo>
                  <a:lnTo>
                    <a:pt x="2005588" y="0"/>
                  </a:lnTo>
                  <a:lnTo>
                    <a:pt x="2005588" y="454341"/>
                  </a:lnTo>
                  <a:lnTo>
                    <a:pt x="0" y="454341"/>
                  </a:lnTo>
                  <a:close/>
                </a:path>
              </a:pathLst>
            </a:custGeom>
          </p:spPr>
        </p:pic>
        <p:pic>
          <p:nvPicPr>
            <p:cNvPr id="585" name="图片 5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79"/>
            <a:stretch>
              <a:fillRect/>
            </a:stretch>
          </p:blipFill>
          <p:spPr>
            <a:xfrm>
              <a:off x="3236037" y="6446822"/>
              <a:ext cx="3836696" cy="411179"/>
            </a:xfrm>
            <a:custGeom>
              <a:avLst/>
              <a:gdLst>
                <a:gd name="connsiteX0" fmla="*/ 0 w 3836696"/>
                <a:gd name="connsiteY0" fmla="*/ 0 h 411179"/>
                <a:gd name="connsiteX1" fmla="*/ 3836696 w 3836696"/>
                <a:gd name="connsiteY1" fmla="*/ 0 h 411179"/>
                <a:gd name="connsiteX2" fmla="*/ 3836696 w 3836696"/>
                <a:gd name="connsiteY2" fmla="*/ 411179 h 411179"/>
                <a:gd name="connsiteX3" fmla="*/ 0 w 3836696"/>
                <a:gd name="connsiteY3" fmla="*/ 411179 h 4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11179">
                  <a:moveTo>
                    <a:pt x="0" y="0"/>
                  </a:moveTo>
                  <a:lnTo>
                    <a:pt x="3836696" y="0"/>
                  </a:lnTo>
                  <a:lnTo>
                    <a:pt x="3836696" y="411179"/>
                  </a:lnTo>
                  <a:lnTo>
                    <a:pt x="0" y="411179"/>
                  </a:lnTo>
                  <a:close/>
                </a:path>
              </a:pathLst>
            </a:custGeom>
          </p:spPr>
        </p:pic>
        <p:pic>
          <p:nvPicPr>
            <p:cNvPr id="587" name="图片 5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011"/>
            <a:stretch>
              <a:fillRect/>
            </a:stretch>
          </p:blipFill>
          <p:spPr>
            <a:xfrm>
              <a:off x="5013260" y="6413596"/>
              <a:ext cx="3836696" cy="444405"/>
            </a:xfrm>
            <a:custGeom>
              <a:avLst/>
              <a:gdLst>
                <a:gd name="connsiteX0" fmla="*/ 0 w 3836696"/>
                <a:gd name="connsiteY0" fmla="*/ 0 h 444405"/>
                <a:gd name="connsiteX1" fmla="*/ 3836696 w 3836696"/>
                <a:gd name="connsiteY1" fmla="*/ 0 h 444405"/>
                <a:gd name="connsiteX2" fmla="*/ 3836696 w 3836696"/>
                <a:gd name="connsiteY2" fmla="*/ 444405 h 444405"/>
                <a:gd name="connsiteX3" fmla="*/ 0 w 3836696"/>
                <a:gd name="connsiteY3" fmla="*/ 444405 h 44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44405">
                  <a:moveTo>
                    <a:pt x="0" y="0"/>
                  </a:moveTo>
                  <a:lnTo>
                    <a:pt x="3836696" y="0"/>
                  </a:lnTo>
                  <a:lnTo>
                    <a:pt x="3836696" y="444405"/>
                  </a:lnTo>
                  <a:lnTo>
                    <a:pt x="0" y="444405"/>
                  </a:lnTo>
                  <a:close/>
                </a:path>
              </a:pathLst>
            </a:custGeom>
          </p:spPr>
        </p:pic>
        <p:pic>
          <p:nvPicPr>
            <p:cNvPr id="595" name="图片 59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74"/>
            <a:stretch>
              <a:fillRect/>
            </a:stretch>
          </p:blipFill>
          <p:spPr>
            <a:xfrm flipH="1">
              <a:off x="8325685" y="6675549"/>
              <a:ext cx="2005588" cy="182451"/>
            </a:xfrm>
            <a:custGeom>
              <a:avLst/>
              <a:gdLst>
                <a:gd name="connsiteX0" fmla="*/ 2005588 w 2005588"/>
                <a:gd name="connsiteY0" fmla="*/ 0 h 182451"/>
                <a:gd name="connsiteX1" fmla="*/ 0 w 2005588"/>
                <a:gd name="connsiteY1" fmla="*/ 0 h 182451"/>
                <a:gd name="connsiteX2" fmla="*/ 0 w 2005588"/>
                <a:gd name="connsiteY2" fmla="*/ 182451 h 182451"/>
                <a:gd name="connsiteX3" fmla="*/ 2005588 w 2005588"/>
                <a:gd name="connsiteY3" fmla="*/ 182451 h 18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182451">
                  <a:moveTo>
                    <a:pt x="2005588" y="0"/>
                  </a:moveTo>
                  <a:lnTo>
                    <a:pt x="0" y="0"/>
                  </a:lnTo>
                  <a:lnTo>
                    <a:pt x="0" y="182451"/>
                  </a:lnTo>
                  <a:lnTo>
                    <a:pt x="2005588" y="182451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1098608"/>
            <a:ext cx="5276088" cy="46607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82208" y="1098608"/>
            <a:ext cx="5192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）在相同的输入信噪比条件下，分别利用最大似然估计和奈曼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皮尔逊判决准则，对回波信号进行检测；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982208" y="2021938"/>
          <a:ext cx="5192472" cy="1303152"/>
        </p:xfrm>
        <a:graphic>
          <a:graphicData uri="http://schemas.openxmlformats.org/drawingml/2006/table">
            <a:tbl>
              <a:tblPr firstRow="1" firstCol="1" bandRow="1"/>
              <a:tblGrid>
                <a:gridCol w="1298118"/>
                <a:gridCol w="1298118"/>
                <a:gridCol w="1298118"/>
                <a:gridCol w="1298118"/>
              </a:tblGrid>
              <a:tr h="325788">
                <a:tc gridSpan="4">
                  <a:txBody>
                    <a:bodyPr/>
                    <a:lstStyle/>
                    <a:p>
                      <a:pPr algn="ctr"/>
                      <a:r>
                        <a:rPr lang="zh-CN" sz="15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5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</a:t>
                      </a:r>
                      <a:r>
                        <a:rPr lang="zh-CN" sz="15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，虚警概率为</a:t>
                      </a:r>
                      <a:r>
                        <a:rPr lang="en-US" sz="15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5788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最大似然估计的幅值</a:t>
                      </a:r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A_mml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1.0260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最大似然检测门限</a:t>
                      </a:r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gangma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door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223.7910</a:t>
                      </a:r>
                      <a:endParaRPr lang="en-US" sz="1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88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最大似然检测量</a:t>
                      </a:r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res_design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1.2312e+03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1.2312e+03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982208" y="3429000"/>
            <a:ext cx="5192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）在相同的输入信噪比条件下，改变虚警概率，观察、记录并分析虚警概率对检测结果的影响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982208" y="4169508"/>
          <a:ext cx="5192473" cy="1589874"/>
        </p:xfrm>
        <a:graphic>
          <a:graphicData uri="http://schemas.openxmlformats.org/drawingml/2006/table">
            <a:tbl>
              <a:tblPr firstRow="1" firstCol="1" bandRow="1"/>
              <a:tblGrid>
                <a:gridCol w="862478"/>
                <a:gridCol w="868765"/>
                <a:gridCol w="861850"/>
                <a:gridCol w="868765"/>
                <a:gridCol w="861850"/>
                <a:gridCol w="868765"/>
              </a:tblGrid>
              <a:tr h="311740">
                <a:tc gridSpan="6">
                  <a:txBody>
                    <a:bodyPr/>
                    <a:lstStyle/>
                    <a:p>
                      <a:pPr algn="ctr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2348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虚警概率为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虚警概率为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虚警概率为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18218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127.3645</a:t>
                      </a:r>
                      <a:endParaRPr lang="en-US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199.4519</a:t>
                      </a:r>
                      <a:endParaRPr lang="en-US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254.7924</a:t>
                      </a:r>
                      <a:endParaRPr lang="en-US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436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1.2166e+03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1.2044e+03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1.1023e+03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982208" y="4169985"/>
            <a:ext cx="963847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992368" y="4169985"/>
            <a:ext cx="963847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7011" y="1080935"/>
            <a:ext cx="60979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）输入信噪比变化，保持虚警概率不变，观察、记录并分析输入信噪比对检测结果的影响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10515" y="1984375"/>
          <a:ext cx="6680200" cy="4370705"/>
        </p:xfrm>
        <a:graphic>
          <a:graphicData uri="http://schemas.openxmlformats.org/drawingml/2006/table">
            <a:tbl>
              <a:tblPr firstRow="1" firstCol="1" bandRow="1"/>
              <a:tblGrid>
                <a:gridCol w="1109345"/>
                <a:gridCol w="1118235"/>
                <a:gridCol w="1108075"/>
                <a:gridCol w="1117600"/>
                <a:gridCol w="1109345"/>
                <a:gridCol w="1117600"/>
              </a:tblGrid>
              <a:tr h="417830">
                <a:tc gridSpan="6">
                  <a:txBody>
                    <a:bodyPr/>
                    <a:lstStyle/>
                    <a:p>
                      <a:pPr algn="ctr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虚警概率为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17561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-30db</a:t>
                      </a:r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-50db</a:t>
                      </a:r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8db</a:t>
                      </a:r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445399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信号幅度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信号幅度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信号幅度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最大似然估计的幅值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0.1627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最大似然估计的幅值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1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最大似然估计的幅值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7.9838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586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最大似然准则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最大似然准则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最大似然准则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98"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195.2346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24.5414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最大似然检测量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9.5805e+03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127.3645</a:t>
                      </a:r>
                      <a:endParaRPr lang="en-US" sz="1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127.3645</a:t>
                      </a:r>
                      <a:endParaRPr lang="en-US" sz="1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检测门限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127.3645</a:t>
                      </a:r>
                      <a:endParaRPr lang="en-US" sz="12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98"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195.2346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24.5414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zh-CN" sz="105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检测量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9.5805e+03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810" y="2156460"/>
            <a:ext cx="505206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992368" y="4169985"/>
            <a:ext cx="963847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9635" y="1098550"/>
            <a:ext cx="8927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P0 = 0.7;P1 = 0.3;C00 = 0.01;C11 = 0.01;C01 = 20; C10 = 20;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95" y="2041525"/>
            <a:ext cx="5920740" cy="45523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59635" y="1466850"/>
            <a:ext cx="6715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 = 0.05;Fs = 50e3;N = Fs*T;</a:t>
            </a:r>
            <a:r>
              <a:rPr lang="en-US" altLang="zh-CN"/>
              <a:t>w</a:t>
            </a:r>
            <a:r>
              <a:rPr lang="zh-CN" altLang="en-US"/>
              <a:t>= 2*pi*10e3;SNR = -20;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5" y="2432685"/>
            <a:ext cx="514350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43375" y="1114881"/>
            <a:ext cx="3905250" cy="1569660"/>
          </a:xfrm>
        </p:spPr>
        <p:txBody>
          <a:bodyPr>
            <a:spAutoFit/>
          </a:bodyPr>
          <a:lstStyle/>
          <a:p>
            <a:r>
              <a:rPr lang="zh-CN" altLang="en-US" sz="9600" dirty="0"/>
              <a:t>实验</a:t>
            </a:r>
            <a:r>
              <a:rPr lang="en-US" altLang="zh-CN" sz="9600" dirty="0"/>
              <a:t>4</a:t>
            </a:r>
            <a:endParaRPr lang="zh-CN" altLang="en-US" sz="9600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>
          <a:xfrm>
            <a:off x="2662237" y="3825824"/>
            <a:ext cx="6867526" cy="923330"/>
          </a:xfrm>
        </p:spPr>
        <p:txBody>
          <a:bodyPr>
            <a:spAutoFit/>
          </a:bodyPr>
          <a:lstStyle/>
          <a:p>
            <a:r>
              <a:rPr lang="zh-CN" altLang="en-US" sz="5400" dirty="0"/>
              <a:t>信号参量估计的仿真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实验要求</a:t>
            </a:r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345899" y="2194907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267" y="2198625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1</a:t>
            </a:r>
            <a:endParaRPr lang="en-US" sz="4265" dirty="0">
              <a:solidFill>
                <a:schemeClr val="accent3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6187" y="3407889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5377815"/>
            <a:ext cx="12241530" cy="16281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chemeClr val="accent1">
                  <a:lumMod val="45000"/>
                  <a:lumOff val="55000"/>
                  <a:alpha val="98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effectLst>
            <a:glow>
              <a:schemeClr val="accent1">
                <a:alpha val="44000"/>
              </a:schemeClr>
            </a:glow>
            <a:reflection blurRad="1270000" stA="45000" endPos="65000" dist="50800" dir="5400000" sy="-100000" algn="bl" rotWithShape="0"/>
            <a:softEdge rad="266700"/>
          </a:effectLst>
        </p:spPr>
      </p:pic>
      <p:sp>
        <p:nvSpPr>
          <p:cNvPr id="9" name="文本框 8"/>
          <p:cNvSpPr txBox="1"/>
          <p:nvPr/>
        </p:nvSpPr>
        <p:spPr>
          <a:xfrm>
            <a:off x="478162" y="3411409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2</a:t>
            </a:r>
            <a:endParaRPr lang="en-US" sz="4265" dirty="0">
              <a:solidFill>
                <a:schemeClr val="accent3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6475" y="4736793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7572" y="4737351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3</a:t>
            </a:r>
            <a:endParaRPr lang="en-US" sz="4265" dirty="0">
              <a:solidFill>
                <a:schemeClr val="accent3"/>
              </a:solidFill>
            </a:endParaRPr>
          </a:p>
        </p:txBody>
      </p:sp>
      <p:cxnSp>
        <p:nvCxnSpPr>
          <p:cNvPr id="18" name="直接连接符 17"/>
          <p:cNvCxnSpPr>
            <a:stCxn id="3" idx="6"/>
          </p:cNvCxnSpPr>
          <p:nvPr/>
        </p:nvCxnSpPr>
        <p:spPr>
          <a:xfrm>
            <a:off x="1098550" y="2571750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任意多边形: 形状 48" title="Icon of circles connected by crossing lines"/>
          <p:cNvSpPr>
            <a:spLocks noChangeAspect="1" noEditPoints="1"/>
          </p:cNvSpPr>
          <p:nvPr/>
        </p:nvSpPr>
        <p:spPr bwMode="auto">
          <a:xfrm>
            <a:off x="1633906" y="3686554"/>
            <a:ext cx="302348" cy="29053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1" name="任意多边形: 形状 50" title="Icon of five circles that all connect to a center circle"/>
          <p:cNvSpPr>
            <a:spLocks noChangeAspect="1" noEditPoints="1"/>
          </p:cNvSpPr>
          <p:nvPr/>
        </p:nvSpPr>
        <p:spPr bwMode="auto">
          <a:xfrm>
            <a:off x="2392654" y="4734229"/>
            <a:ext cx="290064" cy="29053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98550" y="3827145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8550" y="5156835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6665" y="1938020"/>
            <a:ext cx="6363970" cy="57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dirty="0">
                <a:sym typeface="+mn-ea"/>
              </a:rPr>
              <a:t>对信号频率使用最大似然比进行估计，控制输入信噪比；观测信噪比对结果的影响</a:t>
            </a:r>
            <a:endParaRPr lang="zh-CN" altLang="en-US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80465" y="4450715"/>
            <a:ext cx="6439535" cy="57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en-US" altLang="zh-CN" dirty="0"/>
              <a:t> </a:t>
            </a:r>
            <a:r>
              <a:rPr lang="zh-CN" altLang="en-US" dirty="0"/>
              <a:t>同时对信号时延与频率</a:t>
            </a:r>
            <a:r>
              <a:rPr lang="zh-CN" altLang="en-US" dirty="0">
                <a:sym typeface="+mn-ea"/>
              </a:rPr>
              <a:t>使用最大似然比进行估计，控制输入信噪比；观测信噪比对结果的影响</a:t>
            </a:r>
            <a:endParaRPr lang="en-US" sz="1465" dirty="0"/>
          </a:p>
        </p:txBody>
      </p:sp>
      <p:sp>
        <p:nvSpPr>
          <p:cNvPr id="4" name="文本框 3"/>
          <p:cNvSpPr txBox="1"/>
          <p:nvPr/>
        </p:nvSpPr>
        <p:spPr>
          <a:xfrm>
            <a:off x="1243965" y="3255010"/>
            <a:ext cx="6376035" cy="57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dirty="0">
                <a:sym typeface="+mn-ea"/>
              </a:rPr>
              <a:t>对信号时延使用最大似然比进行估计，控制输入信噪比；观测信噪比对结果的影响</a:t>
            </a:r>
            <a:endParaRPr lang="en-US" sz="1465" dirty="0"/>
          </a:p>
        </p:txBody>
      </p:sp>
      <p:sp>
        <p:nvSpPr>
          <p:cNvPr id="65" name="任意多边形: 形状 64"/>
          <p:cNvSpPr/>
          <p:nvPr/>
        </p:nvSpPr>
        <p:spPr>
          <a:xfrm>
            <a:off x="7740650" y="2707640"/>
            <a:ext cx="4476115" cy="3060700"/>
          </a:xfrm>
          <a:custGeom>
            <a:avLst/>
            <a:gdLst>
              <a:gd name="connsiteX0" fmla="*/ 7245810 w 7942329"/>
              <a:gd name="connsiteY0" fmla="*/ 2390531 h 4452102"/>
              <a:gd name="connsiteX1" fmla="*/ 7249132 w 7942329"/>
              <a:gd name="connsiteY1" fmla="*/ 2419839 h 4452102"/>
              <a:gd name="connsiteX2" fmla="*/ 7320111 w 7942329"/>
              <a:gd name="connsiteY2" fmla="*/ 2635641 h 4452102"/>
              <a:gd name="connsiteX3" fmla="*/ 7328812 w 7942329"/>
              <a:gd name="connsiteY3" fmla="*/ 2649036 h 4452102"/>
              <a:gd name="connsiteX4" fmla="*/ 7424406 w 7942329"/>
              <a:gd name="connsiteY4" fmla="*/ 2711428 h 4452102"/>
              <a:gd name="connsiteX5" fmla="*/ 7441806 w 7942329"/>
              <a:gd name="connsiteY5" fmla="*/ 2656248 h 4452102"/>
              <a:gd name="connsiteX6" fmla="*/ 7414101 w 7942329"/>
              <a:gd name="connsiteY6" fmla="*/ 2573820 h 4452102"/>
              <a:gd name="connsiteX7" fmla="*/ 7270652 w 7942329"/>
              <a:gd name="connsiteY7" fmla="*/ 2405987 h 4452102"/>
              <a:gd name="connsiteX8" fmla="*/ 7245810 w 7942329"/>
              <a:gd name="connsiteY8" fmla="*/ 2390531 h 4452102"/>
              <a:gd name="connsiteX9" fmla="*/ 2403267 w 7942329"/>
              <a:gd name="connsiteY9" fmla="*/ 2193849 h 4452102"/>
              <a:gd name="connsiteX10" fmla="*/ 2213568 w 7942329"/>
              <a:gd name="connsiteY10" fmla="*/ 2303295 h 4452102"/>
              <a:gd name="connsiteX11" fmla="*/ 2206814 w 7942329"/>
              <a:gd name="connsiteY11" fmla="*/ 2311882 h 4452102"/>
              <a:gd name="connsiteX12" fmla="*/ 2199829 w 7942329"/>
              <a:gd name="connsiteY12" fmla="*/ 2362139 h 4452102"/>
              <a:gd name="connsiteX13" fmla="*/ 2220094 w 7942329"/>
              <a:gd name="connsiteY13" fmla="*/ 2385609 h 4452102"/>
              <a:gd name="connsiteX14" fmla="*/ 2397543 w 7942329"/>
              <a:gd name="connsiteY14" fmla="*/ 2509938 h 4452102"/>
              <a:gd name="connsiteX15" fmla="*/ 2420783 w 7942329"/>
              <a:gd name="connsiteY15" fmla="*/ 2523447 h 4452102"/>
              <a:gd name="connsiteX16" fmla="*/ 2403267 w 7942329"/>
              <a:gd name="connsiteY16" fmla="*/ 2193849 h 4452102"/>
              <a:gd name="connsiteX17" fmla="*/ 5472002 w 7942329"/>
              <a:gd name="connsiteY17" fmla="*/ 1369567 h 4452102"/>
              <a:gd name="connsiteX18" fmla="*/ 5560613 w 7942329"/>
              <a:gd name="connsiteY18" fmla="*/ 1383192 h 4452102"/>
              <a:gd name="connsiteX19" fmla="*/ 5647162 w 7942329"/>
              <a:gd name="connsiteY19" fmla="*/ 1430015 h 4452102"/>
              <a:gd name="connsiteX20" fmla="*/ 5685171 w 7942329"/>
              <a:gd name="connsiteY20" fmla="*/ 1484852 h 4452102"/>
              <a:gd name="connsiteX21" fmla="*/ 5687345 w 7942329"/>
              <a:gd name="connsiteY21" fmla="*/ 1654059 h 4452102"/>
              <a:gd name="connsiteX22" fmla="*/ 5675782 w 7942329"/>
              <a:gd name="connsiteY22" fmla="*/ 1678444 h 4452102"/>
              <a:gd name="connsiteX23" fmla="*/ 5632737 w 7942329"/>
              <a:gd name="connsiteY23" fmla="*/ 1742097 h 4452102"/>
              <a:gd name="connsiteX24" fmla="*/ 5630561 w 7942329"/>
              <a:gd name="connsiteY24" fmla="*/ 1774954 h 4452102"/>
              <a:gd name="connsiteX25" fmla="*/ 5662617 w 7942329"/>
              <a:gd name="connsiteY25" fmla="*/ 1822693 h 4452102"/>
              <a:gd name="connsiteX26" fmla="*/ 5766911 w 7942329"/>
              <a:gd name="connsiteY26" fmla="*/ 1935574 h 4452102"/>
              <a:gd name="connsiteX27" fmla="*/ 5831938 w 7942329"/>
              <a:gd name="connsiteY27" fmla="*/ 1960303 h 4452102"/>
              <a:gd name="connsiteX28" fmla="*/ 5899598 w 7942329"/>
              <a:gd name="connsiteY28" fmla="*/ 1952746 h 4452102"/>
              <a:gd name="connsiteX29" fmla="*/ 5975272 w 7942329"/>
              <a:gd name="connsiteY29" fmla="*/ 1947366 h 4452102"/>
              <a:gd name="connsiteX30" fmla="*/ 6075445 w 7942329"/>
              <a:gd name="connsiteY30" fmla="*/ 1963622 h 4452102"/>
              <a:gd name="connsiteX31" fmla="*/ 6125932 w 7942329"/>
              <a:gd name="connsiteY31" fmla="*/ 2013995 h 4452102"/>
              <a:gd name="connsiteX32" fmla="*/ 6129367 w 7942329"/>
              <a:gd name="connsiteY32" fmla="*/ 2032885 h 4452102"/>
              <a:gd name="connsiteX33" fmla="*/ 6157416 w 7942329"/>
              <a:gd name="connsiteY33" fmla="*/ 2183203 h 4452102"/>
              <a:gd name="connsiteX34" fmla="*/ 6194164 w 7942329"/>
              <a:gd name="connsiteY34" fmla="*/ 2329511 h 4452102"/>
              <a:gd name="connsiteX35" fmla="*/ 6235264 w 7942329"/>
              <a:gd name="connsiteY35" fmla="*/ 2358248 h 4452102"/>
              <a:gd name="connsiteX36" fmla="*/ 6248087 w 7942329"/>
              <a:gd name="connsiteY36" fmla="*/ 2335809 h 4452102"/>
              <a:gd name="connsiteX37" fmla="*/ 6316547 w 7942329"/>
              <a:gd name="connsiteY37" fmla="*/ 2204381 h 4452102"/>
              <a:gd name="connsiteX38" fmla="*/ 6368752 w 7942329"/>
              <a:gd name="connsiteY38" fmla="*/ 2154695 h 4452102"/>
              <a:gd name="connsiteX39" fmla="*/ 6480260 w 7942329"/>
              <a:gd name="connsiteY39" fmla="*/ 2117259 h 4452102"/>
              <a:gd name="connsiteX40" fmla="*/ 6569670 w 7942329"/>
              <a:gd name="connsiteY40" fmla="*/ 2083716 h 4452102"/>
              <a:gd name="connsiteX41" fmla="*/ 6649580 w 7942329"/>
              <a:gd name="connsiteY41" fmla="*/ 2001173 h 4452102"/>
              <a:gd name="connsiteX42" fmla="*/ 6652213 w 7942329"/>
              <a:gd name="connsiteY42" fmla="*/ 1996366 h 4452102"/>
              <a:gd name="connsiteX43" fmla="*/ 6654617 w 7942329"/>
              <a:gd name="connsiteY43" fmla="*/ 1889323 h 4452102"/>
              <a:gd name="connsiteX44" fmla="*/ 6631376 w 7942329"/>
              <a:gd name="connsiteY44" fmla="*/ 1839637 h 4452102"/>
              <a:gd name="connsiteX45" fmla="*/ 6610540 w 7942329"/>
              <a:gd name="connsiteY45" fmla="*/ 1749881 h 4452102"/>
              <a:gd name="connsiteX46" fmla="*/ 6599550 w 7942329"/>
              <a:gd name="connsiteY46" fmla="*/ 1699852 h 4452102"/>
              <a:gd name="connsiteX47" fmla="*/ 6594971 w 7942329"/>
              <a:gd name="connsiteY47" fmla="*/ 1689892 h 4452102"/>
              <a:gd name="connsiteX48" fmla="*/ 6608938 w 7942329"/>
              <a:gd name="connsiteY48" fmla="*/ 1502483 h 4452102"/>
              <a:gd name="connsiteX49" fmla="*/ 6654617 w 7942329"/>
              <a:gd name="connsiteY49" fmla="*/ 1469283 h 4452102"/>
              <a:gd name="connsiteX50" fmla="*/ 6785473 w 7942329"/>
              <a:gd name="connsiteY50" fmla="*/ 1440890 h 4452102"/>
              <a:gd name="connsiteX51" fmla="*/ 7006768 w 7942329"/>
              <a:gd name="connsiteY51" fmla="*/ 1543582 h 4452102"/>
              <a:gd name="connsiteX52" fmla="*/ 7098013 w 7942329"/>
              <a:gd name="connsiteY52" fmla="*/ 1665737 h 4452102"/>
              <a:gd name="connsiteX53" fmla="*/ 7060346 w 7942329"/>
              <a:gd name="connsiteY53" fmla="*/ 1747707 h 4452102"/>
              <a:gd name="connsiteX54" fmla="*/ 7042946 w 7942329"/>
              <a:gd name="connsiteY54" fmla="*/ 1764078 h 4452102"/>
              <a:gd name="connsiteX55" fmla="*/ 6983758 w 7942329"/>
              <a:gd name="connsiteY55" fmla="*/ 1799796 h 4452102"/>
              <a:gd name="connsiteX56" fmla="*/ 6977690 w 7942329"/>
              <a:gd name="connsiteY56" fmla="*/ 1884858 h 4452102"/>
              <a:gd name="connsiteX57" fmla="*/ 6991314 w 7942329"/>
              <a:gd name="connsiteY57" fmla="*/ 1909243 h 4452102"/>
              <a:gd name="connsiteX58" fmla="*/ 7068361 w 7942329"/>
              <a:gd name="connsiteY58" fmla="*/ 1961791 h 4452102"/>
              <a:gd name="connsiteX59" fmla="*/ 7096408 w 7942329"/>
              <a:gd name="connsiteY59" fmla="*/ 2010676 h 4452102"/>
              <a:gd name="connsiteX60" fmla="*/ 7098699 w 7942329"/>
              <a:gd name="connsiteY60" fmla="*/ 2033458 h 4452102"/>
              <a:gd name="connsiteX61" fmla="*/ 7165557 w 7942329"/>
              <a:gd name="connsiteY61" fmla="*/ 2039068 h 4452102"/>
              <a:gd name="connsiteX62" fmla="*/ 7294123 w 7942329"/>
              <a:gd name="connsiteY62" fmla="*/ 2048570 h 4452102"/>
              <a:gd name="connsiteX63" fmla="*/ 7420283 w 7942329"/>
              <a:gd name="connsiteY63" fmla="*/ 2093218 h 4452102"/>
              <a:gd name="connsiteX64" fmla="*/ 7441005 w 7942329"/>
              <a:gd name="connsiteY64" fmla="*/ 2110391 h 4452102"/>
              <a:gd name="connsiteX65" fmla="*/ 7650282 w 7942329"/>
              <a:gd name="connsiteY65" fmla="*/ 2364887 h 4452102"/>
              <a:gd name="connsiteX66" fmla="*/ 7662302 w 7942329"/>
              <a:gd name="connsiteY66" fmla="*/ 2383090 h 4452102"/>
              <a:gd name="connsiteX67" fmla="*/ 7804606 w 7942329"/>
              <a:gd name="connsiteY67" fmla="*/ 2639761 h 4452102"/>
              <a:gd name="connsiteX68" fmla="*/ 7809642 w 7942329"/>
              <a:gd name="connsiteY68" fmla="*/ 2649264 h 4452102"/>
              <a:gd name="connsiteX69" fmla="*/ 7607464 w 7942329"/>
              <a:gd name="connsiteY69" fmla="*/ 3127921 h 4452102"/>
              <a:gd name="connsiteX70" fmla="*/ 7942329 w 7942329"/>
              <a:gd name="connsiteY70" fmla="*/ 3548075 h 4452102"/>
              <a:gd name="connsiteX71" fmla="*/ 7909816 w 7942329"/>
              <a:gd name="connsiteY71" fmla="*/ 3576467 h 4452102"/>
              <a:gd name="connsiteX72" fmla="*/ 7800254 w 7942329"/>
              <a:gd name="connsiteY72" fmla="*/ 3626495 h 4452102"/>
              <a:gd name="connsiteX73" fmla="*/ 7454972 w 7942329"/>
              <a:gd name="connsiteY73" fmla="*/ 3734339 h 4452102"/>
              <a:gd name="connsiteX74" fmla="*/ 7427154 w 7942329"/>
              <a:gd name="connsiteY74" fmla="*/ 3742468 h 4452102"/>
              <a:gd name="connsiteX75" fmla="*/ 7422001 w 7942329"/>
              <a:gd name="connsiteY75" fmla="*/ 3921521 h 4452102"/>
              <a:gd name="connsiteX76" fmla="*/ 7428068 w 7942329"/>
              <a:gd name="connsiteY76" fmla="*/ 3948079 h 4452102"/>
              <a:gd name="connsiteX77" fmla="*/ 7446386 w 7942329"/>
              <a:gd name="connsiteY77" fmla="*/ 3990897 h 4452102"/>
              <a:gd name="connsiteX78" fmla="*/ 7519884 w 7942329"/>
              <a:gd name="connsiteY78" fmla="*/ 4211163 h 4452102"/>
              <a:gd name="connsiteX79" fmla="*/ 7500995 w 7942329"/>
              <a:gd name="connsiteY79" fmla="*/ 4328853 h 4452102"/>
              <a:gd name="connsiteX80" fmla="*/ 7485997 w 7942329"/>
              <a:gd name="connsiteY80" fmla="*/ 4418264 h 4452102"/>
              <a:gd name="connsiteX81" fmla="*/ 7493055 w 7942329"/>
              <a:gd name="connsiteY81" fmla="*/ 4452102 h 4452102"/>
              <a:gd name="connsiteX82" fmla="*/ 7075370 w 7942329"/>
              <a:gd name="connsiteY82" fmla="*/ 4452102 h 4452102"/>
              <a:gd name="connsiteX83" fmla="*/ 7069391 w 7942329"/>
              <a:gd name="connsiteY83" fmla="*/ 4442420 h 4452102"/>
              <a:gd name="connsiteX84" fmla="*/ 7031841 w 7942329"/>
              <a:gd name="connsiteY84" fmla="*/ 4399375 h 4452102"/>
              <a:gd name="connsiteX85" fmla="*/ 6983643 w 7942329"/>
              <a:gd name="connsiteY85" fmla="*/ 4307215 h 4452102"/>
              <a:gd name="connsiteX86" fmla="*/ 6906480 w 7942329"/>
              <a:gd name="connsiteY86" fmla="*/ 4067258 h 4452102"/>
              <a:gd name="connsiteX87" fmla="*/ 6899269 w 7942329"/>
              <a:gd name="connsiteY87" fmla="*/ 4041042 h 4452102"/>
              <a:gd name="connsiteX88" fmla="*/ 6893774 w 7942329"/>
              <a:gd name="connsiteY88" fmla="*/ 4042300 h 4452102"/>
              <a:gd name="connsiteX89" fmla="*/ 6902933 w 7942329"/>
              <a:gd name="connsiteY89" fmla="*/ 4145793 h 4452102"/>
              <a:gd name="connsiteX90" fmla="*/ 6921708 w 7942329"/>
              <a:gd name="connsiteY90" fmla="*/ 4353581 h 4452102"/>
              <a:gd name="connsiteX91" fmla="*/ 6918230 w 7942329"/>
              <a:gd name="connsiteY91" fmla="*/ 4415574 h 4452102"/>
              <a:gd name="connsiteX92" fmla="*/ 6902074 w 7942329"/>
              <a:gd name="connsiteY92" fmla="*/ 4452102 h 4452102"/>
              <a:gd name="connsiteX93" fmla="*/ 6486022 w 7942329"/>
              <a:gd name="connsiteY93" fmla="*/ 4452102 h 4452102"/>
              <a:gd name="connsiteX94" fmla="*/ 6478427 w 7942329"/>
              <a:gd name="connsiteY94" fmla="*/ 4437941 h 4452102"/>
              <a:gd name="connsiteX95" fmla="*/ 6464919 w 7942329"/>
              <a:gd name="connsiteY95" fmla="*/ 4427423 h 4452102"/>
              <a:gd name="connsiteX96" fmla="*/ 6411684 w 7942329"/>
              <a:gd name="connsiteY96" fmla="*/ 4311795 h 4452102"/>
              <a:gd name="connsiteX97" fmla="*/ 6442480 w 7942329"/>
              <a:gd name="connsiteY97" fmla="*/ 4224444 h 4452102"/>
              <a:gd name="connsiteX98" fmla="*/ 6455874 w 7942329"/>
              <a:gd name="connsiteY98" fmla="*/ 4189183 h 4452102"/>
              <a:gd name="connsiteX99" fmla="*/ 6458508 w 7942329"/>
              <a:gd name="connsiteY99" fmla="*/ 4093360 h 4452102"/>
              <a:gd name="connsiteX100" fmla="*/ 6416491 w 7942329"/>
              <a:gd name="connsiteY100" fmla="*/ 3772576 h 4452102"/>
              <a:gd name="connsiteX101" fmla="*/ 6389930 w 7942329"/>
              <a:gd name="connsiteY101" fmla="*/ 3640806 h 4452102"/>
              <a:gd name="connsiteX102" fmla="*/ 6336238 w 7942329"/>
              <a:gd name="connsiteY102" fmla="*/ 3567079 h 4452102"/>
              <a:gd name="connsiteX103" fmla="*/ 6338070 w 7942329"/>
              <a:gd name="connsiteY103" fmla="*/ 3523347 h 4452102"/>
              <a:gd name="connsiteX104" fmla="*/ 6346084 w 7942329"/>
              <a:gd name="connsiteY104" fmla="*/ 3408748 h 4452102"/>
              <a:gd name="connsiteX105" fmla="*/ 6346656 w 7942329"/>
              <a:gd name="connsiteY105" fmla="*/ 3249501 h 4452102"/>
              <a:gd name="connsiteX106" fmla="*/ 6319066 w 7942329"/>
              <a:gd name="connsiteY106" fmla="*/ 3199473 h 4452102"/>
              <a:gd name="connsiteX107" fmla="*/ 6226449 w 7942329"/>
              <a:gd name="connsiteY107" fmla="*/ 3098727 h 4452102"/>
              <a:gd name="connsiteX108" fmla="*/ 6143105 w 7942329"/>
              <a:gd name="connsiteY108" fmla="*/ 2913607 h 4452102"/>
              <a:gd name="connsiteX109" fmla="*/ 6114256 w 7942329"/>
              <a:gd name="connsiteY109" fmla="*/ 2844001 h 4452102"/>
              <a:gd name="connsiteX110" fmla="*/ 6038467 w 7942329"/>
              <a:gd name="connsiteY110" fmla="*/ 2961690 h 4452102"/>
              <a:gd name="connsiteX111" fmla="*/ 5963480 w 7942329"/>
              <a:gd name="connsiteY111" fmla="*/ 3037936 h 4452102"/>
              <a:gd name="connsiteX112" fmla="*/ 5952605 w 7942329"/>
              <a:gd name="connsiteY112" fmla="*/ 3073769 h 4452102"/>
              <a:gd name="connsiteX113" fmla="*/ 6003320 w 7942329"/>
              <a:gd name="connsiteY113" fmla="*/ 3298501 h 4452102"/>
              <a:gd name="connsiteX114" fmla="*/ 6027133 w 7942329"/>
              <a:gd name="connsiteY114" fmla="*/ 3408176 h 4452102"/>
              <a:gd name="connsiteX115" fmla="*/ 5991643 w 7942329"/>
              <a:gd name="connsiteY115" fmla="*/ 3425462 h 4452102"/>
              <a:gd name="connsiteX116" fmla="*/ 5990384 w 7942329"/>
              <a:gd name="connsiteY116" fmla="*/ 3434851 h 4452102"/>
              <a:gd name="connsiteX117" fmla="*/ 6017859 w 7942329"/>
              <a:gd name="connsiteY117" fmla="*/ 3691294 h 4452102"/>
              <a:gd name="connsiteX118" fmla="*/ 6054609 w 7942329"/>
              <a:gd name="connsiteY118" fmla="*/ 4029593 h 4452102"/>
              <a:gd name="connsiteX119" fmla="*/ 6077964 w 7942329"/>
              <a:gd name="connsiteY119" fmla="*/ 4228451 h 4452102"/>
              <a:gd name="connsiteX120" fmla="*/ 6121309 w 7942329"/>
              <a:gd name="connsiteY120" fmla="*/ 4452102 h 4452102"/>
              <a:gd name="connsiteX121" fmla="*/ 5651560 w 7942329"/>
              <a:gd name="connsiteY121" fmla="*/ 4452102 h 4452102"/>
              <a:gd name="connsiteX122" fmla="*/ 5644028 w 7942329"/>
              <a:gd name="connsiteY122" fmla="*/ 4397386 h 4452102"/>
              <a:gd name="connsiteX123" fmla="*/ 5598622 w 7942329"/>
              <a:gd name="connsiteY123" fmla="*/ 4138238 h 4452102"/>
              <a:gd name="connsiteX124" fmla="*/ 5590835 w 7942329"/>
              <a:gd name="connsiteY124" fmla="*/ 4116599 h 4452102"/>
              <a:gd name="connsiteX125" fmla="*/ 5575786 w 7942329"/>
              <a:gd name="connsiteY125" fmla="*/ 4416590 h 4452102"/>
              <a:gd name="connsiteX126" fmla="*/ 5575797 w 7942329"/>
              <a:gd name="connsiteY126" fmla="*/ 4452102 h 4452102"/>
              <a:gd name="connsiteX127" fmla="*/ 5140213 w 7942329"/>
              <a:gd name="connsiteY127" fmla="*/ 4452102 h 4452102"/>
              <a:gd name="connsiteX128" fmla="*/ 5125917 w 7942329"/>
              <a:gd name="connsiteY128" fmla="*/ 4135834 h 4452102"/>
              <a:gd name="connsiteX129" fmla="*/ 5098671 w 7942329"/>
              <a:gd name="connsiteY129" fmla="*/ 3529643 h 4452102"/>
              <a:gd name="connsiteX130" fmla="*/ 5098213 w 7942329"/>
              <a:gd name="connsiteY130" fmla="*/ 3428210 h 4452102"/>
              <a:gd name="connsiteX131" fmla="*/ 5099129 w 7942329"/>
              <a:gd name="connsiteY131" fmla="*/ 2936732 h 4452102"/>
              <a:gd name="connsiteX132" fmla="*/ 5089397 w 7942329"/>
              <a:gd name="connsiteY132" fmla="*/ 2909370 h 4452102"/>
              <a:gd name="connsiteX133" fmla="*/ 5011206 w 7942329"/>
              <a:gd name="connsiteY133" fmla="*/ 2790194 h 4452102"/>
              <a:gd name="connsiteX134" fmla="*/ 4995636 w 7942329"/>
              <a:gd name="connsiteY134" fmla="*/ 2715780 h 4452102"/>
              <a:gd name="connsiteX135" fmla="*/ 4988537 w 7942329"/>
              <a:gd name="connsiteY135" fmla="*/ 2304097 h 4452102"/>
              <a:gd name="connsiteX136" fmla="*/ 4988881 w 7942329"/>
              <a:gd name="connsiteY136" fmla="*/ 2235407 h 4452102"/>
              <a:gd name="connsiteX137" fmla="*/ 5036392 w 7942329"/>
              <a:gd name="connsiteY137" fmla="*/ 2134775 h 4452102"/>
              <a:gd name="connsiteX138" fmla="*/ 5087337 w 7942329"/>
              <a:gd name="connsiteY138" fmla="*/ 2102948 h 4452102"/>
              <a:gd name="connsiteX139" fmla="*/ 5300506 w 7942329"/>
              <a:gd name="connsiteY139" fmla="*/ 2002089 h 4452102"/>
              <a:gd name="connsiteX140" fmla="*/ 5319510 w 7942329"/>
              <a:gd name="connsiteY140" fmla="*/ 1987434 h 4452102"/>
              <a:gd name="connsiteX141" fmla="*/ 5366219 w 7942329"/>
              <a:gd name="connsiteY141" fmla="*/ 1911762 h 4452102"/>
              <a:gd name="connsiteX142" fmla="*/ 5306573 w 7942329"/>
              <a:gd name="connsiteY142" fmla="*/ 1805292 h 4452102"/>
              <a:gd name="connsiteX143" fmla="*/ 5265587 w 7942329"/>
              <a:gd name="connsiteY143" fmla="*/ 1634712 h 4452102"/>
              <a:gd name="connsiteX144" fmla="*/ 5258948 w 7942329"/>
              <a:gd name="connsiteY144" fmla="*/ 1605404 h 4452102"/>
              <a:gd name="connsiteX145" fmla="*/ 5296155 w 7942329"/>
              <a:gd name="connsiteY145" fmla="*/ 1438945 h 4452102"/>
              <a:gd name="connsiteX146" fmla="*/ 5401594 w 7942329"/>
              <a:gd name="connsiteY146" fmla="*/ 1380215 h 4452102"/>
              <a:gd name="connsiteX147" fmla="*/ 5472002 w 7942329"/>
              <a:gd name="connsiteY147" fmla="*/ 1369567 h 4452102"/>
              <a:gd name="connsiteX148" fmla="*/ 4657107 w 7942329"/>
              <a:gd name="connsiteY148" fmla="*/ 0 h 4452102"/>
              <a:gd name="connsiteX149" fmla="*/ 4678516 w 7942329"/>
              <a:gd name="connsiteY149" fmla="*/ 19921 h 4452102"/>
              <a:gd name="connsiteX150" fmla="*/ 4710914 w 7942329"/>
              <a:gd name="connsiteY150" fmla="*/ 91587 h 4452102"/>
              <a:gd name="connsiteX151" fmla="*/ 4729918 w 7942329"/>
              <a:gd name="connsiteY151" fmla="*/ 194050 h 4452102"/>
              <a:gd name="connsiteX152" fmla="*/ 4728202 w 7942329"/>
              <a:gd name="connsiteY152" fmla="*/ 352724 h 4452102"/>
              <a:gd name="connsiteX153" fmla="*/ 4715265 w 7942329"/>
              <a:gd name="connsiteY153" fmla="*/ 456217 h 4452102"/>
              <a:gd name="connsiteX154" fmla="*/ 4716524 w 7942329"/>
              <a:gd name="connsiteY154" fmla="*/ 483007 h 4452102"/>
              <a:gd name="connsiteX155" fmla="*/ 4757052 w 7942329"/>
              <a:gd name="connsiteY155" fmla="*/ 655992 h 4452102"/>
              <a:gd name="connsiteX156" fmla="*/ 4786244 w 7942329"/>
              <a:gd name="connsiteY156" fmla="*/ 959144 h 4452102"/>
              <a:gd name="connsiteX157" fmla="*/ 4763577 w 7942329"/>
              <a:gd name="connsiteY157" fmla="*/ 1140257 h 4452102"/>
              <a:gd name="connsiteX158" fmla="*/ 4641537 w 7942329"/>
              <a:gd name="connsiteY158" fmla="*/ 1486569 h 4452102"/>
              <a:gd name="connsiteX159" fmla="*/ 4476452 w 7942329"/>
              <a:gd name="connsiteY159" fmla="*/ 1913479 h 4452102"/>
              <a:gd name="connsiteX160" fmla="*/ 4461569 w 7942329"/>
              <a:gd name="connsiteY160" fmla="*/ 2004950 h 4452102"/>
              <a:gd name="connsiteX161" fmla="*/ 4475650 w 7942329"/>
              <a:gd name="connsiteY161" fmla="*/ 2226706 h 4452102"/>
              <a:gd name="connsiteX162" fmla="*/ 4538845 w 7942329"/>
              <a:gd name="connsiteY162" fmla="*/ 2699867 h 4452102"/>
              <a:gd name="connsiteX163" fmla="*/ 4560711 w 7942329"/>
              <a:gd name="connsiteY163" fmla="*/ 2838048 h 4452102"/>
              <a:gd name="connsiteX164" fmla="*/ 4528884 w 7942329"/>
              <a:gd name="connsiteY164" fmla="*/ 2896434 h 4452102"/>
              <a:gd name="connsiteX165" fmla="*/ 4497517 w 7942329"/>
              <a:gd name="connsiteY165" fmla="*/ 2905707 h 4452102"/>
              <a:gd name="connsiteX166" fmla="*/ 4466721 w 7942329"/>
              <a:gd name="connsiteY166" fmla="*/ 2909486 h 4452102"/>
              <a:gd name="connsiteX167" fmla="*/ 4466835 w 7942329"/>
              <a:gd name="connsiteY167" fmla="*/ 2931467 h 4452102"/>
              <a:gd name="connsiteX168" fmla="*/ 4481947 w 7942329"/>
              <a:gd name="connsiteY168" fmla="*/ 3158716 h 4452102"/>
              <a:gd name="connsiteX169" fmla="*/ 4495342 w 7942329"/>
              <a:gd name="connsiteY169" fmla="*/ 3586885 h 4452102"/>
              <a:gd name="connsiteX170" fmla="*/ 4509309 w 7942329"/>
              <a:gd name="connsiteY170" fmla="*/ 3882940 h 4452102"/>
              <a:gd name="connsiteX171" fmla="*/ 4508049 w 7942329"/>
              <a:gd name="connsiteY171" fmla="*/ 4121752 h 4452102"/>
              <a:gd name="connsiteX172" fmla="*/ 4487443 w 7942329"/>
              <a:gd name="connsiteY172" fmla="*/ 4389872 h 4452102"/>
              <a:gd name="connsiteX173" fmla="*/ 4490106 w 7942329"/>
              <a:gd name="connsiteY173" fmla="*/ 4452102 h 4452102"/>
              <a:gd name="connsiteX174" fmla="*/ 4023238 w 7942329"/>
              <a:gd name="connsiteY174" fmla="*/ 4452102 h 4452102"/>
              <a:gd name="connsiteX175" fmla="*/ 4019620 w 7942329"/>
              <a:gd name="connsiteY175" fmla="*/ 4233746 h 4452102"/>
              <a:gd name="connsiteX176" fmla="*/ 4005008 w 7942329"/>
              <a:gd name="connsiteY176" fmla="*/ 4010588 h 4452102"/>
              <a:gd name="connsiteX177" fmla="*/ 3956582 w 7942329"/>
              <a:gd name="connsiteY177" fmla="*/ 3494268 h 4452102"/>
              <a:gd name="connsiteX178" fmla="*/ 3948568 w 7942329"/>
              <a:gd name="connsiteY178" fmla="*/ 3433249 h 4452102"/>
              <a:gd name="connsiteX179" fmla="*/ 3942958 w 7942329"/>
              <a:gd name="connsiteY179" fmla="*/ 3432675 h 4452102"/>
              <a:gd name="connsiteX180" fmla="*/ 3932884 w 7942329"/>
              <a:gd name="connsiteY180" fmla="*/ 3456718 h 4452102"/>
              <a:gd name="connsiteX181" fmla="*/ 3901744 w 7942329"/>
              <a:gd name="connsiteY181" fmla="*/ 3570284 h 4452102"/>
              <a:gd name="connsiteX182" fmla="*/ 3847935 w 7942329"/>
              <a:gd name="connsiteY182" fmla="*/ 4002803 h 4452102"/>
              <a:gd name="connsiteX183" fmla="*/ 3830251 w 7942329"/>
              <a:gd name="connsiteY183" fmla="*/ 4452102 h 4452102"/>
              <a:gd name="connsiteX184" fmla="*/ 3346623 w 7942329"/>
              <a:gd name="connsiteY184" fmla="*/ 4452102 h 4452102"/>
              <a:gd name="connsiteX185" fmla="*/ 3369968 w 7942329"/>
              <a:gd name="connsiteY185" fmla="*/ 4234174 h 4452102"/>
              <a:gd name="connsiteX186" fmla="*/ 3393779 w 7942329"/>
              <a:gd name="connsiteY186" fmla="*/ 3980021 h 4452102"/>
              <a:gd name="connsiteX187" fmla="*/ 3424348 w 7942329"/>
              <a:gd name="connsiteY187" fmla="*/ 3643897 h 4452102"/>
              <a:gd name="connsiteX188" fmla="*/ 3448389 w 7942329"/>
              <a:gd name="connsiteY188" fmla="*/ 3365015 h 4452102"/>
              <a:gd name="connsiteX189" fmla="*/ 3480902 w 7942329"/>
              <a:gd name="connsiteY189" fmla="*/ 3001531 h 4452102"/>
              <a:gd name="connsiteX190" fmla="*/ 3451823 w 7942329"/>
              <a:gd name="connsiteY190" fmla="*/ 2913607 h 4452102"/>
              <a:gd name="connsiteX191" fmla="*/ 3440718 w 7942329"/>
              <a:gd name="connsiteY191" fmla="*/ 2873882 h 4452102"/>
              <a:gd name="connsiteX192" fmla="*/ 3476895 w 7942329"/>
              <a:gd name="connsiteY192" fmla="*/ 2643540 h 4452102"/>
              <a:gd name="connsiteX193" fmla="*/ 3427584 w 7942329"/>
              <a:gd name="connsiteY193" fmla="*/ 2573669 h 4452102"/>
              <a:gd name="connsiteX194" fmla="*/ 3392865 w 7942329"/>
              <a:gd name="connsiteY194" fmla="*/ 2577712 h 4452102"/>
              <a:gd name="connsiteX195" fmla="*/ 3391834 w 7942329"/>
              <a:gd name="connsiteY195" fmla="*/ 2590764 h 4452102"/>
              <a:gd name="connsiteX196" fmla="*/ 3402366 w 7942329"/>
              <a:gd name="connsiteY196" fmla="*/ 2922766 h 4452102"/>
              <a:gd name="connsiteX197" fmla="*/ 3404541 w 7942329"/>
              <a:gd name="connsiteY197" fmla="*/ 2939022 h 4452102"/>
              <a:gd name="connsiteX198" fmla="*/ 3433621 w 7942329"/>
              <a:gd name="connsiteY198" fmla="*/ 3106626 h 4452102"/>
              <a:gd name="connsiteX199" fmla="*/ 3445641 w 7942329"/>
              <a:gd name="connsiteY199" fmla="*/ 3182987 h 4452102"/>
              <a:gd name="connsiteX200" fmla="*/ 3403396 w 7942329"/>
              <a:gd name="connsiteY200" fmla="*/ 3191230 h 4452102"/>
              <a:gd name="connsiteX201" fmla="*/ 3380729 w 7942329"/>
              <a:gd name="connsiteY201" fmla="*/ 3211035 h 4452102"/>
              <a:gd name="connsiteX202" fmla="*/ 3363899 w 7942329"/>
              <a:gd name="connsiteY202" fmla="*/ 3263240 h 4452102"/>
              <a:gd name="connsiteX203" fmla="*/ 3306085 w 7942329"/>
              <a:gd name="connsiteY203" fmla="*/ 3337311 h 4452102"/>
              <a:gd name="connsiteX204" fmla="*/ 3281929 w 7942329"/>
              <a:gd name="connsiteY204" fmla="*/ 3376464 h 4452102"/>
              <a:gd name="connsiteX205" fmla="*/ 3259719 w 7942329"/>
              <a:gd name="connsiteY205" fmla="*/ 3647216 h 4452102"/>
              <a:gd name="connsiteX206" fmla="*/ 3224573 w 7942329"/>
              <a:gd name="connsiteY206" fmla="*/ 4079392 h 4452102"/>
              <a:gd name="connsiteX207" fmla="*/ 3193366 w 7942329"/>
              <a:gd name="connsiteY207" fmla="*/ 4452102 h 4452102"/>
              <a:gd name="connsiteX208" fmla="*/ 2760709 w 7942329"/>
              <a:gd name="connsiteY208" fmla="*/ 4452102 h 4452102"/>
              <a:gd name="connsiteX209" fmla="*/ 2787475 w 7942329"/>
              <a:gd name="connsiteY209" fmla="*/ 4228337 h 4452102"/>
              <a:gd name="connsiteX210" fmla="*/ 2823880 w 7942329"/>
              <a:gd name="connsiteY210" fmla="*/ 3920718 h 4452102"/>
              <a:gd name="connsiteX211" fmla="*/ 2839907 w 7942329"/>
              <a:gd name="connsiteY211" fmla="*/ 3777041 h 4452102"/>
              <a:gd name="connsiteX212" fmla="*/ 2834757 w 7942329"/>
              <a:gd name="connsiteY212" fmla="*/ 3775440 h 4452102"/>
              <a:gd name="connsiteX213" fmla="*/ 2824682 w 7942329"/>
              <a:gd name="connsiteY213" fmla="*/ 3802457 h 4452102"/>
              <a:gd name="connsiteX214" fmla="*/ 2693599 w 7942329"/>
              <a:gd name="connsiteY214" fmla="*/ 4220895 h 4452102"/>
              <a:gd name="connsiteX215" fmla="*/ 2616529 w 7942329"/>
              <a:gd name="connsiteY215" fmla="*/ 4452102 h 4452102"/>
              <a:gd name="connsiteX216" fmla="*/ 2160872 w 7942329"/>
              <a:gd name="connsiteY216" fmla="*/ 4452102 h 4452102"/>
              <a:gd name="connsiteX217" fmla="*/ 2257987 w 7942329"/>
              <a:gd name="connsiteY217" fmla="*/ 4053519 h 4452102"/>
              <a:gd name="connsiteX218" fmla="*/ 2331714 w 7942329"/>
              <a:gd name="connsiteY218" fmla="*/ 3663130 h 4452102"/>
              <a:gd name="connsiteX219" fmla="*/ 2368235 w 7942329"/>
              <a:gd name="connsiteY219" fmla="*/ 3338570 h 4452102"/>
              <a:gd name="connsiteX220" fmla="*/ 2379455 w 7942329"/>
              <a:gd name="connsiteY220" fmla="*/ 3230384 h 4452102"/>
              <a:gd name="connsiteX221" fmla="*/ 2314313 w 7942329"/>
              <a:gd name="connsiteY221" fmla="*/ 3201418 h 4452102"/>
              <a:gd name="connsiteX222" fmla="*/ 2345911 w 7942329"/>
              <a:gd name="connsiteY222" fmla="*/ 3125745 h 4452102"/>
              <a:gd name="connsiteX223" fmla="*/ 2350834 w 7942329"/>
              <a:gd name="connsiteY223" fmla="*/ 3025114 h 4452102"/>
              <a:gd name="connsiteX224" fmla="*/ 2304238 w 7942329"/>
              <a:gd name="connsiteY224" fmla="*/ 2899068 h 4452102"/>
              <a:gd name="connsiteX225" fmla="*/ 2271841 w 7942329"/>
              <a:gd name="connsiteY225" fmla="*/ 2814808 h 4452102"/>
              <a:gd name="connsiteX226" fmla="*/ 2217805 w 7942329"/>
              <a:gd name="connsiteY226" fmla="*/ 2784011 h 4452102"/>
              <a:gd name="connsiteX227" fmla="*/ 2215630 w 7942329"/>
              <a:gd name="connsiteY227" fmla="*/ 2799353 h 4452102"/>
              <a:gd name="connsiteX228" fmla="*/ 2202921 w 7942329"/>
              <a:gd name="connsiteY228" fmla="*/ 3175316 h 4452102"/>
              <a:gd name="connsiteX229" fmla="*/ 2194106 w 7942329"/>
              <a:gd name="connsiteY229" fmla="*/ 3231872 h 4452102"/>
              <a:gd name="connsiteX230" fmla="*/ 2188497 w 7942329"/>
              <a:gd name="connsiteY230" fmla="*/ 3265987 h 4452102"/>
              <a:gd name="connsiteX231" fmla="*/ 2192160 w 7942329"/>
              <a:gd name="connsiteY231" fmla="*/ 3386654 h 4452102"/>
              <a:gd name="connsiteX232" fmla="*/ 2158157 w 7942329"/>
              <a:gd name="connsiteY232" fmla="*/ 3448589 h 4452102"/>
              <a:gd name="connsiteX233" fmla="*/ 2118318 w 7942329"/>
              <a:gd name="connsiteY233" fmla="*/ 3465990 h 4452102"/>
              <a:gd name="connsiteX234" fmla="*/ 2025930 w 7942329"/>
              <a:gd name="connsiteY234" fmla="*/ 3476637 h 4452102"/>
              <a:gd name="connsiteX235" fmla="*/ 1998224 w 7942329"/>
              <a:gd name="connsiteY235" fmla="*/ 3476751 h 4452102"/>
              <a:gd name="connsiteX236" fmla="*/ 1996049 w 7942329"/>
              <a:gd name="connsiteY236" fmla="*/ 3497587 h 4452102"/>
              <a:gd name="connsiteX237" fmla="*/ 1986204 w 7942329"/>
              <a:gd name="connsiteY237" fmla="*/ 4082369 h 4452102"/>
              <a:gd name="connsiteX238" fmla="*/ 1935487 w 7942329"/>
              <a:gd name="connsiteY238" fmla="*/ 4238754 h 4452102"/>
              <a:gd name="connsiteX239" fmla="*/ 1922895 w 7942329"/>
              <a:gd name="connsiteY239" fmla="*/ 4279168 h 4452102"/>
              <a:gd name="connsiteX240" fmla="*/ 1923043 w 7942329"/>
              <a:gd name="connsiteY240" fmla="*/ 4452102 h 4452102"/>
              <a:gd name="connsiteX241" fmla="*/ 1611859 w 7942329"/>
              <a:gd name="connsiteY241" fmla="*/ 4452102 h 4452102"/>
              <a:gd name="connsiteX242" fmla="*/ 1600967 w 7942329"/>
              <a:gd name="connsiteY242" fmla="*/ 4240013 h 4452102"/>
              <a:gd name="connsiteX243" fmla="*/ 1585168 w 7942329"/>
              <a:gd name="connsiteY243" fmla="*/ 4192618 h 4452102"/>
              <a:gd name="connsiteX244" fmla="*/ 1561469 w 7942329"/>
              <a:gd name="connsiteY244" fmla="*/ 4132628 h 4452102"/>
              <a:gd name="connsiteX245" fmla="*/ 1557347 w 7942329"/>
              <a:gd name="connsiteY245" fmla="*/ 3893929 h 4452102"/>
              <a:gd name="connsiteX246" fmla="*/ 1546129 w 7942329"/>
              <a:gd name="connsiteY246" fmla="*/ 3457633 h 4452102"/>
              <a:gd name="connsiteX247" fmla="*/ 1544641 w 7942329"/>
              <a:gd name="connsiteY247" fmla="*/ 3441720 h 4452102"/>
              <a:gd name="connsiteX248" fmla="*/ 1539030 w 7942329"/>
              <a:gd name="connsiteY248" fmla="*/ 3445727 h 4452102"/>
              <a:gd name="connsiteX249" fmla="*/ 1526438 w 7942329"/>
              <a:gd name="connsiteY249" fmla="*/ 3481904 h 4452102"/>
              <a:gd name="connsiteX250" fmla="*/ 1409893 w 7942329"/>
              <a:gd name="connsiteY250" fmla="*/ 3909957 h 4452102"/>
              <a:gd name="connsiteX251" fmla="*/ 1368564 w 7942329"/>
              <a:gd name="connsiteY251" fmla="*/ 4125416 h 4452102"/>
              <a:gd name="connsiteX252" fmla="*/ 1279268 w 7942329"/>
              <a:gd name="connsiteY252" fmla="*/ 4283174 h 4452102"/>
              <a:gd name="connsiteX253" fmla="*/ 1255111 w 7942329"/>
              <a:gd name="connsiteY253" fmla="*/ 4322213 h 4452102"/>
              <a:gd name="connsiteX254" fmla="*/ 1210466 w 7942329"/>
              <a:gd name="connsiteY254" fmla="*/ 4452102 h 4452102"/>
              <a:gd name="connsiteX255" fmla="*/ 898134 w 7942329"/>
              <a:gd name="connsiteY255" fmla="*/ 4452102 h 4452102"/>
              <a:gd name="connsiteX256" fmla="*/ 906508 w 7942329"/>
              <a:gd name="connsiteY256" fmla="*/ 4349574 h 4452102"/>
              <a:gd name="connsiteX257" fmla="*/ 912347 w 7942329"/>
              <a:gd name="connsiteY257" fmla="*/ 4286723 h 4452102"/>
              <a:gd name="connsiteX258" fmla="*/ 898151 w 7942329"/>
              <a:gd name="connsiteY258" fmla="*/ 4211965 h 4452102"/>
              <a:gd name="connsiteX259" fmla="*/ 865867 w 7942329"/>
              <a:gd name="connsiteY259" fmla="*/ 4105151 h 4452102"/>
              <a:gd name="connsiteX260" fmla="*/ 885215 w 7942329"/>
              <a:gd name="connsiteY260" fmla="*/ 3965138 h 4452102"/>
              <a:gd name="connsiteX261" fmla="*/ 1023739 w 7942329"/>
              <a:gd name="connsiteY261" fmla="*/ 3636456 h 4452102"/>
              <a:gd name="connsiteX262" fmla="*/ 1035188 w 7942329"/>
              <a:gd name="connsiteY262" fmla="*/ 3585969 h 4452102"/>
              <a:gd name="connsiteX263" fmla="*/ 1024656 w 7942329"/>
              <a:gd name="connsiteY263" fmla="*/ 3422143 h 4452102"/>
              <a:gd name="connsiteX264" fmla="*/ 1006109 w 7942329"/>
              <a:gd name="connsiteY264" fmla="*/ 3396728 h 4452102"/>
              <a:gd name="connsiteX265" fmla="*/ 947379 w 7942329"/>
              <a:gd name="connsiteY265" fmla="*/ 3359520 h 4452102"/>
              <a:gd name="connsiteX266" fmla="*/ 992486 w 7942329"/>
              <a:gd name="connsiteY266" fmla="*/ 3234619 h 4452102"/>
              <a:gd name="connsiteX267" fmla="*/ 1111549 w 7942329"/>
              <a:gd name="connsiteY267" fmla="*/ 2907197 h 4452102"/>
              <a:gd name="connsiteX268" fmla="*/ 1133072 w 7942329"/>
              <a:gd name="connsiteY268" fmla="*/ 2805535 h 4452102"/>
              <a:gd name="connsiteX269" fmla="*/ 1144291 w 7942329"/>
              <a:gd name="connsiteY269" fmla="*/ 2657736 h 4452102"/>
              <a:gd name="connsiteX270" fmla="*/ 1110289 w 7942329"/>
              <a:gd name="connsiteY270" fmla="*/ 2450063 h 4452102"/>
              <a:gd name="connsiteX271" fmla="*/ 1093117 w 7942329"/>
              <a:gd name="connsiteY271" fmla="*/ 2395454 h 4452102"/>
              <a:gd name="connsiteX272" fmla="*/ 1076288 w 7942329"/>
              <a:gd name="connsiteY272" fmla="*/ 2404727 h 4452102"/>
              <a:gd name="connsiteX273" fmla="*/ 608965 w 7942329"/>
              <a:gd name="connsiteY273" fmla="*/ 2782980 h 4452102"/>
              <a:gd name="connsiteX274" fmla="*/ 423159 w 7942329"/>
              <a:gd name="connsiteY274" fmla="*/ 2954134 h 4452102"/>
              <a:gd name="connsiteX275" fmla="*/ 401637 w 7942329"/>
              <a:gd name="connsiteY275" fmla="*/ 2982411 h 4452102"/>
              <a:gd name="connsiteX276" fmla="*/ 342447 w 7942329"/>
              <a:gd name="connsiteY276" fmla="*/ 3042629 h 4452102"/>
              <a:gd name="connsiteX277" fmla="*/ 278909 w 7942329"/>
              <a:gd name="connsiteY277" fmla="*/ 3029006 h 4452102"/>
              <a:gd name="connsiteX278" fmla="*/ 242848 w 7942329"/>
              <a:gd name="connsiteY278" fmla="*/ 2973825 h 4452102"/>
              <a:gd name="connsiteX279" fmla="*/ 184690 w 7942329"/>
              <a:gd name="connsiteY279" fmla="*/ 2945547 h 4452102"/>
              <a:gd name="connsiteX280" fmla="*/ 127334 w 7942329"/>
              <a:gd name="connsiteY280" fmla="*/ 2944861 h 4452102"/>
              <a:gd name="connsiteX281" fmla="*/ 42844 w 7942329"/>
              <a:gd name="connsiteY281" fmla="*/ 2863005 h 4452102"/>
              <a:gd name="connsiteX282" fmla="*/ 25214 w 7942329"/>
              <a:gd name="connsiteY282" fmla="*/ 2831293 h 4452102"/>
              <a:gd name="connsiteX283" fmla="*/ 21207 w 7942329"/>
              <a:gd name="connsiteY283" fmla="*/ 2827630 h 4452102"/>
              <a:gd name="connsiteX284" fmla="*/ 23382 w 7942329"/>
              <a:gd name="connsiteY284" fmla="*/ 2757566 h 4452102"/>
              <a:gd name="connsiteX285" fmla="*/ 92301 w 7942329"/>
              <a:gd name="connsiteY285" fmla="*/ 2725281 h 4452102"/>
              <a:gd name="connsiteX286" fmla="*/ 132485 w 7942329"/>
              <a:gd name="connsiteY286" fmla="*/ 2708911 h 4452102"/>
              <a:gd name="connsiteX287" fmla="*/ 237008 w 7942329"/>
              <a:gd name="connsiteY287" fmla="*/ 2660942 h 4452102"/>
              <a:gd name="connsiteX288" fmla="*/ 274559 w 7942329"/>
              <a:gd name="connsiteY288" fmla="*/ 2639648 h 4452102"/>
              <a:gd name="connsiteX289" fmla="*/ 515546 w 7942329"/>
              <a:gd name="connsiteY289" fmla="*/ 2435638 h 4452102"/>
              <a:gd name="connsiteX290" fmla="*/ 661971 w 7942329"/>
              <a:gd name="connsiteY290" fmla="*/ 2324475 h 4452102"/>
              <a:gd name="connsiteX291" fmla="*/ 726884 w 7942329"/>
              <a:gd name="connsiteY291" fmla="*/ 2273987 h 4452102"/>
              <a:gd name="connsiteX292" fmla="*/ 992600 w 7942329"/>
              <a:gd name="connsiteY292" fmla="*/ 2020176 h 4452102"/>
              <a:gd name="connsiteX293" fmla="*/ 1107771 w 7942329"/>
              <a:gd name="connsiteY293" fmla="*/ 1902487 h 4452102"/>
              <a:gd name="connsiteX294" fmla="*/ 1207371 w 7942329"/>
              <a:gd name="connsiteY294" fmla="*/ 1841698 h 4452102"/>
              <a:gd name="connsiteX295" fmla="*/ 1358032 w 7942329"/>
              <a:gd name="connsiteY295" fmla="*/ 1814106 h 4452102"/>
              <a:gd name="connsiteX296" fmla="*/ 1453855 w 7942329"/>
              <a:gd name="connsiteY296" fmla="*/ 1754461 h 4452102"/>
              <a:gd name="connsiteX297" fmla="*/ 1460495 w 7942329"/>
              <a:gd name="connsiteY297" fmla="*/ 1717941 h 4452102"/>
              <a:gd name="connsiteX298" fmla="*/ 1432103 w 7942329"/>
              <a:gd name="connsiteY298" fmla="*/ 1659898 h 4452102"/>
              <a:gd name="connsiteX299" fmla="*/ 1405543 w 7942329"/>
              <a:gd name="connsiteY299" fmla="*/ 1612615 h 4452102"/>
              <a:gd name="connsiteX300" fmla="*/ 1376693 w 7942329"/>
              <a:gd name="connsiteY300" fmla="*/ 1503971 h 4452102"/>
              <a:gd name="connsiteX301" fmla="*/ 1370968 w 7942329"/>
              <a:gd name="connsiteY301" fmla="*/ 1482906 h 4452102"/>
              <a:gd name="connsiteX302" fmla="*/ 1374632 w 7942329"/>
              <a:gd name="connsiteY302" fmla="*/ 1414673 h 4452102"/>
              <a:gd name="connsiteX303" fmla="*/ 1403711 w 7942329"/>
              <a:gd name="connsiteY303" fmla="*/ 1371628 h 4452102"/>
              <a:gd name="connsiteX304" fmla="*/ 1489917 w 7942329"/>
              <a:gd name="connsiteY304" fmla="*/ 1287367 h 4452102"/>
              <a:gd name="connsiteX305" fmla="*/ 1647561 w 7942329"/>
              <a:gd name="connsiteY305" fmla="*/ 1256228 h 4452102"/>
              <a:gd name="connsiteX306" fmla="*/ 1681106 w 7942329"/>
              <a:gd name="connsiteY306" fmla="*/ 1274203 h 4452102"/>
              <a:gd name="connsiteX307" fmla="*/ 1790094 w 7942329"/>
              <a:gd name="connsiteY307" fmla="*/ 1374261 h 4452102"/>
              <a:gd name="connsiteX308" fmla="*/ 1800397 w 7942329"/>
              <a:gd name="connsiteY308" fmla="*/ 1398532 h 4452102"/>
              <a:gd name="connsiteX309" fmla="*/ 1808411 w 7942329"/>
              <a:gd name="connsiteY309" fmla="*/ 1469397 h 4452102"/>
              <a:gd name="connsiteX310" fmla="*/ 1804862 w 7942329"/>
              <a:gd name="connsiteY310" fmla="*/ 1498934 h 4452102"/>
              <a:gd name="connsiteX311" fmla="*/ 1779102 w 7942329"/>
              <a:gd name="connsiteY311" fmla="*/ 1619370 h 4452102"/>
              <a:gd name="connsiteX312" fmla="*/ 1758611 w 7942329"/>
              <a:gd name="connsiteY312" fmla="*/ 1675238 h 4452102"/>
              <a:gd name="connsiteX313" fmla="*/ 1754489 w 7942329"/>
              <a:gd name="connsiteY313" fmla="*/ 1682337 h 4452102"/>
              <a:gd name="connsiteX314" fmla="*/ 1709840 w 7942329"/>
              <a:gd name="connsiteY314" fmla="*/ 1793500 h 4452102"/>
              <a:gd name="connsiteX315" fmla="*/ 1796047 w 7942329"/>
              <a:gd name="connsiteY315" fmla="*/ 1905237 h 4452102"/>
              <a:gd name="connsiteX316" fmla="*/ 1834513 w 7942329"/>
              <a:gd name="connsiteY316" fmla="*/ 1935918 h 4452102"/>
              <a:gd name="connsiteX317" fmla="*/ 2060962 w 7942329"/>
              <a:gd name="connsiteY317" fmla="*/ 2046509 h 4452102"/>
              <a:gd name="connsiteX318" fmla="*/ 2076303 w 7942329"/>
              <a:gd name="connsiteY318" fmla="*/ 2025558 h 4452102"/>
              <a:gd name="connsiteX319" fmla="*/ 2291761 w 7942329"/>
              <a:gd name="connsiteY319" fmla="*/ 1783539 h 4452102"/>
              <a:gd name="connsiteX320" fmla="*/ 2309276 w 7942329"/>
              <a:gd name="connsiteY320" fmla="*/ 1762361 h 4452102"/>
              <a:gd name="connsiteX321" fmla="*/ 2434292 w 7942329"/>
              <a:gd name="connsiteY321" fmla="*/ 1692068 h 4452102"/>
              <a:gd name="connsiteX322" fmla="*/ 2629031 w 7942329"/>
              <a:gd name="connsiteY322" fmla="*/ 1659668 h 4452102"/>
              <a:gd name="connsiteX323" fmla="*/ 2648722 w 7942329"/>
              <a:gd name="connsiteY323" fmla="*/ 1646846 h 4452102"/>
              <a:gd name="connsiteX324" fmla="*/ 2709283 w 7942329"/>
              <a:gd name="connsiteY324" fmla="*/ 1565334 h 4452102"/>
              <a:gd name="connsiteX325" fmla="*/ 2712374 w 7942329"/>
              <a:gd name="connsiteY325" fmla="*/ 1474091 h 4452102"/>
              <a:gd name="connsiteX326" fmla="*/ 2692911 w 7942329"/>
              <a:gd name="connsiteY326" fmla="*/ 1444325 h 4452102"/>
              <a:gd name="connsiteX327" fmla="*/ 2729087 w 7942329"/>
              <a:gd name="connsiteY327" fmla="*/ 1144493 h 4452102"/>
              <a:gd name="connsiteX328" fmla="*/ 2875169 w 7942329"/>
              <a:gd name="connsiteY328" fmla="*/ 1102249 h 4452102"/>
              <a:gd name="connsiteX329" fmla="*/ 2948211 w 7942329"/>
              <a:gd name="connsiteY329" fmla="*/ 1113810 h 4452102"/>
              <a:gd name="connsiteX330" fmla="*/ 3108258 w 7942329"/>
              <a:gd name="connsiteY330" fmla="*/ 1271341 h 4452102"/>
              <a:gd name="connsiteX331" fmla="*/ 3096580 w 7942329"/>
              <a:gd name="connsiteY331" fmla="*/ 1363042 h 4452102"/>
              <a:gd name="connsiteX332" fmla="*/ 3072769 w 7942329"/>
              <a:gd name="connsiteY332" fmla="*/ 1458521 h 4452102"/>
              <a:gd name="connsiteX333" fmla="*/ 3027776 w 7942329"/>
              <a:gd name="connsiteY333" fmla="*/ 1569113 h 4452102"/>
              <a:gd name="connsiteX334" fmla="*/ 2983241 w 7942329"/>
              <a:gd name="connsiteY334" fmla="*/ 1624866 h 4452102"/>
              <a:gd name="connsiteX335" fmla="*/ 2975686 w 7942329"/>
              <a:gd name="connsiteY335" fmla="*/ 1654402 h 4452102"/>
              <a:gd name="connsiteX336" fmla="*/ 2992630 w 7942329"/>
              <a:gd name="connsiteY336" fmla="*/ 1715194 h 4452102"/>
              <a:gd name="connsiteX337" fmla="*/ 3007740 w 7942329"/>
              <a:gd name="connsiteY337" fmla="*/ 1732365 h 4452102"/>
              <a:gd name="connsiteX338" fmla="*/ 3276434 w 7942329"/>
              <a:gd name="connsiteY338" fmla="*/ 1888063 h 4452102"/>
              <a:gd name="connsiteX339" fmla="*/ 3287196 w 7942329"/>
              <a:gd name="connsiteY339" fmla="*/ 1896535 h 4452102"/>
              <a:gd name="connsiteX340" fmla="*/ 3294294 w 7942329"/>
              <a:gd name="connsiteY340" fmla="*/ 1898596 h 4452102"/>
              <a:gd name="connsiteX341" fmla="*/ 3304025 w 7942329"/>
              <a:gd name="connsiteY341" fmla="*/ 1880736 h 4452102"/>
              <a:gd name="connsiteX342" fmla="*/ 3456746 w 7942329"/>
              <a:gd name="connsiteY342" fmla="*/ 1534194 h 4452102"/>
              <a:gd name="connsiteX343" fmla="*/ 3587944 w 7942329"/>
              <a:gd name="connsiteY343" fmla="*/ 1399905 h 4452102"/>
              <a:gd name="connsiteX344" fmla="*/ 3785199 w 7942329"/>
              <a:gd name="connsiteY344" fmla="*/ 1310264 h 4452102"/>
              <a:gd name="connsiteX345" fmla="*/ 3815194 w 7942329"/>
              <a:gd name="connsiteY345" fmla="*/ 1280842 h 4452102"/>
              <a:gd name="connsiteX346" fmla="*/ 3866026 w 7942329"/>
              <a:gd name="connsiteY346" fmla="*/ 1193491 h 4452102"/>
              <a:gd name="connsiteX347" fmla="*/ 3873696 w 7942329"/>
              <a:gd name="connsiteY347" fmla="*/ 1160292 h 4452102"/>
              <a:gd name="connsiteX348" fmla="*/ 3848051 w 7942329"/>
              <a:gd name="connsiteY348" fmla="*/ 1103393 h 4452102"/>
              <a:gd name="connsiteX349" fmla="*/ 3828131 w 7942329"/>
              <a:gd name="connsiteY349" fmla="*/ 1090570 h 4452102"/>
              <a:gd name="connsiteX350" fmla="*/ 3798022 w 7942329"/>
              <a:gd name="connsiteY350" fmla="*/ 1057601 h 4452102"/>
              <a:gd name="connsiteX351" fmla="*/ 3787834 w 7942329"/>
              <a:gd name="connsiteY351" fmla="*/ 1035390 h 4452102"/>
              <a:gd name="connsiteX352" fmla="*/ 3745474 w 7942329"/>
              <a:gd name="connsiteY352" fmla="*/ 940253 h 4452102"/>
              <a:gd name="connsiteX353" fmla="*/ 3747191 w 7942329"/>
              <a:gd name="connsiteY353" fmla="*/ 824396 h 4452102"/>
              <a:gd name="connsiteX354" fmla="*/ 3856523 w 7942329"/>
              <a:gd name="connsiteY354" fmla="*/ 665951 h 4452102"/>
              <a:gd name="connsiteX355" fmla="*/ 3988064 w 7942329"/>
              <a:gd name="connsiteY355" fmla="*/ 643628 h 4452102"/>
              <a:gd name="connsiteX356" fmla="*/ 4072210 w 7942329"/>
              <a:gd name="connsiteY356" fmla="*/ 607909 h 4452102"/>
              <a:gd name="connsiteX357" fmla="*/ 4119835 w 7942329"/>
              <a:gd name="connsiteY357" fmla="*/ 629202 h 4452102"/>
              <a:gd name="connsiteX358" fmla="*/ 4148227 w 7942329"/>
              <a:gd name="connsiteY358" fmla="*/ 676026 h 4452102"/>
              <a:gd name="connsiteX359" fmla="*/ 4222642 w 7942329"/>
              <a:gd name="connsiteY359" fmla="*/ 905222 h 4452102"/>
              <a:gd name="connsiteX360" fmla="*/ 4206041 w 7942329"/>
              <a:gd name="connsiteY360" fmla="*/ 984101 h 4452102"/>
              <a:gd name="connsiteX361" fmla="*/ 4157272 w 7942329"/>
              <a:gd name="connsiteY361" fmla="*/ 1042602 h 4452102"/>
              <a:gd name="connsiteX362" fmla="*/ 4142274 w 7942329"/>
              <a:gd name="connsiteY362" fmla="*/ 1077864 h 4452102"/>
              <a:gd name="connsiteX363" fmla="*/ 4143304 w 7942329"/>
              <a:gd name="connsiteY363" fmla="*/ 1121825 h 4452102"/>
              <a:gd name="connsiteX364" fmla="*/ 4177077 w 7942329"/>
              <a:gd name="connsiteY364" fmla="*/ 1187080 h 4452102"/>
              <a:gd name="connsiteX365" fmla="*/ 4235006 w 7942329"/>
              <a:gd name="connsiteY365" fmla="*/ 1217648 h 4452102"/>
              <a:gd name="connsiteX366" fmla="*/ 4343079 w 7942329"/>
              <a:gd name="connsiteY366" fmla="*/ 1243064 h 4452102"/>
              <a:gd name="connsiteX367" fmla="*/ 4357160 w 7942329"/>
              <a:gd name="connsiteY367" fmla="*/ 1213296 h 4452102"/>
              <a:gd name="connsiteX368" fmla="*/ 4477940 w 7942329"/>
              <a:gd name="connsiteY368" fmla="*/ 778718 h 4452102"/>
              <a:gd name="connsiteX369" fmla="*/ 4489388 w 7942329"/>
              <a:gd name="connsiteY369" fmla="*/ 614434 h 4452102"/>
              <a:gd name="connsiteX370" fmla="*/ 4494884 w 7942329"/>
              <a:gd name="connsiteY370" fmla="*/ 485525 h 4452102"/>
              <a:gd name="connsiteX371" fmla="*/ 4513889 w 7942329"/>
              <a:gd name="connsiteY371" fmla="*/ 443739 h 4452102"/>
              <a:gd name="connsiteX372" fmla="*/ 4515032 w 7942329"/>
              <a:gd name="connsiteY372" fmla="*/ 242020 h 4452102"/>
              <a:gd name="connsiteX373" fmla="*/ 4520070 w 7942329"/>
              <a:gd name="connsiteY373" fmla="*/ 160163 h 4452102"/>
              <a:gd name="connsiteX374" fmla="*/ 4513889 w 7942329"/>
              <a:gd name="connsiteY374" fmla="*/ 83688 h 4452102"/>
              <a:gd name="connsiteX375" fmla="*/ 4519842 w 7942329"/>
              <a:gd name="connsiteY375" fmla="*/ 43848 h 4452102"/>
              <a:gd name="connsiteX376" fmla="*/ 4574908 w 7942329"/>
              <a:gd name="connsiteY376" fmla="*/ 39955 h 4452102"/>
              <a:gd name="connsiteX377" fmla="*/ 4609825 w 7942329"/>
              <a:gd name="connsiteY377" fmla="*/ 89183 h 4452102"/>
              <a:gd name="connsiteX378" fmla="*/ 4617382 w 7942329"/>
              <a:gd name="connsiteY378" fmla="*/ 103150 h 4452102"/>
              <a:gd name="connsiteX379" fmla="*/ 4624364 w 7942329"/>
              <a:gd name="connsiteY379" fmla="*/ 99486 h 4452102"/>
              <a:gd name="connsiteX380" fmla="*/ 4636843 w 7942329"/>
              <a:gd name="connsiteY380" fmla="*/ 50259 h 4452102"/>
              <a:gd name="connsiteX381" fmla="*/ 4657107 w 7942329"/>
              <a:gd name="connsiteY381" fmla="*/ 0 h 44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</a:cxnLst>
            <a:rect l="l" t="t" r="r" b="b"/>
            <a:pathLst>
              <a:path w="7942329" h="4452102">
                <a:moveTo>
                  <a:pt x="7245810" y="2390531"/>
                </a:moveTo>
                <a:cubicBezTo>
                  <a:pt x="7247299" y="2404384"/>
                  <a:pt x="7246841" y="2412511"/>
                  <a:pt x="7249132" y="2419839"/>
                </a:cubicBezTo>
                <a:cubicBezTo>
                  <a:pt x="7272486" y="2491850"/>
                  <a:pt x="7296184" y="2563745"/>
                  <a:pt x="7320111" y="2635641"/>
                </a:cubicBezTo>
                <a:cubicBezTo>
                  <a:pt x="7321714" y="2640563"/>
                  <a:pt x="7324690" y="2646288"/>
                  <a:pt x="7328812" y="2649036"/>
                </a:cubicBezTo>
                <a:cubicBezTo>
                  <a:pt x="7360524" y="2670214"/>
                  <a:pt x="7392693" y="2690822"/>
                  <a:pt x="7424406" y="2711428"/>
                </a:cubicBezTo>
                <a:cubicBezTo>
                  <a:pt x="7439632" y="2691280"/>
                  <a:pt x="7443410" y="2678687"/>
                  <a:pt x="7441806" y="2656248"/>
                </a:cubicBezTo>
                <a:cubicBezTo>
                  <a:pt x="7439746" y="2626367"/>
                  <a:pt x="7428641" y="2599465"/>
                  <a:pt x="7414101" y="2573820"/>
                </a:cubicBezTo>
                <a:cubicBezTo>
                  <a:pt x="7377008" y="2508794"/>
                  <a:pt x="7327781" y="2453955"/>
                  <a:pt x="7270652" y="2405987"/>
                </a:cubicBezTo>
                <a:cubicBezTo>
                  <a:pt x="7264815" y="2401063"/>
                  <a:pt x="7257602" y="2397744"/>
                  <a:pt x="7245810" y="2390531"/>
                </a:cubicBezTo>
                <a:close/>
                <a:moveTo>
                  <a:pt x="2403267" y="2193849"/>
                </a:moveTo>
                <a:cubicBezTo>
                  <a:pt x="2330226" y="2220637"/>
                  <a:pt x="2264399" y="2248687"/>
                  <a:pt x="2213568" y="2303295"/>
                </a:cubicBezTo>
                <a:cubicBezTo>
                  <a:pt x="2211050" y="2305929"/>
                  <a:pt x="2209104" y="2309019"/>
                  <a:pt x="2206814" y="2311882"/>
                </a:cubicBezTo>
                <a:cubicBezTo>
                  <a:pt x="2194450" y="2327222"/>
                  <a:pt x="2200862" y="2345310"/>
                  <a:pt x="2199829" y="2362139"/>
                </a:cubicBezTo>
                <a:cubicBezTo>
                  <a:pt x="2198913" y="2375993"/>
                  <a:pt x="2211622" y="2379654"/>
                  <a:pt x="2220094" y="2385609"/>
                </a:cubicBezTo>
                <a:cubicBezTo>
                  <a:pt x="2279052" y="2427280"/>
                  <a:pt x="2338242" y="2468610"/>
                  <a:pt x="2397543" y="2509938"/>
                </a:cubicBezTo>
                <a:cubicBezTo>
                  <a:pt x="2403840" y="2514289"/>
                  <a:pt x="2410823" y="2517723"/>
                  <a:pt x="2420783" y="2523447"/>
                </a:cubicBezTo>
                <a:cubicBezTo>
                  <a:pt x="2419868" y="2412398"/>
                  <a:pt x="2416776" y="2305929"/>
                  <a:pt x="2403267" y="2193849"/>
                </a:cubicBezTo>
                <a:close/>
                <a:moveTo>
                  <a:pt x="5472002" y="1369567"/>
                </a:moveTo>
                <a:cubicBezTo>
                  <a:pt x="5502569" y="1366018"/>
                  <a:pt x="5532907" y="1370483"/>
                  <a:pt x="5560613" y="1383192"/>
                </a:cubicBezTo>
                <a:cubicBezTo>
                  <a:pt x="5590378" y="1396814"/>
                  <a:pt x="5618655" y="1413873"/>
                  <a:pt x="5647162" y="1430015"/>
                </a:cubicBezTo>
                <a:cubicBezTo>
                  <a:pt x="5668456" y="1442035"/>
                  <a:pt x="5679789" y="1461840"/>
                  <a:pt x="5685171" y="1484852"/>
                </a:cubicBezTo>
                <a:cubicBezTo>
                  <a:pt x="5698221" y="1541063"/>
                  <a:pt x="5695016" y="1597619"/>
                  <a:pt x="5687345" y="1654059"/>
                </a:cubicBezTo>
                <a:cubicBezTo>
                  <a:pt x="5686200" y="1662531"/>
                  <a:pt x="5680591" y="1670888"/>
                  <a:pt x="5675782" y="1678444"/>
                </a:cubicBezTo>
                <a:cubicBezTo>
                  <a:pt x="5661816" y="1699967"/>
                  <a:pt x="5647735" y="1721375"/>
                  <a:pt x="5632737" y="1742097"/>
                </a:cubicBezTo>
                <a:cubicBezTo>
                  <a:pt x="5624723" y="1753203"/>
                  <a:pt x="5623234" y="1763619"/>
                  <a:pt x="5630561" y="1774954"/>
                </a:cubicBezTo>
                <a:cubicBezTo>
                  <a:pt x="5640979" y="1791095"/>
                  <a:pt x="5650024" y="1808497"/>
                  <a:pt x="5662617" y="1822693"/>
                </a:cubicBezTo>
                <a:cubicBezTo>
                  <a:pt x="5696504" y="1861045"/>
                  <a:pt x="5731994" y="1898023"/>
                  <a:pt x="5766911" y="1935574"/>
                </a:cubicBezTo>
                <a:cubicBezTo>
                  <a:pt x="5784427" y="1954349"/>
                  <a:pt x="5808011" y="1959959"/>
                  <a:pt x="5831938" y="1960303"/>
                </a:cubicBezTo>
                <a:cubicBezTo>
                  <a:pt x="5854607" y="1960646"/>
                  <a:pt x="5878418" y="1959615"/>
                  <a:pt x="5899598" y="1952746"/>
                </a:cubicBezTo>
                <a:cubicBezTo>
                  <a:pt x="5925128" y="1944389"/>
                  <a:pt x="5950086" y="1944275"/>
                  <a:pt x="5975272" y="1947366"/>
                </a:cubicBezTo>
                <a:cubicBezTo>
                  <a:pt x="6008816" y="1951487"/>
                  <a:pt x="6042016" y="1958241"/>
                  <a:pt x="6075445" y="1963622"/>
                </a:cubicBezTo>
                <a:cubicBezTo>
                  <a:pt x="6104523" y="1968316"/>
                  <a:pt x="6120437" y="1985832"/>
                  <a:pt x="6125932" y="2013995"/>
                </a:cubicBezTo>
                <a:cubicBezTo>
                  <a:pt x="6127192" y="2020292"/>
                  <a:pt x="6129710" y="2026588"/>
                  <a:pt x="6129367" y="2032885"/>
                </a:cubicBezTo>
                <a:cubicBezTo>
                  <a:pt x="6126848" y="2085205"/>
                  <a:pt x="6145509" y="2133516"/>
                  <a:pt x="6157416" y="2183203"/>
                </a:cubicBezTo>
                <a:cubicBezTo>
                  <a:pt x="6169092" y="2232086"/>
                  <a:pt x="6181686" y="2280856"/>
                  <a:pt x="6194164" y="2329511"/>
                </a:cubicBezTo>
                <a:cubicBezTo>
                  <a:pt x="6201262" y="2357560"/>
                  <a:pt x="6201491" y="2357560"/>
                  <a:pt x="6235264" y="2358248"/>
                </a:cubicBezTo>
                <a:cubicBezTo>
                  <a:pt x="6239271" y="2351378"/>
                  <a:pt x="6243965" y="2343708"/>
                  <a:pt x="6248087" y="2335809"/>
                </a:cubicBezTo>
                <a:cubicBezTo>
                  <a:pt x="6271097" y="2292076"/>
                  <a:pt x="6295024" y="2248801"/>
                  <a:pt x="6316547" y="2204381"/>
                </a:cubicBezTo>
                <a:cubicBezTo>
                  <a:pt x="6328111" y="2180453"/>
                  <a:pt x="6345168" y="2163625"/>
                  <a:pt x="6368752" y="2154695"/>
                </a:cubicBezTo>
                <a:cubicBezTo>
                  <a:pt x="6405386" y="2140843"/>
                  <a:pt x="6443166" y="2130082"/>
                  <a:pt x="6480260" y="2117259"/>
                </a:cubicBezTo>
                <a:cubicBezTo>
                  <a:pt x="6510368" y="2106841"/>
                  <a:pt x="6540820" y="2096995"/>
                  <a:pt x="6569670" y="2083716"/>
                </a:cubicBezTo>
                <a:cubicBezTo>
                  <a:pt x="6606305" y="2066772"/>
                  <a:pt x="6635384" y="2040785"/>
                  <a:pt x="6649580" y="2001173"/>
                </a:cubicBezTo>
                <a:cubicBezTo>
                  <a:pt x="6650152" y="1999455"/>
                  <a:pt x="6651298" y="1997967"/>
                  <a:pt x="6652213" y="1996366"/>
                </a:cubicBezTo>
                <a:cubicBezTo>
                  <a:pt x="6678202" y="1944389"/>
                  <a:pt x="6678315" y="1944275"/>
                  <a:pt x="6654617" y="1889323"/>
                </a:cubicBezTo>
                <a:cubicBezTo>
                  <a:pt x="6647406" y="1872494"/>
                  <a:pt x="6640192" y="1855664"/>
                  <a:pt x="6631376" y="1839637"/>
                </a:cubicBezTo>
                <a:cubicBezTo>
                  <a:pt x="6615921" y="1811474"/>
                  <a:pt x="6609624" y="1781365"/>
                  <a:pt x="6610540" y="1749881"/>
                </a:cubicBezTo>
                <a:cubicBezTo>
                  <a:pt x="6610998" y="1732022"/>
                  <a:pt x="6608823" y="1715308"/>
                  <a:pt x="6599550" y="1699852"/>
                </a:cubicBezTo>
                <a:cubicBezTo>
                  <a:pt x="6597718" y="1696761"/>
                  <a:pt x="6596802" y="1692984"/>
                  <a:pt x="6594971" y="1689892"/>
                </a:cubicBezTo>
                <a:cubicBezTo>
                  <a:pt x="6555360" y="1624179"/>
                  <a:pt x="6579402" y="1562815"/>
                  <a:pt x="6608938" y="1502483"/>
                </a:cubicBezTo>
                <a:cubicBezTo>
                  <a:pt x="6617754" y="1484279"/>
                  <a:pt x="6636758" y="1476380"/>
                  <a:pt x="6654617" y="1469283"/>
                </a:cubicBezTo>
                <a:cubicBezTo>
                  <a:pt x="6696633" y="1452338"/>
                  <a:pt x="6740938" y="1446387"/>
                  <a:pt x="6785473" y="1440890"/>
                </a:cubicBezTo>
                <a:cubicBezTo>
                  <a:pt x="6880722" y="1429099"/>
                  <a:pt x="6948726" y="1477526"/>
                  <a:pt x="7006768" y="1543582"/>
                </a:cubicBezTo>
                <a:cubicBezTo>
                  <a:pt x="7039856" y="1581247"/>
                  <a:pt x="7067102" y="1623949"/>
                  <a:pt x="7098013" y="1665737"/>
                </a:cubicBezTo>
                <a:cubicBezTo>
                  <a:pt x="7085534" y="1693213"/>
                  <a:pt x="7073742" y="1720803"/>
                  <a:pt x="7060346" y="1747707"/>
                </a:cubicBezTo>
                <a:cubicBezTo>
                  <a:pt x="7057027" y="1754461"/>
                  <a:pt x="7049586" y="1759841"/>
                  <a:pt x="7042946" y="1764078"/>
                </a:cubicBezTo>
                <a:cubicBezTo>
                  <a:pt x="7023713" y="1776327"/>
                  <a:pt x="7003906" y="1787776"/>
                  <a:pt x="6983758" y="1799796"/>
                </a:cubicBezTo>
                <a:cubicBezTo>
                  <a:pt x="6981812" y="1828417"/>
                  <a:pt x="6980324" y="1856694"/>
                  <a:pt x="6977690" y="1884858"/>
                </a:cubicBezTo>
                <a:cubicBezTo>
                  <a:pt x="6976546" y="1896993"/>
                  <a:pt x="6982384" y="1903175"/>
                  <a:pt x="6991314" y="1909243"/>
                </a:cubicBezTo>
                <a:cubicBezTo>
                  <a:pt x="7017072" y="1926644"/>
                  <a:pt x="7041800" y="1945877"/>
                  <a:pt x="7068361" y="1961791"/>
                </a:cubicBezTo>
                <a:cubicBezTo>
                  <a:pt x="7087938" y="1973469"/>
                  <a:pt x="7096524" y="1988809"/>
                  <a:pt x="7096408" y="2010676"/>
                </a:cubicBezTo>
                <a:cubicBezTo>
                  <a:pt x="7096408" y="2016971"/>
                  <a:pt x="7097669" y="2023382"/>
                  <a:pt x="7098699" y="2033458"/>
                </a:cubicBezTo>
                <a:cubicBezTo>
                  <a:pt x="7120679" y="2035289"/>
                  <a:pt x="7143118" y="2037464"/>
                  <a:pt x="7165557" y="2039068"/>
                </a:cubicBezTo>
                <a:cubicBezTo>
                  <a:pt x="7208374" y="2042158"/>
                  <a:pt x="7251534" y="2042845"/>
                  <a:pt x="7294123" y="2048570"/>
                </a:cubicBezTo>
                <a:cubicBezTo>
                  <a:pt x="7338770" y="2054521"/>
                  <a:pt x="7379871" y="2073756"/>
                  <a:pt x="7420283" y="2093218"/>
                </a:cubicBezTo>
                <a:cubicBezTo>
                  <a:pt x="7428183" y="2096995"/>
                  <a:pt x="7435395" y="2103636"/>
                  <a:pt x="7441005" y="2110391"/>
                </a:cubicBezTo>
                <a:cubicBezTo>
                  <a:pt x="7510956" y="2194993"/>
                  <a:pt x="7580676" y="2279940"/>
                  <a:pt x="7650282" y="2364887"/>
                </a:cubicBezTo>
                <a:cubicBezTo>
                  <a:pt x="7654862" y="2370497"/>
                  <a:pt x="7658753" y="2376793"/>
                  <a:pt x="7662302" y="2383090"/>
                </a:cubicBezTo>
                <a:cubicBezTo>
                  <a:pt x="7709813" y="2468610"/>
                  <a:pt x="7757209" y="2554244"/>
                  <a:pt x="7804606" y="2639761"/>
                </a:cubicBezTo>
                <a:cubicBezTo>
                  <a:pt x="7806780" y="2643768"/>
                  <a:pt x="7808841" y="2647776"/>
                  <a:pt x="7809642" y="2649264"/>
                </a:cubicBezTo>
                <a:cubicBezTo>
                  <a:pt x="7741868" y="2809656"/>
                  <a:pt x="7675010" y="2967986"/>
                  <a:pt x="7607464" y="3127921"/>
                </a:cubicBezTo>
                <a:cubicBezTo>
                  <a:pt x="7719544" y="3268621"/>
                  <a:pt x="7830594" y="3407947"/>
                  <a:pt x="7942329" y="3548075"/>
                </a:cubicBezTo>
                <a:cubicBezTo>
                  <a:pt x="7935231" y="3562500"/>
                  <a:pt x="7922524" y="3570399"/>
                  <a:pt x="7909816" y="3576467"/>
                </a:cubicBezTo>
                <a:cubicBezTo>
                  <a:pt x="7873640" y="3593982"/>
                  <a:pt x="7837578" y="3611957"/>
                  <a:pt x="7800254" y="3626495"/>
                </a:cubicBezTo>
                <a:cubicBezTo>
                  <a:pt x="7687718" y="3670343"/>
                  <a:pt x="7571286" y="3702398"/>
                  <a:pt x="7454972" y="3734339"/>
                </a:cubicBezTo>
                <a:cubicBezTo>
                  <a:pt x="7446271" y="3736743"/>
                  <a:pt x="7437571" y="3739377"/>
                  <a:pt x="7427154" y="3742468"/>
                </a:cubicBezTo>
                <a:cubicBezTo>
                  <a:pt x="7425320" y="3802802"/>
                  <a:pt x="7423260" y="3862103"/>
                  <a:pt x="7422001" y="3921521"/>
                </a:cubicBezTo>
                <a:cubicBezTo>
                  <a:pt x="7421773" y="3930335"/>
                  <a:pt x="7424864" y="3939608"/>
                  <a:pt x="7428068" y="3948079"/>
                </a:cubicBezTo>
                <a:cubicBezTo>
                  <a:pt x="7433449" y="3962619"/>
                  <a:pt x="7438830" y="3977389"/>
                  <a:pt x="7446386" y="3990897"/>
                </a:cubicBezTo>
                <a:cubicBezTo>
                  <a:pt x="7485082" y="4059701"/>
                  <a:pt x="7500880" y="4135834"/>
                  <a:pt x="7519884" y="4211163"/>
                </a:cubicBezTo>
                <a:cubicBezTo>
                  <a:pt x="7530875" y="4254667"/>
                  <a:pt x="7530532" y="4293020"/>
                  <a:pt x="7500995" y="4328853"/>
                </a:cubicBezTo>
                <a:cubicBezTo>
                  <a:pt x="7479014" y="4355527"/>
                  <a:pt x="7478784" y="4384491"/>
                  <a:pt x="7485997" y="4418264"/>
                </a:cubicBezTo>
                <a:lnTo>
                  <a:pt x="7493055" y="4452102"/>
                </a:lnTo>
                <a:lnTo>
                  <a:pt x="7075370" y="4452102"/>
                </a:lnTo>
                <a:lnTo>
                  <a:pt x="7069391" y="4442420"/>
                </a:lnTo>
                <a:cubicBezTo>
                  <a:pt x="7054509" y="4430972"/>
                  <a:pt x="7041457" y="4415516"/>
                  <a:pt x="7031841" y="4399375"/>
                </a:cubicBezTo>
                <a:cubicBezTo>
                  <a:pt x="7014095" y="4369609"/>
                  <a:pt x="6997496" y="4338928"/>
                  <a:pt x="6983643" y="4307215"/>
                </a:cubicBezTo>
                <a:cubicBezTo>
                  <a:pt x="6949756" y="4229939"/>
                  <a:pt x="6926859" y="4148998"/>
                  <a:pt x="6906480" y="4067258"/>
                </a:cubicBezTo>
                <a:cubicBezTo>
                  <a:pt x="6904304" y="4058443"/>
                  <a:pt x="6901672" y="4049742"/>
                  <a:pt x="6899269" y="4041042"/>
                </a:cubicBezTo>
                <a:cubicBezTo>
                  <a:pt x="6897436" y="4041500"/>
                  <a:pt x="6895605" y="4041958"/>
                  <a:pt x="6893774" y="4042300"/>
                </a:cubicBezTo>
                <a:cubicBezTo>
                  <a:pt x="6896866" y="4076761"/>
                  <a:pt x="6899727" y="4111334"/>
                  <a:pt x="6902933" y="4145793"/>
                </a:cubicBezTo>
                <a:cubicBezTo>
                  <a:pt x="6909230" y="4215057"/>
                  <a:pt x="6916097" y="4284205"/>
                  <a:pt x="6921708" y="4353581"/>
                </a:cubicBezTo>
                <a:cubicBezTo>
                  <a:pt x="6923368" y="4374589"/>
                  <a:pt x="6922567" y="4395597"/>
                  <a:pt x="6918230" y="4415574"/>
                </a:cubicBezTo>
                <a:lnTo>
                  <a:pt x="6902074" y="4452102"/>
                </a:lnTo>
                <a:lnTo>
                  <a:pt x="6486022" y="4452102"/>
                </a:lnTo>
                <a:lnTo>
                  <a:pt x="6478427" y="4437941"/>
                </a:lnTo>
                <a:cubicBezTo>
                  <a:pt x="6474563" y="4433949"/>
                  <a:pt x="6469842" y="4430801"/>
                  <a:pt x="6464919" y="4427423"/>
                </a:cubicBezTo>
                <a:cubicBezTo>
                  <a:pt x="6424276" y="4399605"/>
                  <a:pt x="6406416" y="4361138"/>
                  <a:pt x="6411684" y="4311795"/>
                </a:cubicBezTo>
                <a:cubicBezTo>
                  <a:pt x="6415118" y="4280082"/>
                  <a:pt x="6427597" y="4252034"/>
                  <a:pt x="6442480" y="4224444"/>
                </a:cubicBezTo>
                <a:cubicBezTo>
                  <a:pt x="6448432" y="4213453"/>
                  <a:pt x="6454957" y="4201203"/>
                  <a:pt x="6455874" y="4189183"/>
                </a:cubicBezTo>
                <a:cubicBezTo>
                  <a:pt x="6458393" y="4157357"/>
                  <a:pt x="6459766" y="4125186"/>
                  <a:pt x="6458508" y="4093360"/>
                </a:cubicBezTo>
                <a:cubicBezTo>
                  <a:pt x="6454156" y="3985174"/>
                  <a:pt x="6435612" y="3878818"/>
                  <a:pt x="6416491" y="3772576"/>
                </a:cubicBezTo>
                <a:cubicBezTo>
                  <a:pt x="6408592" y="3728615"/>
                  <a:pt x="6398860" y="3684996"/>
                  <a:pt x="6389930" y="3640806"/>
                </a:cubicBezTo>
                <a:cubicBezTo>
                  <a:pt x="6347800" y="3632564"/>
                  <a:pt x="6338070" y="3602225"/>
                  <a:pt x="6336238" y="3567079"/>
                </a:cubicBezTo>
                <a:cubicBezTo>
                  <a:pt x="6335552" y="3552540"/>
                  <a:pt x="6334864" y="3537314"/>
                  <a:pt x="6338070" y="3523347"/>
                </a:cubicBezTo>
                <a:cubicBezTo>
                  <a:pt x="6346656" y="3485452"/>
                  <a:pt x="6346198" y="3447101"/>
                  <a:pt x="6346084" y="3408748"/>
                </a:cubicBezTo>
                <a:cubicBezTo>
                  <a:pt x="6345970" y="3355628"/>
                  <a:pt x="6344710" y="3302508"/>
                  <a:pt x="6346656" y="3249501"/>
                </a:cubicBezTo>
                <a:cubicBezTo>
                  <a:pt x="6347573" y="3225345"/>
                  <a:pt x="6341161" y="3209661"/>
                  <a:pt x="6319066" y="3199473"/>
                </a:cubicBezTo>
                <a:cubicBezTo>
                  <a:pt x="6274303" y="3178980"/>
                  <a:pt x="6246369" y="3142345"/>
                  <a:pt x="6226449" y="3098727"/>
                </a:cubicBezTo>
                <a:cubicBezTo>
                  <a:pt x="6198400" y="3037134"/>
                  <a:pt x="6170581" y="2975429"/>
                  <a:pt x="6143105" y="2913607"/>
                </a:cubicBezTo>
                <a:cubicBezTo>
                  <a:pt x="6133718" y="2893000"/>
                  <a:pt x="6125589" y="2871820"/>
                  <a:pt x="6114256" y="2844001"/>
                </a:cubicBezTo>
                <a:cubicBezTo>
                  <a:pt x="6093647" y="2891283"/>
                  <a:pt x="6068805" y="2928490"/>
                  <a:pt x="6038467" y="2961690"/>
                </a:cubicBezTo>
                <a:cubicBezTo>
                  <a:pt x="6014424" y="2988021"/>
                  <a:pt x="5989354" y="3013551"/>
                  <a:pt x="5963480" y="3037936"/>
                </a:cubicBezTo>
                <a:cubicBezTo>
                  <a:pt x="5952031" y="3048698"/>
                  <a:pt x="5948941" y="3058429"/>
                  <a:pt x="5952605" y="3073769"/>
                </a:cubicBezTo>
                <a:cubicBezTo>
                  <a:pt x="5970234" y="3148527"/>
                  <a:pt x="5986606" y="3223513"/>
                  <a:pt x="6003320" y="3298501"/>
                </a:cubicBezTo>
                <a:cubicBezTo>
                  <a:pt x="6011448" y="3334792"/>
                  <a:pt x="6019119" y="3371312"/>
                  <a:pt x="6027133" y="3408176"/>
                </a:cubicBezTo>
                <a:cubicBezTo>
                  <a:pt x="6013738" y="3414701"/>
                  <a:pt x="6002519" y="3420197"/>
                  <a:pt x="5991643" y="3425462"/>
                </a:cubicBezTo>
                <a:cubicBezTo>
                  <a:pt x="5991071" y="3429469"/>
                  <a:pt x="5990154" y="3432217"/>
                  <a:pt x="5990384" y="3434851"/>
                </a:cubicBezTo>
                <a:cubicBezTo>
                  <a:pt x="5999428" y="3520371"/>
                  <a:pt x="6008587" y="3605889"/>
                  <a:pt x="6017859" y="3691294"/>
                </a:cubicBezTo>
                <a:cubicBezTo>
                  <a:pt x="6029994" y="3804060"/>
                  <a:pt x="6042244" y="3916826"/>
                  <a:pt x="6054609" y="4029593"/>
                </a:cubicBezTo>
                <a:cubicBezTo>
                  <a:pt x="6061936" y="4095993"/>
                  <a:pt x="6065599" y="4163080"/>
                  <a:pt x="6077964" y="4228451"/>
                </a:cubicBezTo>
                <a:lnTo>
                  <a:pt x="6121309" y="4452102"/>
                </a:lnTo>
                <a:lnTo>
                  <a:pt x="5651560" y="4452102"/>
                </a:lnTo>
                <a:lnTo>
                  <a:pt x="5644028" y="4397386"/>
                </a:lnTo>
                <a:cubicBezTo>
                  <a:pt x="5630018" y="4310822"/>
                  <a:pt x="5614420" y="4224501"/>
                  <a:pt x="5598622" y="4138238"/>
                </a:cubicBezTo>
                <a:cubicBezTo>
                  <a:pt x="5597476" y="4131941"/>
                  <a:pt x="5594384" y="4126101"/>
                  <a:pt x="5590835" y="4116599"/>
                </a:cubicBezTo>
                <a:cubicBezTo>
                  <a:pt x="5581670" y="4150058"/>
                  <a:pt x="5576733" y="4276492"/>
                  <a:pt x="5575786" y="4416590"/>
                </a:cubicBezTo>
                <a:lnTo>
                  <a:pt x="5575797" y="4452102"/>
                </a:lnTo>
                <a:lnTo>
                  <a:pt x="5140213" y="4452102"/>
                </a:lnTo>
                <a:lnTo>
                  <a:pt x="5125917" y="4135834"/>
                </a:lnTo>
                <a:cubicBezTo>
                  <a:pt x="5116758" y="3933769"/>
                  <a:pt x="5107371" y="3731707"/>
                  <a:pt x="5098671" y="3529643"/>
                </a:cubicBezTo>
                <a:cubicBezTo>
                  <a:pt x="5097182" y="3495870"/>
                  <a:pt x="5098213" y="3461983"/>
                  <a:pt x="5098213" y="3428210"/>
                </a:cubicBezTo>
                <a:cubicBezTo>
                  <a:pt x="5098441" y="3264385"/>
                  <a:pt x="5098671" y="3100559"/>
                  <a:pt x="5099129" y="2936732"/>
                </a:cubicBezTo>
                <a:cubicBezTo>
                  <a:pt x="5099129" y="2926086"/>
                  <a:pt x="5095465" y="2918187"/>
                  <a:pt x="5089397" y="2909370"/>
                </a:cubicBezTo>
                <a:cubicBezTo>
                  <a:pt x="5062608" y="2870103"/>
                  <a:pt x="5036734" y="2830263"/>
                  <a:pt x="5011206" y="2790194"/>
                </a:cubicBezTo>
                <a:cubicBezTo>
                  <a:pt x="4996894" y="2767640"/>
                  <a:pt x="4996208" y="2741194"/>
                  <a:pt x="4995636" y="2715780"/>
                </a:cubicBezTo>
                <a:cubicBezTo>
                  <a:pt x="4992659" y="2578514"/>
                  <a:pt x="4990713" y="2441248"/>
                  <a:pt x="4988537" y="2304097"/>
                </a:cubicBezTo>
                <a:cubicBezTo>
                  <a:pt x="4988194" y="2281201"/>
                  <a:pt x="4989109" y="2258304"/>
                  <a:pt x="4988881" y="2235407"/>
                </a:cubicBezTo>
                <a:cubicBezTo>
                  <a:pt x="4988422" y="2194078"/>
                  <a:pt x="5005023" y="2160420"/>
                  <a:pt x="5036392" y="2134775"/>
                </a:cubicBezTo>
                <a:cubicBezTo>
                  <a:pt x="5051732" y="2122181"/>
                  <a:pt x="5069363" y="2111650"/>
                  <a:pt x="5087337" y="2102948"/>
                </a:cubicBezTo>
                <a:cubicBezTo>
                  <a:pt x="5158088" y="2068833"/>
                  <a:pt x="5229525" y="2035862"/>
                  <a:pt x="5300506" y="2002089"/>
                </a:cubicBezTo>
                <a:cubicBezTo>
                  <a:pt x="5307604" y="1998654"/>
                  <a:pt x="5315274" y="1993732"/>
                  <a:pt x="5319510" y="1987434"/>
                </a:cubicBezTo>
                <a:cubicBezTo>
                  <a:pt x="5335537" y="1963050"/>
                  <a:pt x="5350306" y="1937864"/>
                  <a:pt x="5366219" y="1911762"/>
                </a:cubicBezTo>
                <a:cubicBezTo>
                  <a:pt x="5332446" y="1883255"/>
                  <a:pt x="5317219" y="1845018"/>
                  <a:pt x="5306573" y="1805292"/>
                </a:cubicBezTo>
                <a:cubicBezTo>
                  <a:pt x="5291576" y="1748851"/>
                  <a:pt x="5279097" y="1691609"/>
                  <a:pt x="5265587" y="1634712"/>
                </a:cubicBezTo>
                <a:cubicBezTo>
                  <a:pt x="5263298" y="1624980"/>
                  <a:pt x="5260435" y="1615249"/>
                  <a:pt x="5258948" y="1605404"/>
                </a:cubicBezTo>
                <a:cubicBezTo>
                  <a:pt x="5249559" y="1545070"/>
                  <a:pt x="5260550" y="1488401"/>
                  <a:pt x="5296155" y="1438945"/>
                </a:cubicBezTo>
                <a:cubicBezTo>
                  <a:pt x="5321341" y="1403913"/>
                  <a:pt x="5360266" y="1388229"/>
                  <a:pt x="5401594" y="1380215"/>
                </a:cubicBezTo>
                <a:cubicBezTo>
                  <a:pt x="5424834" y="1375748"/>
                  <a:pt x="5448417" y="1372315"/>
                  <a:pt x="5472002" y="1369567"/>
                </a:cubicBezTo>
                <a:close/>
                <a:moveTo>
                  <a:pt x="4657107" y="0"/>
                </a:moveTo>
                <a:cubicBezTo>
                  <a:pt x="4664777" y="6983"/>
                  <a:pt x="4673134" y="12365"/>
                  <a:pt x="4678516" y="19921"/>
                </a:cubicBezTo>
                <a:cubicBezTo>
                  <a:pt x="4693857" y="41672"/>
                  <a:pt x="4706907" y="64340"/>
                  <a:pt x="4710914" y="91587"/>
                </a:cubicBezTo>
                <a:cubicBezTo>
                  <a:pt x="4716066" y="125933"/>
                  <a:pt x="4723165" y="160047"/>
                  <a:pt x="4729918" y="194050"/>
                </a:cubicBezTo>
                <a:cubicBezTo>
                  <a:pt x="4740451" y="247056"/>
                  <a:pt x="4732552" y="299947"/>
                  <a:pt x="4728202" y="352724"/>
                </a:cubicBezTo>
                <a:cubicBezTo>
                  <a:pt x="4725340" y="387298"/>
                  <a:pt x="4719272" y="421643"/>
                  <a:pt x="4715265" y="456217"/>
                </a:cubicBezTo>
                <a:cubicBezTo>
                  <a:pt x="4714234" y="465032"/>
                  <a:pt x="4713204" y="475336"/>
                  <a:pt x="4716524" y="483007"/>
                </a:cubicBezTo>
                <a:cubicBezTo>
                  <a:pt x="4741138" y="538188"/>
                  <a:pt x="4750411" y="597146"/>
                  <a:pt x="4757052" y="655992"/>
                </a:cubicBezTo>
                <a:cubicBezTo>
                  <a:pt x="4768614" y="756851"/>
                  <a:pt x="4775026" y="858283"/>
                  <a:pt x="4786244" y="959144"/>
                </a:cubicBezTo>
                <a:cubicBezTo>
                  <a:pt x="4793229" y="1021880"/>
                  <a:pt x="4779261" y="1081069"/>
                  <a:pt x="4763577" y="1140257"/>
                </a:cubicBezTo>
                <a:cubicBezTo>
                  <a:pt x="4731979" y="1258862"/>
                  <a:pt x="4694429" y="1376207"/>
                  <a:pt x="4641537" y="1486569"/>
                </a:cubicBezTo>
                <a:cubicBezTo>
                  <a:pt x="4575251" y="1624980"/>
                  <a:pt x="4526023" y="1769001"/>
                  <a:pt x="4476452" y="1913479"/>
                </a:cubicBezTo>
                <a:cubicBezTo>
                  <a:pt x="4466263" y="1943359"/>
                  <a:pt x="4459966" y="1973697"/>
                  <a:pt x="4461569" y="2004950"/>
                </a:cubicBezTo>
                <a:cubicBezTo>
                  <a:pt x="4465347" y="2078907"/>
                  <a:pt x="4466835" y="2153321"/>
                  <a:pt x="4475650" y="2226706"/>
                </a:cubicBezTo>
                <a:cubicBezTo>
                  <a:pt x="4494539" y="2384692"/>
                  <a:pt x="4517208" y="2542223"/>
                  <a:pt x="4538845" y="2699867"/>
                </a:cubicBezTo>
                <a:cubicBezTo>
                  <a:pt x="4545142" y="2746118"/>
                  <a:pt x="4553615" y="2792025"/>
                  <a:pt x="4560711" y="2838048"/>
                </a:cubicBezTo>
                <a:cubicBezTo>
                  <a:pt x="4565520" y="2868729"/>
                  <a:pt x="4557163" y="2884184"/>
                  <a:pt x="4528884" y="2896434"/>
                </a:cubicBezTo>
                <a:cubicBezTo>
                  <a:pt x="4518924" y="2900786"/>
                  <a:pt x="4508164" y="2903533"/>
                  <a:pt x="4497517" y="2905707"/>
                </a:cubicBezTo>
                <a:cubicBezTo>
                  <a:pt x="4487786" y="2907769"/>
                  <a:pt x="4477826" y="2908227"/>
                  <a:pt x="4466721" y="2909486"/>
                </a:cubicBezTo>
                <a:cubicBezTo>
                  <a:pt x="4466721" y="2917614"/>
                  <a:pt x="4466263" y="2924598"/>
                  <a:pt x="4466835" y="2931467"/>
                </a:cubicBezTo>
                <a:cubicBezTo>
                  <a:pt x="4471873" y="3007254"/>
                  <a:pt x="4478970" y="3082927"/>
                  <a:pt x="4481947" y="3158716"/>
                </a:cubicBezTo>
                <a:cubicBezTo>
                  <a:pt x="4487557" y="3301362"/>
                  <a:pt x="4490076" y="3444124"/>
                  <a:pt x="4495342" y="3586885"/>
                </a:cubicBezTo>
                <a:cubicBezTo>
                  <a:pt x="4499004" y="3685684"/>
                  <a:pt x="4506561" y="3784255"/>
                  <a:pt x="4509309" y="3882940"/>
                </a:cubicBezTo>
                <a:cubicBezTo>
                  <a:pt x="4511483" y="3962505"/>
                  <a:pt x="4511483" y="4042300"/>
                  <a:pt x="4508049" y="4121752"/>
                </a:cubicBezTo>
                <a:cubicBezTo>
                  <a:pt x="4504156" y="4211278"/>
                  <a:pt x="4499692" y="4301149"/>
                  <a:pt x="4487443" y="4389872"/>
                </a:cubicBezTo>
                <a:lnTo>
                  <a:pt x="4490106" y="4452102"/>
                </a:lnTo>
                <a:lnTo>
                  <a:pt x="4023238" y="4452102"/>
                </a:lnTo>
                <a:lnTo>
                  <a:pt x="4019620" y="4233746"/>
                </a:lnTo>
                <a:cubicBezTo>
                  <a:pt x="4016228" y="4159274"/>
                  <a:pt x="4011019" y="4084888"/>
                  <a:pt x="4005008" y="4010588"/>
                </a:cubicBezTo>
                <a:cubicBezTo>
                  <a:pt x="3991041" y="3838290"/>
                  <a:pt x="3973067" y="3666336"/>
                  <a:pt x="3956582" y="3494268"/>
                </a:cubicBezTo>
                <a:cubicBezTo>
                  <a:pt x="3954636" y="3473775"/>
                  <a:pt x="3951315" y="3453512"/>
                  <a:pt x="3948568" y="3433249"/>
                </a:cubicBezTo>
                <a:cubicBezTo>
                  <a:pt x="3946736" y="3433019"/>
                  <a:pt x="3944790" y="3432790"/>
                  <a:pt x="3942958" y="3432675"/>
                </a:cubicBezTo>
                <a:cubicBezTo>
                  <a:pt x="3939523" y="3440690"/>
                  <a:pt x="3935287" y="3448359"/>
                  <a:pt x="3932884" y="3456718"/>
                </a:cubicBezTo>
                <a:cubicBezTo>
                  <a:pt x="3922121" y="3494497"/>
                  <a:pt x="3909872" y="3531932"/>
                  <a:pt x="3901744" y="3570284"/>
                </a:cubicBezTo>
                <a:cubicBezTo>
                  <a:pt x="3871177" y="3712817"/>
                  <a:pt x="3856409" y="3857638"/>
                  <a:pt x="3847935" y="4002803"/>
                </a:cubicBezTo>
                <a:lnTo>
                  <a:pt x="3830251" y="4452102"/>
                </a:lnTo>
                <a:lnTo>
                  <a:pt x="3346623" y="4452102"/>
                </a:lnTo>
                <a:lnTo>
                  <a:pt x="3369968" y="4234174"/>
                </a:lnTo>
                <a:cubicBezTo>
                  <a:pt x="3378668" y="4149571"/>
                  <a:pt x="3385995" y="4064739"/>
                  <a:pt x="3393779" y="3980021"/>
                </a:cubicBezTo>
                <a:cubicBezTo>
                  <a:pt x="3404083" y="3867941"/>
                  <a:pt x="3414387" y="3755977"/>
                  <a:pt x="3424348" y="3643897"/>
                </a:cubicBezTo>
                <a:cubicBezTo>
                  <a:pt x="3432590" y="3550937"/>
                  <a:pt x="3440375" y="3457976"/>
                  <a:pt x="3448389" y="3365015"/>
                </a:cubicBezTo>
                <a:cubicBezTo>
                  <a:pt x="3458807" y="3243778"/>
                  <a:pt x="3467736" y="3122425"/>
                  <a:pt x="3480902" y="3001531"/>
                </a:cubicBezTo>
                <a:cubicBezTo>
                  <a:pt x="3484910" y="2965239"/>
                  <a:pt x="3477811" y="2937534"/>
                  <a:pt x="3451823" y="2913607"/>
                </a:cubicBezTo>
                <a:cubicBezTo>
                  <a:pt x="3439917" y="2902617"/>
                  <a:pt x="3438085" y="2889565"/>
                  <a:pt x="3440718" y="2873882"/>
                </a:cubicBezTo>
                <a:cubicBezTo>
                  <a:pt x="3453312" y="2797177"/>
                  <a:pt x="3464989" y="2720359"/>
                  <a:pt x="3476895" y="2643540"/>
                </a:cubicBezTo>
                <a:cubicBezTo>
                  <a:pt x="3482563" y="2606533"/>
                  <a:pt x="3459830" y="2578156"/>
                  <a:pt x="3427584" y="2573669"/>
                </a:cubicBezTo>
                <a:cubicBezTo>
                  <a:pt x="3416834" y="2572174"/>
                  <a:pt x="3405028" y="2573333"/>
                  <a:pt x="3392865" y="2577712"/>
                </a:cubicBezTo>
                <a:cubicBezTo>
                  <a:pt x="3392520" y="2581833"/>
                  <a:pt x="3391719" y="2586299"/>
                  <a:pt x="3391834" y="2590764"/>
                </a:cubicBezTo>
                <a:cubicBezTo>
                  <a:pt x="3395268" y="2701468"/>
                  <a:pt x="3398702" y="2812175"/>
                  <a:pt x="3402366" y="2922766"/>
                </a:cubicBezTo>
                <a:cubicBezTo>
                  <a:pt x="3402595" y="2928261"/>
                  <a:pt x="3403511" y="2933641"/>
                  <a:pt x="3404541" y="2939022"/>
                </a:cubicBezTo>
                <a:cubicBezTo>
                  <a:pt x="3414158" y="2994890"/>
                  <a:pt x="3424005" y="3050758"/>
                  <a:pt x="3433621" y="3106626"/>
                </a:cubicBezTo>
                <a:cubicBezTo>
                  <a:pt x="3437742" y="3131585"/>
                  <a:pt x="3441405" y="3156655"/>
                  <a:pt x="3445641" y="3182987"/>
                </a:cubicBezTo>
                <a:cubicBezTo>
                  <a:pt x="3429957" y="3186193"/>
                  <a:pt x="3416791" y="3190085"/>
                  <a:pt x="3403396" y="3191230"/>
                </a:cubicBezTo>
                <a:cubicBezTo>
                  <a:pt x="3390002" y="3192374"/>
                  <a:pt x="3384278" y="3199473"/>
                  <a:pt x="3380729" y="3211035"/>
                </a:cubicBezTo>
                <a:cubicBezTo>
                  <a:pt x="3375349" y="3228550"/>
                  <a:pt x="3367563" y="3245381"/>
                  <a:pt x="3363899" y="3263240"/>
                </a:cubicBezTo>
                <a:cubicBezTo>
                  <a:pt x="3356916" y="3298156"/>
                  <a:pt x="3338484" y="3323001"/>
                  <a:pt x="3306085" y="3337311"/>
                </a:cubicBezTo>
                <a:cubicBezTo>
                  <a:pt x="3288914" y="3344868"/>
                  <a:pt x="3283303" y="3358490"/>
                  <a:pt x="3281929" y="3376464"/>
                </a:cubicBezTo>
                <a:cubicBezTo>
                  <a:pt x="3274946" y="3466791"/>
                  <a:pt x="3267160" y="3557005"/>
                  <a:pt x="3259719" y="3647216"/>
                </a:cubicBezTo>
                <a:cubicBezTo>
                  <a:pt x="3247928" y="3791238"/>
                  <a:pt x="3236594" y="3935373"/>
                  <a:pt x="3224573" y="4079392"/>
                </a:cubicBezTo>
                <a:lnTo>
                  <a:pt x="3193366" y="4452102"/>
                </a:lnTo>
                <a:lnTo>
                  <a:pt x="2760709" y="4452102"/>
                </a:lnTo>
                <a:lnTo>
                  <a:pt x="2787475" y="4228337"/>
                </a:lnTo>
                <a:cubicBezTo>
                  <a:pt x="2799724" y="4125759"/>
                  <a:pt x="2811860" y="4023296"/>
                  <a:pt x="2823880" y="3920718"/>
                </a:cubicBezTo>
                <a:cubicBezTo>
                  <a:pt x="2829489" y="3872750"/>
                  <a:pt x="2834642" y="3824896"/>
                  <a:pt x="2839907" y="3777041"/>
                </a:cubicBezTo>
                <a:cubicBezTo>
                  <a:pt x="2838190" y="3776470"/>
                  <a:pt x="2836474" y="3776011"/>
                  <a:pt x="2834757" y="3775440"/>
                </a:cubicBezTo>
                <a:cubicBezTo>
                  <a:pt x="2831437" y="3784482"/>
                  <a:pt x="2827543" y="3793299"/>
                  <a:pt x="2824682" y="3802457"/>
                </a:cubicBezTo>
                <a:cubicBezTo>
                  <a:pt x="2780834" y="3941898"/>
                  <a:pt x="2736071" y="4080996"/>
                  <a:pt x="2693599" y="4220895"/>
                </a:cubicBezTo>
                <a:lnTo>
                  <a:pt x="2616529" y="4452102"/>
                </a:lnTo>
                <a:lnTo>
                  <a:pt x="2160872" y="4452102"/>
                </a:lnTo>
                <a:lnTo>
                  <a:pt x="2257987" y="4053519"/>
                </a:lnTo>
                <a:cubicBezTo>
                  <a:pt x="2290387" y="3924726"/>
                  <a:pt x="2319008" y="3795703"/>
                  <a:pt x="2331714" y="3663130"/>
                </a:cubicBezTo>
                <a:cubicBezTo>
                  <a:pt x="2342133" y="3554829"/>
                  <a:pt x="2356100" y="3446757"/>
                  <a:pt x="2368235" y="3338570"/>
                </a:cubicBezTo>
                <a:cubicBezTo>
                  <a:pt x="2372357" y="3302393"/>
                  <a:pt x="2375677" y="3266217"/>
                  <a:pt x="2379455" y="3230384"/>
                </a:cubicBezTo>
                <a:cubicBezTo>
                  <a:pt x="2356901" y="3220423"/>
                  <a:pt x="2336294" y="3211149"/>
                  <a:pt x="2314313" y="3201418"/>
                </a:cubicBezTo>
                <a:cubicBezTo>
                  <a:pt x="2325420" y="3174400"/>
                  <a:pt x="2333547" y="3148986"/>
                  <a:pt x="2345911" y="3125745"/>
                </a:cubicBezTo>
                <a:cubicBezTo>
                  <a:pt x="2363656" y="3092315"/>
                  <a:pt x="2363198" y="3059230"/>
                  <a:pt x="2350834" y="3025114"/>
                </a:cubicBezTo>
                <a:cubicBezTo>
                  <a:pt x="2335494" y="2982984"/>
                  <a:pt x="2319924" y="2941084"/>
                  <a:pt x="2304238" y="2899068"/>
                </a:cubicBezTo>
                <a:cubicBezTo>
                  <a:pt x="2293707" y="2870904"/>
                  <a:pt x="2282488" y="2842970"/>
                  <a:pt x="2271841" y="2814808"/>
                </a:cubicBezTo>
                <a:cubicBezTo>
                  <a:pt x="2260392" y="2784470"/>
                  <a:pt x="2247226" y="2776569"/>
                  <a:pt x="2217805" y="2784011"/>
                </a:cubicBezTo>
                <a:cubicBezTo>
                  <a:pt x="2217117" y="2788705"/>
                  <a:pt x="2215744" y="2794086"/>
                  <a:pt x="2215630" y="2799353"/>
                </a:cubicBezTo>
                <a:cubicBezTo>
                  <a:pt x="2211394" y="2924711"/>
                  <a:pt x="2207615" y="3049957"/>
                  <a:pt x="2202921" y="3175316"/>
                </a:cubicBezTo>
                <a:cubicBezTo>
                  <a:pt x="2202235" y="3194205"/>
                  <a:pt x="2197197" y="3212981"/>
                  <a:pt x="2194106" y="3231872"/>
                </a:cubicBezTo>
                <a:cubicBezTo>
                  <a:pt x="2192274" y="3243205"/>
                  <a:pt x="2188381" y="3254653"/>
                  <a:pt x="2188497" y="3265987"/>
                </a:cubicBezTo>
                <a:cubicBezTo>
                  <a:pt x="2188955" y="3306285"/>
                  <a:pt x="2190901" y="3346469"/>
                  <a:pt x="2192160" y="3386654"/>
                </a:cubicBezTo>
                <a:cubicBezTo>
                  <a:pt x="2192960" y="3413900"/>
                  <a:pt x="2180483" y="3434507"/>
                  <a:pt x="2158157" y="3448589"/>
                </a:cubicBezTo>
                <a:cubicBezTo>
                  <a:pt x="2145909" y="3456260"/>
                  <a:pt x="2132171" y="3463586"/>
                  <a:pt x="2118318" y="3465990"/>
                </a:cubicBezTo>
                <a:cubicBezTo>
                  <a:pt x="2087866" y="3471256"/>
                  <a:pt x="2056840" y="3473546"/>
                  <a:pt x="2025930" y="3476637"/>
                </a:cubicBezTo>
                <a:cubicBezTo>
                  <a:pt x="2017114" y="3477553"/>
                  <a:pt x="2008185" y="3476751"/>
                  <a:pt x="1998224" y="3476751"/>
                </a:cubicBezTo>
                <a:cubicBezTo>
                  <a:pt x="1997309" y="3485223"/>
                  <a:pt x="1996164" y="3491405"/>
                  <a:pt x="1996049" y="3497587"/>
                </a:cubicBezTo>
                <a:cubicBezTo>
                  <a:pt x="1992615" y="3692553"/>
                  <a:pt x="1988952" y="3887403"/>
                  <a:pt x="1986204" y="4082369"/>
                </a:cubicBezTo>
                <a:cubicBezTo>
                  <a:pt x="1985403" y="4140069"/>
                  <a:pt x="1970062" y="4192618"/>
                  <a:pt x="1935487" y="4238754"/>
                </a:cubicBezTo>
                <a:cubicBezTo>
                  <a:pt x="1925985" y="4251348"/>
                  <a:pt x="1922780" y="4263826"/>
                  <a:pt x="1922895" y="4279168"/>
                </a:cubicBezTo>
                <a:lnTo>
                  <a:pt x="1923043" y="4452102"/>
                </a:lnTo>
                <a:lnTo>
                  <a:pt x="1611859" y="4452102"/>
                </a:lnTo>
                <a:lnTo>
                  <a:pt x="1600967" y="4240013"/>
                </a:lnTo>
                <a:cubicBezTo>
                  <a:pt x="1600279" y="4221926"/>
                  <a:pt x="1597761" y="4206928"/>
                  <a:pt x="1585168" y="4192618"/>
                </a:cubicBezTo>
                <a:cubicBezTo>
                  <a:pt x="1570514" y="4175902"/>
                  <a:pt x="1561813" y="4155754"/>
                  <a:pt x="1561469" y="4132628"/>
                </a:cubicBezTo>
                <a:cubicBezTo>
                  <a:pt x="1560211" y="4053062"/>
                  <a:pt x="1559180" y="3973495"/>
                  <a:pt x="1557347" y="3893929"/>
                </a:cubicBezTo>
                <a:cubicBezTo>
                  <a:pt x="1553913" y="3748536"/>
                  <a:pt x="1549906" y="3603026"/>
                  <a:pt x="1546129" y="3457633"/>
                </a:cubicBezTo>
                <a:cubicBezTo>
                  <a:pt x="1546013" y="3452595"/>
                  <a:pt x="1545213" y="3447559"/>
                  <a:pt x="1544641" y="3441720"/>
                </a:cubicBezTo>
                <a:cubicBezTo>
                  <a:pt x="1541664" y="3443780"/>
                  <a:pt x="1539488" y="3444467"/>
                  <a:pt x="1539030" y="3445727"/>
                </a:cubicBezTo>
                <a:cubicBezTo>
                  <a:pt x="1534680" y="3457748"/>
                  <a:pt x="1530330" y="3469768"/>
                  <a:pt x="1526438" y="3481904"/>
                </a:cubicBezTo>
                <a:cubicBezTo>
                  <a:pt x="1480300" y="3622604"/>
                  <a:pt x="1432790" y="3762731"/>
                  <a:pt x="1409893" y="3909957"/>
                </a:cubicBezTo>
                <a:cubicBezTo>
                  <a:pt x="1398674" y="3982196"/>
                  <a:pt x="1382990" y="4053634"/>
                  <a:pt x="1368564" y="4125416"/>
                </a:cubicBezTo>
                <a:cubicBezTo>
                  <a:pt x="1356086" y="4187580"/>
                  <a:pt x="1322543" y="4238412"/>
                  <a:pt x="1279268" y="4283174"/>
                </a:cubicBezTo>
                <a:cubicBezTo>
                  <a:pt x="1268163" y="4294737"/>
                  <a:pt x="1260148" y="4307102"/>
                  <a:pt x="1255111" y="4322213"/>
                </a:cubicBezTo>
                <a:lnTo>
                  <a:pt x="1210466" y="4452102"/>
                </a:lnTo>
                <a:lnTo>
                  <a:pt x="898134" y="4452102"/>
                </a:lnTo>
                <a:lnTo>
                  <a:pt x="906508" y="4349574"/>
                </a:lnTo>
                <a:cubicBezTo>
                  <a:pt x="907996" y="4328624"/>
                  <a:pt x="909485" y="4307560"/>
                  <a:pt x="912347" y="4286723"/>
                </a:cubicBezTo>
                <a:cubicBezTo>
                  <a:pt x="916011" y="4260048"/>
                  <a:pt x="915439" y="4236464"/>
                  <a:pt x="898151" y="4211965"/>
                </a:cubicBezTo>
                <a:cubicBezTo>
                  <a:pt x="876285" y="4181054"/>
                  <a:pt x="873309" y="4141901"/>
                  <a:pt x="865867" y="4105151"/>
                </a:cubicBezTo>
                <a:cubicBezTo>
                  <a:pt x="856022" y="4056038"/>
                  <a:pt x="863692" y="4011848"/>
                  <a:pt x="885215" y="3965138"/>
                </a:cubicBezTo>
                <a:cubicBezTo>
                  <a:pt x="935015" y="3857294"/>
                  <a:pt x="978518" y="3746474"/>
                  <a:pt x="1023739" y="3636456"/>
                </a:cubicBezTo>
                <a:cubicBezTo>
                  <a:pt x="1030265" y="3620658"/>
                  <a:pt x="1033700" y="3603026"/>
                  <a:pt x="1035188" y="3585969"/>
                </a:cubicBezTo>
                <a:cubicBezTo>
                  <a:pt x="1039997" y="3530902"/>
                  <a:pt x="1035188" y="3476293"/>
                  <a:pt x="1024656" y="3422143"/>
                </a:cubicBezTo>
                <a:cubicBezTo>
                  <a:pt x="1022366" y="3410122"/>
                  <a:pt x="1016069" y="3402795"/>
                  <a:pt x="1006109" y="3396728"/>
                </a:cubicBezTo>
                <a:cubicBezTo>
                  <a:pt x="986647" y="3384936"/>
                  <a:pt x="967643" y="3372456"/>
                  <a:pt x="947379" y="3359520"/>
                </a:cubicBezTo>
                <a:cubicBezTo>
                  <a:pt x="962720" y="3316932"/>
                  <a:pt x="977488" y="3275718"/>
                  <a:pt x="992486" y="3234619"/>
                </a:cubicBezTo>
                <a:cubicBezTo>
                  <a:pt x="1032326" y="3125516"/>
                  <a:pt x="1073311" y="3016871"/>
                  <a:pt x="1111549" y="2907197"/>
                </a:cubicBezTo>
                <a:cubicBezTo>
                  <a:pt x="1122883" y="2874683"/>
                  <a:pt x="1128951" y="2839880"/>
                  <a:pt x="1133072" y="2805535"/>
                </a:cubicBezTo>
                <a:cubicBezTo>
                  <a:pt x="1139025" y="2756536"/>
                  <a:pt x="1142574" y="2707079"/>
                  <a:pt x="1144291" y="2657736"/>
                </a:cubicBezTo>
                <a:cubicBezTo>
                  <a:pt x="1146810" y="2586526"/>
                  <a:pt x="1129065" y="2518066"/>
                  <a:pt x="1110289" y="2450063"/>
                </a:cubicBezTo>
                <a:cubicBezTo>
                  <a:pt x="1105481" y="2432547"/>
                  <a:pt x="1099413" y="2415260"/>
                  <a:pt x="1093117" y="2395454"/>
                </a:cubicBezTo>
                <a:cubicBezTo>
                  <a:pt x="1086476" y="2399117"/>
                  <a:pt x="1080753" y="2401178"/>
                  <a:pt x="1076288" y="2404727"/>
                </a:cubicBezTo>
                <a:cubicBezTo>
                  <a:pt x="920247" y="2530545"/>
                  <a:pt x="763289" y="2655217"/>
                  <a:pt x="608965" y="2782980"/>
                </a:cubicBezTo>
                <a:cubicBezTo>
                  <a:pt x="544168" y="2836559"/>
                  <a:pt x="484637" y="2896548"/>
                  <a:pt x="423159" y="2954134"/>
                </a:cubicBezTo>
                <a:cubicBezTo>
                  <a:pt x="414687" y="2962148"/>
                  <a:pt x="409649" y="2973711"/>
                  <a:pt x="401637" y="2982411"/>
                </a:cubicBezTo>
                <a:cubicBezTo>
                  <a:pt x="382517" y="3003133"/>
                  <a:pt x="364658" y="3025801"/>
                  <a:pt x="342447" y="3042629"/>
                </a:cubicBezTo>
                <a:cubicBezTo>
                  <a:pt x="315315" y="3063122"/>
                  <a:pt x="297570" y="3057399"/>
                  <a:pt x="278909" y="3029006"/>
                </a:cubicBezTo>
                <a:cubicBezTo>
                  <a:pt x="266773" y="3010690"/>
                  <a:pt x="254524" y="2992486"/>
                  <a:pt x="242848" y="2973825"/>
                </a:cubicBezTo>
                <a:cubicBezTo>
                  <a:pt x="229223" y="2952188"/>
                  <a:pt x="209074" y="2944976"/>
                  <a:pt x="184690" y="2945547"/>
                </a:cubicBezTo>
                <a:cubicBezTo>
                  <a:pt x="165570" y="2945891"/>
                  <a:pt x="146223" y="2947150"/>
                  <a:pt x="127334" y="2944861"/>
                </a:cubicBezTo>
                <a:cubicBezTo>
                  <a:pt x="76617" y="2938908"/>
                  <a:pt x="50171" y="2913264"/>
                  <a:pt x="42844" y="2863005"/>
                </a:cubicBezTo>
                <a:cubicBezTo>
                  <a:pt x="40784" y="2849267"/>
                  <a:pt x="37234" y="2838506"/>
                  <a:pt x="25214" y="2831293"/>
                </a:cubicBezTo>
                <a:cubicBezTo>
                  <a:pt x="23724" y="2830377"/>
                  <a:pt x="22581" y="2828774"/>
                  <a:pt x="21207" y="2827630"/>
                </a:cubicBezTo>
                <a:cubicBezTo>
                  <a:pt x="-4895" y="2804161"/>
                  <a:pt x="-9933" y="2789392"/>
                  <a:pt x="23382" y="2757566"/>
                </a:cubicBezTo>
                <a:cubicBezTo>
                  <a:pt x="42386" y="2739477"/>
                  <a:pt x="67458" y="2732494"/>
                  <a:pt x="92301" y="2725281"/>
                </a:cubicBezTo>
                <a:cubicBezTo>
                  <a:pt x="106153" y="2721275"/>
                  <a:pt x="119319" y="2714864"/>
                  <a:pt x="132485" y="2708911"/>
                </a:cubicBezTo>
                <a:cubicBezTo>
                  <a:pt x="167402" y="2693111"/>
                  <a:pt x="202319" y="2677312"/>
                  <a:pt x="237008" y="2660942"/>
                </a:cubicBezTo>
                <a:cubicBezTo>
                  <a:pt x="250060" y="2654760"/>
                  <a:pt x="263683" y="2648692"/>
                  <a:pt x="274559" y="2639648"/>
                </a:cubicBezTo>
                <a:cubicBezTo>
                  <a:pt x="355156" y="2571989"/>
                  <a:pt x="434264" y="2502610"/>
                  <a:pt x="515546" y="2435638"/>
                </a:cubicBezTo>
                <a:cubicBezTo>
                  <a:pt x="562829" y="2396713"/>
                  <a:pt x="613087" y="2361567"/>
                  <a:pt x="661971" y="2324475"/>
                </a:cubicBezTo>
                <a:cubicBezTo>
                  <a:pt x="683838" y="2307875"/>
                  <a:pt x="705934" y="2291731"/>
                  <a:pt x="726884" y="2273987"/>
                </a:cubicBezTo>
                <a:cubicBezTo>
                  <a:pt x="820417" y="2194651"/>
                  <a:pt x="911546" y="2112909"/>
                  <a:pt x="992600" y="2020176"/>
                </a:cubicBezTo>
                <a:cubicBezTo>
                  <a:pt x="1028663" y="1978849"/>
                  <a:pt x="1069991" y="1942213"/>
                  <a:pt x="1107771" y="1902487"/>
                </a:cubicBezTo>
                <a:cubicBezTo>
                  <a:pt x="1135705" y="1873065"/>
                  <a:pt x="1169363" y="1854062"/>
                  <a:pt x="1207371" y="1841698"/>
                </a:cubicBezTo>
                <a:cubicBezTo>
                  <a:pt x="1256371" y="1825898"/>
                  <a:pt x="1306629" y="1815595"/>
                  <a:pt x="1358032" y="1814106"/>
                </a:cubicBezTo>
                <a:cubicBezTo>
                  <a:pt x="1402566" y="1812848"/>
                  <a:pt x="1431187" y="1788119"/>
                  <a:pt x="1453855" y="1754461"/>
                </a:cubicBezTo>
                <a:cubicBezTo>
                  <a:pt x="1460266" y="1744959"/>
                  <a:pt x="1461182" y="1730076"/>
                  <a:pt x="1460495" y="1717941"/>
                </a:cubicBezTo>
                <a:cubicBezTo>
                  <a:pt x="1459236" y="1695158"/>
                  <a:pt x="1447558" y="1675811"/>
                  <a:pt x="1432103" y="1659898"/>
                </a:cubicBezTo>
                <a:cubicBezTo>
                  <a:pt x="1418823" y="1646160"/>
                  <a:pt x="1410466" y="1630360"/>
                  <a:pt x="1405543" y="1612615"/>
                </a:cubicBezTo>
                <a:cubicBezTo>
                  <a:pt x="1395468" y="1576554"/>
                  <a:pt x="1386196" y="1540147"/>
                  <a:pt x="1376693" y="1503971"/>
                </a:cubicBezTo>
                <a:cubicBezTo>
                  <a:pt x="1374862" y="1496873"/>
                  <a:pt x="1374174" y="1489317"/>
                  <a:pt x="1370968" y="1482906"/>
                </a:cubicBezTo>
                <a:cubicBezTo>
                  <a:pt x="1359292" y="1459208"/>
                  <a:pt x="1362497" y="1436426"/>
                  <a:pt x="1374632" y="1414673"/>
                </a:cubicBezTo>
                <a:cubicBezTo>
                  <a:pt x="1383104" y="1399562"/>
                  <a:pt x="1391919" y="1384107"/>
                  <a:pt x="1403711" y="1371628"/>
                </a:cubicBezTo>
                <a:cubicBezTo>
                  <a:pt x="1431416" y="1342436"/>
                  <a:pt x="1459350" y="1313241"/>
                  <a:pt x="1489917" y="1287367"/>
                </a:cubicBezTo>
                <a:cubicBezTo>
                  <a:pt x="1535940" y="1248329"/>
                  <a:pt x="1590204" y="1241232"/>
                  <a:pt x="1647561" y="1256228"/>
                </a:cubicBezTo>
                <a:cubicBezTo>
                  <a:pt x="1659582" y="1259320"/>
                  <a:pt x="1671831" y="1265960"/>
                  <a:pt x="1681106" y="1274203"/>
                </a:cubicBezTo>
                <a:cubicBezTo>
                  <a:pt x="1718198" y="1306716"/>
                  <a:pt x="1754489" y="1340260"/>
                  <a:pt x="1790094" y="1374261"/>
                </a:cubicBezTo>
                <a:cubicBezTo>
                  <a:pt x="1795932" y="1379870"/>
                  <a:pt x="1799023" y="1390060"/>
                  <a:pt x="1800397" y="1398532"/>
                </a:cubicBezTo>
                <a:cubicBezTo>
                  <a:pt x="1804060" y="1422001"/>
                  <a:pt x="1806693" y="1445699"/>
                  <a:pt x="1808411" y="1469397"/>
                </a:cubicBezTo>
                <a:cubicBezTo>
                  <a:pt x="1809097" y="1479128"/>
                  <a:pt x="1807038" y="1489317"/>
                  <a:pt x="1804862" y="1498934"/>
                </a:cubicBezTo>
                <a:cubicBezTo>
                  <a:pt x="1795817" y="1538889"/>
                  <a:pt x="1782193" y="1577698"/>
                  <a:pt x="1779102" y="1619370"/>
                </a:cubicBezTo>
                <a:cubicBezTo>
                  <a:pt x="1777729" y="1638374"/>
                  <a:pt x="1765823" y="1656693"/>
                  <a:pt x="1758611" y="1675238"/>
                </a:cubicBezTo>
                <a:cubicBezTo>
                  <a:pt x="1757580" y="1677757"/>
                  <a:pt x="1755519" y="1679817"/>
                  <a:pt x="1754489" y="1682337"/>
                </a:cubicBezTo>
                <a:cubicBezTo>
                  <a:pt x="1739836" y="1718742"/>
                  <a:pt x="1725296" y="1755148"/>
                  <a:pt x="1709840" y="1793500"/>
                </a:cubicBezTo>
                <a:cubicBezTo>
                  <a:pt x="1738003" y="1830250"/>
                  <a:pt x="1766052" y="1868601"/>
                  <a:pt x="1796047" y="1905237"/>
                </a:cubicBezTo>
                <a:cubicBezTo>
                  <a:pt x="1806236" y="1917601"/>
                  <a:pt x="1820774" y="1927102"/>
                  <a:pt x="1834513" y="1935918"/>
                </a:cubicBezTo>
                <a:cubicBezTo>
                  <a:pt x="1904004" y="1980680"/>
                  <a:pt x="1979449" y="2013194"/>
                  <a:pt x="2060962" y="2046509"/>
                </a:cubicBezTo>
                <a:cubicBezTo>
                  <a:pt x="2065655" y="2040097"/>
                  <a:pt x="2070350" y="2032312"/>
                  <a:pt x="2076303" y="2025558"/>
                </a:cubicBezTo>
                <a:cubicBezTo>
                  <a:pt x="2148082" y="1944847"/>
                  <a:pt x="2219979" y="1864250"/>
                  <a:pt x="2291761" y="1783539"/>
                </a:cubicBezTo>
                <a:cubicBezTo>
                  <a:pt x="2297827" y="1776671"/>
                  <a:pt x="2304010" y="1769802"/>
                  <a:pt x="2309276" y="1762361"/>
                </a:cubicBezTo>
                <a:cubicBezTo>
                  <a:pt x="2339843" y="1719085"/>
                  <a:pt x="2382889" y="1699280"/>
                  <a:pt x="2434292" y="1692068"/>
                </a:cubicBezTo>
                <a:cubicBezTo>
                  <a:pt x="2499435" y="1682909"/>
                  <a:pt x="2564231" y="1671116"/>
                  <a:pt x="2629031" y="1659668"/>
                </a:cubicBezTo>
                <a:cubicBezTo>
                  <a:pt x="2636241" y="1658409"/>
                  <a:pt x="2644027" y="1652685"/>
                  <a:pt x="2648722" y="1646846"/>
                </a:cubicBezTo>
                <a:cubicBezTo>
                  <a:pt x="2669556" y="1620172"/>
                  <a:pt x="2690164" y="1593268"/>
                  <a:pt x="2709283" y="1565334"/>
                </a:cubicBezTo>
                <a:cubicBezTo>
                  <a:pt x="2729202" y="1536140"/>
                  <a:pt x="2727714" y="1504887"/>
                  <a:pt x="2712374" y="1474091"/>
                </a:cubicBezTo>
                <a:cubicBezTo>
                  <a:pt x="2707106" y="1463558"/>
                  <a:pt x="2699780" y="1454056"/>
                  <a:pt x="2692911" y="1444325"/>
                </a:cubicBezTo>
                <a:cubicBezTo>
                  <a:pt x="2624564" y="1347931"/>
                  <a:pt x="2639562" y="1221654"/>
                  <a:pt x="2729087" y="1144493"/>
                </a:cubicBezTo>
                <a:cubicBezTo>
                  <a:pt x="2771104" y="1108202"/>
                  <a:pt x="2821248" y="1097211"/>
                  <a:pt x="2875169" y="1102249"/>
                </a:cubicBezTo>
                <a:cubicBezTo>
                  <a:pt x="2899669" y="1104538"/>
                  <a:pt x="2923824" y="1110376"/>
                  <a:pt x="2948211" y="1113810"/>
                </a:cubicBezTo>
                <a:cubicBezTo>
                  <a:pt x="3007856" y="1122169"/>
                  <a:pt x="3102419" y="1206085"/>
                  <a:pt x="3108258" y="1271341"/>
                </a:cubicBezTo>
                <a:cubicBezTo>
                  <a:pt x="3111120" y="1303281"/>
                  <a:pt x="3105396" y="1332933"/>
                  <a:pt x="3096580" y="1363042"/>
                </a:cubicBezTo>
                <a:cubicBezTo>
                  <a:pt x="3087307" y="1394525"/>
                  <a:pt x="3077117" y="1426236"/>
                  <a:pt x="3072769" y="1458521"/>
                </a:cubicBezTo>
                <a:cubicBezTo>
                  <a:pt x="3067157" y="1499849"/>
                  <a:pt x="3051588" y="1535911"/>
                  <a:pt x="3027776" y="1569113"/>
                </a:cubicBezTo>
                <a:cubicBezTo>
                  <a:pt x="3013923" y="1588345"/>
                  <a:pt x="2998926" y="1607006"/>
                  <a:pt x="2983241" y="1624866"/>
                </a:cubicBezTo>
                <a:cubicBezTo>
                  <a:pt x="2975228" y="1634024"/>
                  <a:pt x="2971793" y="1642153"/>
                  <a:pt x="2975686" y="1654402"/>
                </a:cubicBezTo>
                <a:cubicBezTo>
                  <a:pt x="2982097" y="1674438"/>
                  <a:pt x="2987019" y="1694930"/>
                  <a:pt x="2992630" y="1715194"/>
                </a:cubicBezTo>
                <a:cubicBezTo>
                  <a:pt x="2994920" y="1723321"/>
                  <a:pt x="2998009" y="1729618"/>
                  <a:pt x="3007740" y="1732365"/>
                </a:cubicBezTo>
                <a:cubicBezTo>
                  <a:pt x="3110319" y="1761673"/>
                  <a:pt x="3195265" y="1821663"/>
                  <a:pt x="3276434" y="1888063"/>
                </a:cubicBezTo>
                <a:cubicBezTo>
                  <a:pt x="3279984" y="1890925"/>
                  <a:pt x="3283418" y="1893903"/>
                  <a:pt x="3287196" y="1896535"/>
                </a:cubicBezTo>
                <a:cubicBezTo>
                  <a:pt x="3288569" y="1897450"/>
                  <a:pt x="3290630" y="1897565"/>
                  <a:pt x="3294294" y="1898596"/>
                </a:cubicBezTo>
                <a:cubicBezTo>
                  <a:pt x="3297385" y="1892986"/>
                  <a:pt x="3301278" y="1887147"/>
                  <a:pt x="3304025" y="1880736"/>
                </a:cubicBezTo>
                <a:cubicBezTo>
                  <a:pt x="3354970" y="1765222"/>
                  <a:pt x="3405687" y="1649709"/>
                  <a:pt x="3456746" y="1534194"/>
                </a:cubicBezTo>
                <a:cubicBezTo>
                  <a:pt x="3483650" y="1473175"/>
                  <a:pt x="3527725" y="1428183"/>
                  <a:pt x="3587944" y="1399905"/>
                </a:cubicBezTo>
                <a:cubicBezTo>
                  <a:pt x="3653314" y="1369224"/>
                  <a:pt x="3719142" y="1339457"/>
                  <a:pt x="3785199" y="1310264"/>
                </a:cubicBezTo>
                <a:cubicBezTo>
                  <a:pt x="3799625" y="1303853"/>
                  <a:pt x="3808897" y="1295153"/>
                  <a:pt x="3815194" y="1280842"/>
                </a:cubicBezTo>
                <a:cubicBezTo>
                  <a:pt x="3828817" y="1249931"/>
                  <a:pt x="3843128" y="1219136"/>
                  <a:pt x="3866026" y="1193491"/>
                </a:cubicBezTo>
                <a:cubicBezTo>
                  <a:pt x="3874839" y="1183646"/>
                  <a:pt x="3877816" y="1171625"/>
                  <a:pt x="3873696" y="1160292"/>
                </a:cubicBezTo>
                <a:cubicBezTo>
                  <a:pt x="3866713" y="1140714"/>
                  <a:pt x="3858010" y="1121596"/>
                  <a:pt x="3848051" y="1103393"/>
                </a:cubicBezTo>
                <a:cubicBezTo>
                  <a:pt x="3844617" y="1097211"/>
                  <a:pt x="3835459" y="1093433"/>
                  <a:pt x="3828131" y="1090570"/>
                </a:cubicBezTo>
                <a:cubicBezTo>
                  <a:pt x="3812332" y="1084389"/>
                  <a:pt x="3802602" y="1073970"/>
                  <a:pt x="3798022" y="1057601"/>
                </a:cubicBezTo>
                <a:cubicBezTo>
                  <a:pt x="3795846" y="1049815"/>
                  <a:pt x="3791152" y="1042831"/>
                  <a:pt x="3787834" y="1035390"/>
                </a:cubicBezTo>
                <a:cubicBezTo>
                  <a:pt x="3773522" y="1003793"/>
                  <a:pt x="3757609" y="972767"/>
                  <a:pt x="3745474" y="940253"/>
                </a:cubicBezTo>
                <a:cubicBezTo>
                  <a:pt x="3731162" y="902017"/>
                  <a:pt x="3734597" y="862748"/>
                  <a:pt x="3747191" y="824396"/>
                </a:cubicBezTo>
                <a:cubicBezTo>
                  <a:pt x="3768141" y="760973"/>
                  <a:pt x="3806264" y="708883"/>
                  <a:pt x="3856523" y="665951"/>
                </a:cubicBezTo>
                <a:cubicBezTo>
                  <a:pt x="3894989" y="633209"/>
                  <a:pt x="3939752" y="626225"/>
                  <a:pt x="3988064" y="643628"/>
                </a:cubicBezTo>
                <a:cubicBezTo>
                  <a:pt x="4011076" y="618669"/>
                  <a:pt x="4040155" y="609969"/>
                  <a:pt x="4072210" y="607909"/>
                </a:cubicBezTo>
                <a:cubicBezTo>
                  <a:pt x="4092245" y="606649"/>
                  <a:pt x="4108617" y="612488"/>
                  <a:pt x="4119835" y="629202"/>
                </a:cubicBezTo>
                <a:cubicBezTo>
                  <a:pt x="4130025" y="644314"/>
                  <a:pt x="4140442" y="659540"/>
                  <a:pt x="4148227" y="676026"/>
                </a:cubicBezTo>
                <a:cubicBezTo>
                  <a:pt x="4183145" y="749067"/>
                  <a:pt x="4204667" y="826686"/>
                  <a:pt x="4222642" y="905222"/>
                </a:cubicBezTo>
                <a:cubicBezTo>
                  <a:pt x="4228937" y="933042"/>
                  <a:pt x="4220810" y="960632"/>
                  <a:pt x="4206041" y="984101"/>
                </a:cubicBezTo>
                <a:cubicBezTo>
                  <a:pt x="4192533" y="1005510"/>
                  <a:pt x="4175703" y="1025315"/>
                  <a:pt x="4157272" y="1042602"/>
                </a:cubicBezTo>
                <a:cubicBezTo>
                  <a:pt x="4145823" y="1053249"/>
                  <a:pt x="4141128" y="1063095"/>
                  <a:pt x="4142274" y="1077864"/>
                </a:cubicBezTo>
                <a:cubicBezTo>
                  <a:pt x="4143420" y="1092403"/>
                  <a:pt x="4143762" y="1107172"/>
                  <a:pt x="4143304" y="1121825"/>
                </a:cubicBezTo>
                <a:cubicBezTo>
                  <a:pt x="4142388" y="1150103"/>
                  <a:pt x="4154524" y="1172083"/>
                  <a:pt x="4177077" y="1187080"/>
                </a:cubicBezTo>
                <a:cubicBezTo>
                  <a:pt x="4195164" y="1199102"/>
                  <a:pt x="4214857" y="1209519"/>
                  <a:pt x="4235006" y="1217648"/>
                </a:cubicBezTo>
                <a:cubicBezTo>
                  <a:pt x="4268893" y="1231386"/>
                  <a:pt x="4304612" y="1239056"/>
                  <a:pt x="4343079" y="1243064"/>
                </a:cubicBezTo>
                <a:cubicBezTo>
                  <a:pt x="4348001" y="1232874"/>
                  <a:pt x="4352924" y="1223257"/>
                  <a:pt x="4357160" y="1213296"/>
                </a:cubicBezTo>
                <a:cubicBezTo>
                  <a:pt x="4416806" y="1073857"/>
                  <a:pt x="4460194" y="929607"/>
                  <a:pt x="4477940" y="778718"/>
                </a:cubicBezTo>
                <a:cubicBezTo>
                  <a:pt x="4484351" y="724223"/>
                  <a:pt x="4486297" y="669272"/>
                  <a:pt x="4489388" y="614434"/>
                </a:cubicBezTo>
                <a:cubicBezTo>
                  <a:pt x="4491908" y="571502"/>
                  <a:pt x="4493051" y="528571"/>
                  <a:pt x="4494884" y="485525"/>
                </a:cubicBezTo>
                <a:cubicBezTo>
                  <a:pt x="4495571" y="468810"/>
                  <a:pt x="4495914" y="451981"/>
                  <a:pt x="4513889" y="443739"/>
                </a:cubicBezTo>
                <a:cubicBezTo>
                  <a:pt x="4493510" y="375278"/>
                  <a:pt x="4496257" y="309106"/>
                  <a:pt x="4515032" y="242020"/>
                </a:cubicBezTo>
                <a:cubicBezTo>
                  <a:pt x="4522246" y="216259"/>
                  <a:pt x="4520528" y="187525"/>
                  <a:pt x="4520070" y="160163"/>
                </a:cubicBezTo>
                <a:cubicBezTo>
                  <a:pt x="4519726" y="134633"/>
                  <a:pt x="4514804" y="109217"/>
                  <a:pt x="4513889" y="83688"/>
                </a:cubicBezTo>
                <a:cubicBezTo>
                  <a:pt x="4513431" y="70409"/>
                  <a:pt x="4514347" y="55640"/>
                  <a:pt x="4519842" y="43848"/>
                </a:cubicBezTo>
                <a:cubicBezTo>
                  <a:pt x="4531748" y="17859"/>
                  <a:pt x="4558308" y="16831"/>
                  <a:pt x="4574908" y="39955"/>
                </a:cubicBezTo>
                <a:cubicBezTo>
                  <a:pt x="4586700" y="56327"/>
                  <a:pt x="4598377" y="72698"/>
                  <a:pt x="4609825" y="89183"/>
                </a:cubicBezTo>
                <a:cubicBezTo>
                  <a:pt x="4612803" y="93533"/>
                  <a:pt x="4614976" y="98456"/>
                  <a:pt x="4617382" y="103150"/>
                </a:cubicBezTo>
                <a:cubicBezTo>
                  <a:pt x="4619671" y="101890"/>
                  <a:pt x="4622075" y="100747"/>
                  <a:pt x="4624364" y="99486"/>
                </a:cubicBezTo>
                <a:cubicBezTo>
                  <a:pt x="4628486" y="83000"/>
                  <a:pt x="4632493" y="66630"/>
                  <a:pt x="4636843" y="50259"/>
                </a:cubicBezTo>
                <a:cubicBezTo>
                  <a:pt x="4641195" y="33887"/>
                  <a:pt x="4640850" y="15685"/>
                  <a:pt x="4657107" y="0"/>
                </a:cubicBezTo>
                <a:close/>
              </a:path>
            </a:pathLst>
          </a:custGeom>
          <a:gradFill>
            <a:gsLst>
              <a:gs pos="85000">
                <a:srgbClr val="7F828C">
                  <a:alpha val="100000"/>
                </a:srgbClr>
              </a:gs>
              <a:gs pos="68000">
                <a:schemeClr val="accent3">
                  <a:lumMod val="20000"/>
                  <a:lumOff val="80000"/>
                </a:schemeClr>
              </a:gs>
              <a:gs pos="32000">
                <a:srgbClr val="007BD3"/>
              </a:gs>
              <a:gs pos="100000">
                <a:srgbClr val="034373"/>
              </a:gs>
            </a:gsLst>
            <a:lin ang="5400000" scaled="0"/>
          </a:gradFill>
          <a:ln w="6350" cap="flat">
            <a:solidFill>
              <a:schemeClr val="accent4">
                <a:lumMod val="75000"/>
              </a:schemeClr>
            </a:solidFill>
            <a:prstDash val="solid"/>
            <a:miter/>
          </a:ln>
          <a:effectLst>
            <a:outerShdw blurRad="177800" dist="88900" dir="13500000" algn="br" rotWithShape="0">
              <a:srgbClr val="D06116">
                <a:alpha val="17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43375" y="1114881"/>
            <a:ext cx="3905250" cy="1569660"/>
          </a:xfrm>
        </p:spPr>
        <p:txBody>
          <a:bodyPr>
            <a:spAutoFit/>
          </a:bodyPr>
          <a:lstStyle/>
          <a:p>
            <a:r>
              <a:rPr lang="zh-CN" altLang="en-US" sz="9600" dirty="0"/>
              <a:t>实验</a:t>
            </a:r>
            <a:r>
              <a:rPr lang="en-US" altLang="zh-CN" sz="9600" dirty="0"/>
              <a:t>1</a:t>
            </a:r>
            <a:endParaRPr lang="zh-CN" altLang="en-US" sz="9600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>
          <a:xfrm>
            <a:off x="2662237" y="3825824"/>
            <a:ext cx="6867526" cy="1107996"/>
          </a:xfrm>
        </p:spPr>
        <p:txBody>
          <a:bodyPr>
            <a:spAutoFit/>
          </a:bodyPr>
          <a:lstStyle/>
          <a:p>
            <a:r>
              <a:rPr lang="zh-CN" altLang="en-US" dirty="0"/>
              <a:t>实验信号的生成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-14605" y="1005840"/>
            <a:ext cx="11835765" cy="5673725"/>
            <a:chOff x="1687350" y="1556703"/>
            <a:chExt cx="2758827" cy="5565989"/>
          </a:xfrm>
        </p:grpSpPr>
        <p:sp>
          <p:nvSpPr>
            <p:cNvPr id="143" name="矩形: 圆角 142"/>
            <p:cNvSpPr/>
            <p:nvPr/>
          </p:nvSpPr>
          <p:spPr>
            <a:xfrm>
              <a:off x="1687350" y="1556703"/>
              <a:ext cx="2758827" cy="5565989"/>
            </a:xfrm>
            <a:prstGeom prst="roundRect">
              <a:avLst>
                <a:gd name="adj" fmla="val 5069"/>
              </a:avLst>
            </a:prstGeom>
            <a:gradFill>
              <a:gsLst>
                <a:gs pos="96000">
                  <a:schemeClr val="bg1">
                    <a:alpha val="0"/>
                  </a:schemeClr>
                </a:gs>
                <a:gs pos="82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406400" dist="254000" dir="2700000" algn="tl" rotWithShape="0">
                <a:schemeClr val="accent1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矩形: 圆角 143"/>
            <p:cNvSpPr/>
            <p:nvPr/>
          </p:nvSpPr>
          <p:spPr>
            <a:xfrm>
              <a:off x="1770407" y="1647825"/>
              <a:ext cx="2592713" cy="5355850"/>
            </a:xfrm>
            <a:prstGeom prst="roundRect">
              <a:avLst>
                <a:gd name="adj" fmla="val 5069"/>
              </a:avLst>
            </a:prstGeom>
            <a:noFill/>
            <a:ln>
              <a:gradFill>
                <a:gsLst>
                  <a:gs pos="62000">
                    <a:schemeClr val="bg2"/>
                  </a:gs>
                  <a:gs pos="95000">
                    <a:schemeClr val="bg2"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实验关键代码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56945" y="1538605"/>
            <a:ext cx="53549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%</a:t>
            </a:r>
            <a:r>
              <a:rPr lang="zh-CN" altLang="en-US"/>
              <a:t>初始化每个通路的输出结果</a:t>
            </a:r>
            <a:endParaRPr lang="en-US" altLang="zh-CN"/>
          </a:p>
          <a:p>
            <a:r>
              <a:rPr lang="zh-CN" altLang="en-US"/>
              <a:t>matched_filter_output = zeros(N, 1);</a:t>
            </a:r>
            <a:endParaRPr lang="zh-CN" altLang="en-US"/>
          </a:p>
          <a:p>
            <a:r>
              <a:rPr lang="zh-CN" altLang="en-US"/>
              <a:t>for i = 0:N-1</a:t>
            </a:r>
            <a:endParaRPr lang="zh-CN" altLang="en-US"/>
          </a:p>
          <a:p>
            <a:r>
              <a:rPr lang="zh-CN" altLang="en-US"/>
              <a:t>    filtered_signal = sin((wo + i * dw) * (T-t));</a:t>
            </a:r>
            <a:endParaRPr lang="zh-CN" altLang="en-US"/>
          </a:p>
          <a:p>
            <a:r>
              <a:rPr lang="en-US" altLang="zh-CN"/>
              <a:t>%</a:t>
            </a:r>
            <a:r>
              <a:rPr lang="zh-CN" altLang="en-US"/>
              <a:t>包络检波</a:t>
            </a:r>
            <a:endParaRPr lang="zh-CN" altLang="en-US"/>
          </a:p>
          <a:p>
            <a:r>
              <a:rPr lang="zh-CN" altLang="en-US"/>
              <a:t>    matched_filter_output(i + 1) = sum(abs(hilbert(conv(x , filtered_signal))));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% 频率估计</a:t>
            </a:r>
            <a:endParaRPr lang="zh-CN" altLang="en-US"/>
          </a:p>
          <a:p>
            <a:r>
              <a:rPr lang="zh-CN" altLang="en-US"/>
              <a:t>[max_val, max_idx] = max(matched_filter_output);</a:t>
            </a:r>
            <a:endParaRPr lang="zh-CN" altLang="en-US"/>
          </a:p>
          <a:p>
            <a:r>
              <a:rPr lang="en-US" altLang="zh-CN"/>
              <a:t>%</a:t>
            </a:r>
            <a:r>
              <a:rPr lang="zh-CN" altLang="en-US"/>
              <a:t>根据最大值对应的索引反推</a:t>
            </a:r>
            <a:endParaRPr lang="zh-CN" altLang="en-US"/>
          </a:p>
          <a:p>
            <a:r>
              <a:rPr lang="zh-CN" altLang="en-US"/>
              <a:t>estimated_freq = (wo + (max_idx - 1) * dw) / (2 * pi);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320" y="1376680"/>
            <a:ext cx="5688330" cy="4410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3665" y="5836285"/>
            <a:ext cx="11820525" cy="1044575"/>
            <a:chOff x="813190" y="5813254"/>
            <a:chExt cx="10988334" cy="1044747"/>
          </a:xfrm>
        </p:grpSpPr>
        <p:pic>
          <p:nvPicPr>
            <p:cNvPr id="547" name="图片 5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799"/>
            <a:stretch>
              <a:fillRect/>
            </a:stretch>
          </p:blipFill>
          <p:spPr>
            <a:xfrm flipH="1">
              <a:off x="813190" y="5813254"/>
              <a:ext cx="4775176" cy="1044747"/>
            </a:xfrm>
            <a:custGeom>
              <a:avLst/>
              <a:gdLst>
                <a:gd name="connsiteX0" fmla="*/ 4775176 w 4775176"/>
                <a:gd name="connsiteY0" fmla="*/ 0 h 1044747"/>
                <a:gd name="connsiteX1" fmla="*/ 0 w 4775176"/>
                <a:gd name="connsiteY1" fmla="*/ 0 h 1044747"/>
                <a:gd name="connsiteX2" fmla="*/ 0 w 4775176"/>
                <a:gd name="connsiteY2" fmla="*/ 1044747 h 1044747"/>
                <a:gd name="connsiteX3" fmla="*/ 4775176 w 4775176"/>
                <a:gd name="connsiteY3" fmla="*/ 1044747 h 104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5176" h="1044747">
                  <a:moveTo>
                    <a:pt x="4775176" y="0"/>
                  </a:moveTo>
                  <a:lnTo>
                    <a:pt x="0" y="0"/>
                  </a:lnTo>
                  <a:lnTo>
                    <a:pt x="0" y="1044747"/>
                  </a:lnTo>
                  <a:lnTo>
                    <a:pt x="4775176" y="1044747"/>
                  </a:lnTo>
                  <a:close/>
                </a:path>
              </a:pathLst>
            </a:custGeom>
          </p:spPr>
        </p:pic>
        <p:pic>
          <p:nvPicPr>
            <p:cNvPr id="549" name="图片 5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58"/>
            <a:stretch>
              <a:fillRect/>
            </a:stretch>
          </p:blipFill>
          <p:spPr>
            <a:xfrm>
              <a:off x="887550" y="6278446"/>
              <a:ext cx="2005588" cy="579554"/>
            </a:xfrm>
            <a:custGeom>
              <a:avLst/>
              <a:gdLst>
                <a:gd name="connsiteX0" fmla="*/ 0 w 2005588"/>
                <a:gd name="connsiteY0" fmla="*/ 0 h 579554"/>
                <a:gd name="connsiteX1" fmla="*/ 2005588 w 2005588"/>
                <a:gd name="connsiteY1" fmla="*/ 0 h 579554"/>
                <a:gd name="connsiteX2" fmla="*/ 2005588 w 2005588"/>
                <a:gd name="connsiteY2" fmla="*/ 579554 h 579554"/>
                <a:gd name="connsiteX3" fmla="*/ 0 w 2005588"/>
                <a:gd name="connsiteY3" fmla="*/ 579554 h 57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579554">
                  <a:moveTo>
                    <a:pt x="0" y="0"/>
                  </a:moveTo>
                  <a:lnTo>
                    <a:pt x="2005588" y="0"/>
                  </a:lnTo>
                  <a:lnTo>
                    <a:pt x="2005588" y="579554"/>
                  </a:lnTo>
                  <a:lnTo>
                    <a:pt x="0" y="579554"/>
                  </a:lnTo>
                  <a:close/>
                </a:path>
              </a:pathLst>
            </a:custGeom>
          </p:spPr>
        </p:pic>
        <p:pic>
          <p:nvPicPr>
            <p:cNvPr id="551" name="图片 5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1"/>
            <a:stretch>
              <a:fillRect/>
            </a:stretch>
          </p:blipFill>
          <p:spPr>
            <a:xfrm flipH="1">
              <a:off x="1184354" y="5934786"/>
              <a:ext cx="2005588" cy="923215"/>
            </a:xfrm>
            <a:custGeom>
              <a:avLst/>
              <a:gdLst>
                <a:gd name="connsiteX0" fmla="*/ 2005588 w 2005588"/>
                <a:gd name="connsiteY0" fmla="*/ 0 h 923215"/>
                <a:gd name="connsiteX1" fmla="*/ 0 w 2005588"/>
                <a:gd name="connsiteY1" fmla="*/ 0 h 923215"/>
                <a:gd name="connsiteX2" fmla="*/ 0 w 2005588"/>
                <a:gd name="connsiteY2" fmla="*/ 923215 h 923215"/>
                <a:gd name="connsiteX3" fmla="*/ 2005588 w 2005588"/>
                <a:gd name="connsiteY3" fmla="*/ 923215 h 92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923215">
                  <a:moveTo>
                    <a:pt x="2005588" y="0"/>
                  </a:moveTo>
                  <a:lnTo>
                    <a:pt x="0" y="0"/>
                  </a:lnTo>
                  <a:lnTo>
                    <a:pt x="0" y="923215"/>
                  </a:lnTo>
                  <a:lnTo>
                    <a:pt x="2005588" y="923215"/>
                  </a:lnTo>
                  <a:close/>
                </a:path>
              </a:pathLst>
            </a:custGeom>
          </p:spPr>
        </p:pic>
        <p:pic>
          <p:nvPicPr>
            <p:cNvPr id="559" name="图片 5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41"/>
            <a:stretch>
              <a:fillRect/>
            </a:stretch>
          </p:blipFill>
          <p:spPr>
            <a:xfrm>
              <a:off x="7076372" y="6153712"/>
              <a:ext cx="2005588" cy="704289"/>
            </a:xfrm>
            <a:custGeom>
              <a:avLst/>
              <a:gdLst>
                <a:gd name="connsiteX0" fmla="*/ 0 w 2005588"/>
                <a:gd name="connsiteY0" fmla="*/ 0 h 704289"/>
                <a:gd name="connsiteX1" fmla="*/ 2005588 w 2005588"/>
                <a:gd name="connsiteY1" fmla="*/ 0 h 704289"/>
                <a:gd name="connsiteX2" fmla="*/ 2005588 w 2005588"/>
                <a:gd name="connsiteY2" fmla="*/ 704289 h 704289"/>
                <a:gd name="connsiteX3" fmla="*/ 0 w 2005588"/>
                <a:gd name="connsiteY3" fmla="*/ 704289 h 70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704289">
                  <a:moveTo>
                    <a:pt x="0" y="0"/>
                  </a:moveTo>
                  <a:lnTo>
                    <a:pt x="2005588" y="0"/>
                  </a:lnTo>
                  <a:lnTo>
                    <a:pt x="2005588" y="704289"/>
                  </a:lnTo>
                  <a:lnTo>
                    <a:pt x="0" y="704289"/>
                  </a:lnTo>
                  <a:close/>
                </a:path>
              </a:pathLst>
            </a:cu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89"/>
            <a:stretch>
              <a:fillRect/>
            </a:stretch>
          </p:blipFill>
          <p:spPr>
            <a:xfrm rot="10800000">
              <a:off x="4215267" y="6521407"/>
              <a:ext cx="6655399" cy="336593"/>
            </a:xfrm>
            <a:custGeom>
              <a:avLst/>
              <a:gdLst>
                <a:gd name="connsiteX0" fmla="*/ 6655399 w 6655399"/>
                <a:gd name="connsiteY0" fmla="*/ 336593 h 336593"/>
                <a:gd name="connsiteX1" fmla="*/ 0 w 6655399"/>
                <a:gd name="connsiteY1" fmla="*/ 336593 h 336593"/>
                <a:gd name="connsiteX2" fmla="*/ 0 w 6655399"/>
                <a:gd name="connsiteY2" fmla="*/ 0 h 336593"/>
                <a:gd name="connsiteX3" fmla="*/ 6655399 w 6655399"/>
                <a:gd name="connsiteY3" fmla="*/ 0 h 33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336593">
                  <a:moveTo>
                    <a:pt x="6655399" y="336593"/>
                  </a:moveTo>
                  <a:lnTo>
                    <a:pt x="0" y="336593"/>
                  </a:lnTo>
                  <a:lnTo>
                    <a:pt x="0" y="0"/>
                  </a:lnTo>
                  <a:lnTo>
                    <a:pt x="6655399" y="0"/>
                  </a:lnTo>
                  <a:close/>
                </a:path>
              </a:pathLst>
            </a:custGeom>
          </p:spPr>
        </p:pic>
        <p:pic>
          <p:nvPicPr>
            <p:cNvPr id="567" name="图片 5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083"/>
            <a:stretch>
              <a:fillRect/>
            </a:stretch>
          </p:blipFill>
          <p:spPr>
            <a:xfrm flipH="1">
              <a:off x="872534" y="6595652"/>
              <a:ext cx="4749497" cy="262349"/>
            </a:xfrm>
            <a:custGeom>
              <a:avLst/>
              <a:gdLst>
                <a:gd name="connsiteX0" fmla="*/ 4749497 w 4749497"/>
                <a:gd name="connsiteY0" fmla="*/ 0 h 262349"/>
                <a:gd name="connsiteX1" fmla="*/ 0 w 4749497"/>
                <a:gd name="connsiteY1" fmla="*/ 0 h 262349"/>
                <a:gd name="connsiteX2" fmla="*/ 0 w 4749497"/>
                <a:gd name="connsiteY2" fmla="*/ 262349 h 262349"/>
                <a:gd name="connsiteX3" fmla="*/ 4749497 w 4749497"/>
                <a:gd name="connsiteY3" fmla="*/ 262349 h 2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497" h="262349">
                  <a:moveTo>
                    <a:pt x="4749497" y="0"/>
                  </a:moveTo>
                  <a:lnTo>
                    <a:pt x="0" y="0"/>
                  </a:lnTo>
                  <a:lnTo>
                    <a:pt x="0" y="262349"/>
                  </a:lnTo>
                  <a:lnTo>
                    <a:pt x="4749497" y="262349"/>
                  </a:lnTo>
                  <a:close/>
                </a:path>
              </a:pathLst>
            </a:custGeom>
          </p:spPr>
        </p:pic>
        <p:pic>
          <p:nvPicPr>
            <p:cNvPr id="569" name="图片 5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35"/>
            <a:stretch>
              <a:fillRect/>
            </a:stretch>
          </p:blipFill>
          <p:spPr>
            <a:xfrm>
              <a:off x="1975864" y="6111690"/>
              <a:ext cx="3836696" cy="746311"/>
            </a:xfrm>
            <a:custGeom>
              <a:avLst/>
              <a:gdLst>
                <a:gd name="connsiteX0" fmla="*/ 0 w 3836696"/>
                <a:gd name="connsiteY0" fmla="*/ 0 h 746311"/>
                <a:gd name="connsiteX1" fmla="*/ 3836696 w 3836696"/>
                <a:gd name="connsiteY1" fmla="*/ 0 h 746311"/>
                <a:gd name="connsiteX2" fmla="*/ 3836696 w 3836696"/>
                <a:gd name="connsiteY2" fmla="*/ 746311 h 746311"/>
                <a:gd name="connsiteX3" fmla="*/ 0 w 3836696"/>
                <a:gd name="connsiteY3" fmla="*/ 746311 h 74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746311">
                  <a:moveTo>
                    <a:pt x="0" y="0"/>
                  </a:moveTo>
                  <a:lnTo>
                    <a:pt x="3836696" y="0"/>
                  </a:lnTo>
                  <a:lnTo>
                    <a:pt x="3836696" y="746311"/>
                  </a:lnTo>
                  <a:lnTo>
                    <a:pt x="0" y="746311"/>
                  </a:lnTo>
                  <a:close/>
                </a:path>
              </a:pathLst>
            </a:custGeom>
          </p:spPr>
        </p:pic>
        <p:pic>
          <p:nvPicPr>
            <p:cNvPr id="571" name="图片 5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59"/>
            <a:stretch>
              <a:fillRect/>
            </a:stretch>
          </p:blipFill>
          <p:spPr>
            <a:xfrm>
              <a:off x="1595021" y="6622273"/>
              <a:ext cx="6655399" cy="235727"/>
            </a:xfrm>
            <a:custGeom>
              <a:avLst/>
              <a:gdLst>
                <a:gd name="connsiteX0" fmla="*/ 0 w 6655399"/>
                <a:gd name="connsiteY0" fmla="*/ 0 h 235727"/>
                <a:gd name="connsiteX1" fmla="*/ 6655399 w 6655399"/>
                <a:gd name="connsiteY1" fmla="*/ 0 h 235727"/>
                <a:gd name="connsiteX2" fmla="*/ 6655399 w 6655399"/>
                <a:gd name="connsiteY2" fmla="*/ 235727 h 235727"/>
                <a:gd name="connsiteX3" fmla="*/ 0 w 6655399"/>
                <a:gd name="connsiteY3" fmla="*/ 235727 h 23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235727">
                  <a:moveTo>
                    <a:pt x="0" y="0"/>
                  </a:moveTo>
                  <a:lnTo>
                    <a:pt x="6655399" y="0"/>
                  </a:lnTo>
                  <a:lnTo>
                    <a:pt x="6655399" y="235727"/>
                  </a:lnTo>
                  <a:lnTo>
                    <a:pt x="0" y="235727"/>
                  </a:lnTo>
                  <a:close/>
                </a:path>
              </a:pathLst>
            </a:custGeom>
          </p:spPr>
        </p:pic>
        <p:pic>
          <p:nvPicPr>
            <p:cNvPr id="573" name="图片 5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22"/>
            <a:stretch>
              <a:fillRect/>
            </a:stretch>
          </p:blipFill>
          <p:spPr>
            <a:xfrm>
              <a:off x="7955080" y="6646762"/>
              <a:ext cx="3836696" cy="211239"/>
            </a:xfrm>
            <a:custGeom>
              <a:avLst/>
              <a:gdLst>
                <a:gd name="connsiteX0" fmla="*/ 0 w 3836696"/>
                <a:gd name="connsiteY0" fmla="*/ 0 h 211239"/>
                <a:gd name="connsiteX1" fmla="*/ 3836696 w 3836696"/>
                <a:gd name="connsiteY1" fmla="*/ 0 h 211239"/>
                <a:gd name="connsiteX2" fmla="*/ 3836696 w 3836696"/>
                <a:gd name="connsiteY2" fmla="*/ 211239 h 211239"/>
                <a:gd name="connsiteX3" fmla="*/ 0 w 3836696"/>
                <a:gd name="connsiteY3" fmla="*/ 211239 h 2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211239">
                  <a:moveTo>
                    <a:pt x="0" y="0"/>
                  </a:moveTo>
                  <a:lnTo>
                    <a:pt x="3836696" y="0"/>
                  </a:lnTo>
                  <a:lnTo>
                    <a:pt x="3836696" y="211239"/>
                  </a:lnTo>
                  <a:lnTo>
                    <a:pt x="0" y="211239"/>
                  </a:lnTo>
                  <a:close/>
                </a:path>
              </a:pathLst>
            </a:custGeom>
          </p:spPr>
        </p:pic>
        <p:pic>
          <p:nvPicPr>
            <p:cNvPr id="575" name="图片 5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204"/>
            <a:stretch>
              <a:fillRect/>
            </a:stretch>
          </p:blipFill>
          <p:spPr>
            <a:xfrm>
              <a:off x="5731737" y="6541516"/>
              <a:ext cx="3836696" cy="316485"/>
            </a:xfrm>
            <a:custGeom>
              <a:avLst/>
              <a:gdLst>
                <a:gd name="connsiteX0" fmla="*/ 0 w 3836696"/>
                <a:gd name="connsiteY0" fmla="*/ 0 h 316485"/>
                <a:gd name="connsiteX1" fmla="*/ 3836696 w 3836696"/>
                <a:gd name="connsiteY1" fmla="*/ 0 h 316485"/>
                <a:gd name="connsiteX2" fmla="*/ 3836696 w 3836696"/>
                <a:gd name="connsiteY2" fmla="*/ 316485 h 316485"/>
                <a:gd name="connsiteX3" fmla="*/ 0 w 3836696"/>
                <a:gd name="connsiteY3" fmla="*/ 316485 h 31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316485">
                  <a:moveTo>
                    <a:pt x="0" y="0"/>
                  </a:moveTo>
                  <a:lnTo>
                    <a:pt x="3836696" y="0"/>
                  </a:lnTo>
                  <a:lnTo>
                    <a:pt x="3836696" y="316485"/>
                  </a:lnTo>
                  <a:lnTo>
                    <a:pt x="0" y="316485"/>
                  </a:lnTo>
                  <a:close/>
                </a:path>
              </a:pathLst>
            </a:custGeom>
          </p:spPr>
        </p:pic>
        <p:pic>
          <p:nvPicPr>
            <p:cNvPr id="577" name="图片 5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09"/>
            <a:stretch>
              <a:fillRect/>
            </a:stretch>
          </p:blipFill>
          <p:spPr>
            <a:xfrm>
              <a:off x="7964828" y="6289070"/>
              <a:ext cx="3836696" cy="568931"/>
            </a:xfrm>
            <a:custGeom>
              <a:avLst/>
              <a:gdLst>
                <a:gd name="connsiteX0" fmla="*/ 0 w 3836696"/>
                <a:gd name="connsiteY0" fmla="*/ 0 h 568931"/>
                <a:gd name="connsiteX1" fmla="*/ 3836696 w 3836696"/>
                <a:gd name="connsiteY1" fmla="*/ 0 h 568931"/>
                <a:gd name="connsiteX2" fmla="*/ 3836696 w 3836696"/>
                <a:gd name="connsiteY2" fmla="*/ 568931 h 568931"/>
                <a:gd name="connsiteX3" fmla="*/ 0 w 3836696"/>
                <a:gd name="connsiteY3" fmla="*/ 568931 h 56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568931">
                  <a:moveTo>
                    <a:pt x="0" y="0"/>
                  </a:moveTo>
                  <a:lnTo>
                    <a:pt x="3836696" y="0"/>
                  </a:lnTo>
                  <a:lnTo>
                    <a:pt x="3836696" y="568931"/>
                  </a:lnTo>
                  <a:lnTo>
                    <a:pt x="0" y="568931"/>
                  </a:lnTo>
                  <a:close/>
                </a:path>
              </a:pathLst>
            </a:custGeom>
          </p:spPr>
        </p:pic>
        <p:pic>
          <p:nvPicPr>
            <p:cNvPr id="579" name="图片 5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807"/>
            <a:stretch>
              <a:fillRect/>
            </a:stretch>
          </p:blipFill>
          <p:spPr>
            <a:xfrm>
              <a:off x="6879686" y="6676724"/>
              <a:ext cx="3836696" cy="181277"/>
            </a:xfrm>
            <a:custGeom>
              <a:avLst/>
              <a:gdLst>
                <a:gd name="connsiteX0" fmla="*/ 0 w 3836696"/>
                <a:gd name="connsiteY0" fmla="*/ 0 h 181277"/>
                <a:gd name="connsiteX1" fmla="*/ 3836696 w 3836696"/>
                <a:gd name="connsiteY1" fmla="*/ 0 h 181277"/>
                <a:gd name="connsiteX2" fmla="*/ 3836696 w 3836696"/>
                <a:gd name="connsiteY2" fmla="*/ 181277 h 181277"/>
                <a:gd name="connsiteX3" fmla="*/ 0 w 3836696"/>
                <a:gd name="connsiteY3" fmla="*/ 181277 h 18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181277">
                  <a:moveTo>
                    <a:pt x="0" y="0"/>
                  </a:moveTo>
                  <a:lnTo>
                    <a:pt x="3836696" y="0"/>
                  </a:lnTo>
                  <a:lnTo>
                    <a:pt x="3836696" y="181277"/>
                  </a:lnTo>
                  <a:lnTo>
                    <a:pt x="0" y="181277"/>
                  </a:lnTo>
                  <a:close/>
                </a:path>
              </a:pathLst>
            </a:custGeom>
          </p:spPr>
        </p:pic>
        <p:pic>
          <p:nvPicPr>
            <p:cNvPr id="581" name="图片 5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95"/>
            <a:stretch>
              <a:fillRect/>
            </a:stretch>
          </p:blipFill>
          <p:spPr>
            <a:xfrm>
              <a:off x="6283302" y="6060480"/>
              <a:ext cx="3683889" cy="797521"/>
            </a:xfrm>
            <a:custGeom>
              <a:avLst/>
              <a:gdLst>
                <a:gd name="connsiteX0" fmla="*/ 0 w 3683889"/>
                <a:gd name="connsiteY0" fmla="*/ 0 h 797521"/>
                <a:gd name="connsiteX1" fmla="*/ 3683889 w 3683889"/>
                <a:gd name="connsiteY1" fmla="*/ 0 h 797521"/>
                <a:gd name="connsiteX2" fmla="*/ 3683889 w 3683889"/>
                <a:gd name="connsiteY2" fmla="*/ 797521 h 797521"/>
                <a:gd name="connsiteX3" fmla="*/ 0 w 3683889"/>
                <a:gd name="connsiteY3" fmla="*/ 797521 h 79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89" h="797521">
                  <a:moveTo>
                    <a:pt x="0" y="0"/>
                  </a:moveTo>
                  <a:lnTo>
                    <a:pt x="3683889" y="0"/>
                  </a:lnTo>
                  <a:lnTo>
                    <a:pt x="3683889" y="797521"/>
                  </a:lnTo>
                  <a:lnTo>
                    <a:pt x="0" y="797521"/>
                  </a:lnTo>
                  <a:close/>
                </a:path>
              </a:pathLst>
            </a:custGeom>
          </p:spPr>
        </p:pic>
        <p:pic>
          <p:nvPicPr>
            <p:cNvPr id="583" name="图片 5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27"/>
            <a:stretch>
              <a:fillRect/>
            </a:stretch>
          </p:blipFill>
          <p:spPr>
            <a:xfrm>
              <a:off x="6404721" y="6403660"/>
              <a:ext cx="2005588" cy="454341"/>
            </a:xfrm>
            <a:custGeom>
              <a:avLst/>
              <a:gdLst>
                <a:gd name="connsiteX0" fmla="*/ 0 w 2005588"/>
                <a:gd name="connsiteY0" fmla="*/ 0 h 454341"/>
                <a:gd name="connsiteX1" fmla="*/ 2005588 w 2005588"/>
                <a:gd name="connsiteY1" fmla="*/ 0 h 454341"/>
                <a:gd name="connsiteX2" fmla="*/ 2005588 w 2005588"/>
                <a:gd name="connsiteY2" fmla="*/ 454341 h 454341"/>
                <a:gd name="connsiteX3" fmla="*/ 0 w 2005588"/>
                <a:gd name="connsiteY3" fmla="*/ 454341 h 4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454341">
                  <a:moveTo>
                    <a:pt x="0" y="0"/>
                  </a:moveTo>
                  <a:lnTo>
                    <a:pt x="2005588" y="0"/>
                  </a:lnTo>
                  <a:lnTo>
                    <a:pt x="2005588" y="454341"/>
                  </a:lnTo>
                  <a:lnTo>
                    <a:pt x="0" y="454341"/>
                  </a:lnTo>
                  <a:close/>
                </a:path>
              </a:pathLst>
            </a:custGeom>
          </p:spPr>
        </p:pic>
        <p:pic>
          <p:nvPicPr>
            <p:cNvPr id="585" name="图片 5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79"/>
            <a:stretch>
              <a:fillRect/>
            </a:stretch>
          </p:blipFill>
          <p:spPr>
            <a:xfrm>
              <a:off x="3236037" y="6446822"/>
              <a:ext cx="3836696" cy="411179"/>
            </a:xfrm>
            <a:custGeom>
              <a:avLst/>
              <a:gdLst>
                <a:gd name="connsiteX0" fmla="*/ 0 w 3836696"/>
                <a:gd name="connsiteY0" fmla="*/ 0 h 411179"/>
                <a:gd name="connsiteX1" fmla="*/ 3836696 w 3836696"/>
                <a:gd name="connsiteY1" fmla="*/ 0 h 411179"/>
                <a:gd name="connsiteX2" fmla="*/ 3836696 w 3836696"/>
                <a:gd name="connsiteY2" fmla="*/ 411179 h 411179"/>
                <a:gd name="connsiteX3" fmla="*/ 0 w 3836696"/>
                <a:gd name="connsiteY3" fmla="*/ 411179 h 4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11179">
                  <a:moveTo>
                    <a:pt x="0" y="0"/>
                  </a:moveTo>
                  <a:lnTo>
                    <a:pt x="3836696" y="0"/>
                  </a:lnTo>
                  <a:lnTo>
                    <a:pt x="3836696" y="411179"/>
                  </a:lnTo>
                  <a:lnTo>
                    <a:pt x="0" y="411179"/>
                  </a:lnTo>
                  <a:close/>
                </a:path>
              </a:pathLst>
            </a:custGeom>
          </p:spPr>
        </p:pic>
        <p:pic>
          <p:nvPicPr>
            <p:cNvPr id="587" name="图片 5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011"/>
            <a:stretch>
              <a:fillRect/>
            </a:stretch>
          </p:blipFill>
          <p:spPr>
            <a:xfrm>
              <a:off x="5013260" y="6413596"/>
              <a:ext cx="3836696" cy="444405"/>
            </a:xfrm>
            <a:custGeom>
              <a:avLst/>
              <a:gdLst>
                <a:gd name="connsiteX0" fmla="*/ 0 w 3836696"/>
                <a:gd name="connsiteY0" fmla="*/ 0 h 444405"/>
                <a:gd name="connsiteX1" fmla="*/ 3836696 w 3836696"/>
                <a:gd name="connsiteY1" fmla="*/ 0 h 444405"/>
                <a:gd name="connsiteX2" fmla="*/ 3836696 w 3836696"/>
                <a:gd name="connsiteY2" fmla="*/ 444405 h 444405"/>
                <a:gd name="connsiteX3" fmla="*/ 0 w 3836696"/>
                <a:gd name="connsiteY3" fmla="*/ 444405 h 44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44405">
                  <a:moveTo>
                    <a:pt x="0" y="0"/>
                  </a:moveTo>
                  <a:lnTo>
                    <a:pt x="3836696" y="0"/>
                  </a:lnTo>
                  <a:lnTo>
                    <a:pt x="3836696" y="444405"/>
                  </a:lnTo>
                  <a:lnTo>
                    <a:pt x="0" y="444405"/>
                  </a:lnTo>
                  <a:close/>
                </a:path>
              </a:pathLst>
            </a:custGeom>
          </p:spPr>
        </p:pic>
        <p:pic>
          <p:nvPicPr>
            <p:cNvPr id="595" name="图片 5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74"/>
            <a:stretch>
              <a:fillRect/>
            </a:stretch>
          </p:blipFill>
          <p:spPr>
            <a:xfrm flipH="1">
              <a:off x="8325685" y="6675549"/>
              <a:ext cx="2005588" cy="182451"/>
            </a:xfrm>
            <a:custGeom>
              <a:avLst/>
              <a:gdLst>
                <a:gd name="connsiteX0" fmla="*/ 2005588 w 2005588"/>
                <a:gd name="connsiteY0" fmla="*/ 0 h 182451"/>
                <a:gd name="connsiteX1" fmla="*/ 0 w 2005588"/>
                <a:gd name="connsiteY1" fmla="*/ 0 h 182451"/>
                <a:gd name="connsiteX2" fmla="*/ 0 w 2005588"/>
                <a:gd name="connsiteY2" fmla="*/ 182451 h 182451"/>
                <a:gd name="connsiteX3" fmla="*/ 2005588 w 2005588"/>
                <a:gd name="connsiteY3" fmla="*/ 182451 h 18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182451">
                  <a:moveTo>
                    <a:pt x="2005588" y="0"/>
                  </a:moveTo>
                  <a:lnTo>
                    <a:pt x="0" y="0"/>
                  </a:lnTo>
                  <a:lnTo>
                    <a:pt x="0" y="182451"/>
                  </a:lnTo>
                  <a:lnTo>
                    <a:pt x="2005588" y="182451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3665" y="5836285"/>
            <a:ext cx="11820525" cy="1044575"/>
            <a:chOff x="813190" y="5813254"/>
            <a:chExt cx="10988334" cy="1044747"/>
          </a:xfrm>
        </p:grpSpPr>
        <p:pic>
          <p:nvPicPr>
            <p:cNvPr id="547" name="图片 54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799"/>
            <a:stretch>
              <a:fillRect/>
            </a:stretch>
          </p:blipFill>
          <p:spPr>
            <a:xfrm flipH="1">
              <a:off x="813190" y="5813254"/>
              <a:ext cx="4775176" cy="1044747"/>
            </a:xfrm>
            <a:custGeom>
              <a:avLst/>
              <a:gdLst>
                <a:gd name="connsiteX0" fmla="*/ 4775176 w 4775176"/>
                <a:gd name="connsiteY0" fmla="*/ 0 h 1044747"/>
                <a:gd name="connsiteX1" fmla="*/ 0 w 4775176"/>
                <a:gd name="connsiteY1" fmla="*/ 0 h 1044747"/>
                <a:gd name="connsiteX2" fmla="*/ 0 w 4775176"/>
                <a:gd name="connsiteY2" fmla="*/ 1044747 h 1044747"/>
                <a:gd name="connsiteX3" fmla="*/ 4775176 w 4775176"/>
                <a:gd name="connsiteY3" fmla="*/ 1044747 h 104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5176" h="1044747">
                  <a:moveTo>
                    <a:pt x="4775176" y="0"/>
                  </a:moveTo>
                  <a:lnTo>
                    <a:pt x="0" y="0"/>
                  </a:lnTo>
                  <a:lnTo>
                    <a:pt x="0" y="1044747"/>
                  </a:lnTo>
                  <a:lnTo>
                    <a:pt x="4775176" y="1044747"/>
                  </a:lnTo>
                  <a:close/>
                </a:path>
              </a:pathLst>
            </a:custGeom>
          </p:spPr>
        </p:pic>
        <p:pic>
          <p:nvPicPr>
            <p:cNvPr id="549" name="图片 5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58"/>
            <a:stretch>
              <a:fillRect/>
            </a:stretch>
          </p:blipFill>
          <p:spPr>
            <a:xfrm>
              <a:off x="887550" y="6278446"/>
              <a:ext cx="2005588" cy="579554"/>
            </a:xfrm>
            <a:custGeom>
              <a:avLst/>
              <a:gdLst>
                <a:gd name="connsiteX0" fmla="*/ 0 w 2005588"/>
                <a:gd name="connsiteY0" fmla="*/ 0 h 579554"/>
                <a:gd name="connsiteX1" fmla="*/ 2005588 w 2005588"/>
                <a:gd name="connsiteY1" fmla="*/ 0 h 579554"/>
                <a:gd name="connsiteX2" fmla="*/ 2005588 w 2005588"/>
                <a:gd name="connsiteY2" fmla="*/ 579554 h 579554"/>
                <a:gd name="connsiteX3" fmla="*/ 0 w 2005588"/>
                <a:gd name="connsiteY3" fmla="*/ 579554 h 57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579554">
                  <a:moveTo>
                    <a:pt x="0" y="0"/>
                  </a:moveTo>
                  <a:lnTo>
                    <a:pt x="2005588" y="0"/>
                  </a:lnTo>
                  <a:lnTo>
                    <a:pt x="2005588" y="579554"/>
                  </a:lnTo>
                  <a:lnTo>
                    <a:pt x="0" y="579554"/>
                  </a:lnTo>
                  <a:close/>
                </a:path>
              </a:pathLst>
            </a:custGeom>
          </p:spPr>
        </p:pic>
        <p:pic>
          <p:nvPicPr>
            <p:cNvPr id="551" name="图片 5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1"/>
            <a:stretch>
              <a:fillRect/>
            </a:stretch>
          </p:blipFill>
          <p:spPr>
            <a:xfrm flipH="1">
              <a:off x="1184354" y="5934786"/>
              <a:ext cx="2005588" cy="923215"/>
            </a:xfrm>
            <a:custGeom>
              <a:avLst/>
              <a:gdLst>
                <a:gd name="connsiteX0" fmla="*/ 2005588 w 2005588"/>
                <a:gd name="connsiteY0" fmla="*/ 0 h 923215"/>
                <a:gd name="connsiteX1" fmla="*/ 0 w 2005588"/>
                <a:gd name="connsiteY1" fmla="*/ 0 h 923215"/>
                <a:gd name="connsiteX2" fmla="*/ 0 w 2005588"/>
                <a:gd name="connsiteY2" fmla="*/ 923215 h 923215"/>
                <a:gd name="connsiteX3" fmla="*/ 2005588 w 2005588"/>
                <a:gd name="connsiteY3" fmla="*/ 923215 h 92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923215">
                  <a:moveTo>
                    <a:pt x="2005588" y="0"/>
                  </a:moveTo>
                  <a:lnTo>
                    <a:pt x="0" y="0"/>
                  </a:lnTo>
                  <a:lnTo>
                    <a:pt x="0" y="923215"/>
                  </a:lnTo>
                  <a:lnTo>
                    <a:pt x="2005588" y="923215"/>
                  </a:lnTo>
                  <a:close/>
                </a:path>
              </a:pathLst>
            </a:custGeom>
          </p:spPr>
        </p:pic>
        <p:pic>
          <p:nvPicPr>
            <p:cNvPr id="559" name="图片 5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41"/>
            <a:stretch>
              <a:fillRect/>
            </a:stretch>
          </p:blipFill>
          <p:spPr>
            <a:xfrm>
              <a:off x="7076372" y="6153712"/>
              <a:ext cx="2005588" cy="704289"/>
            </a:xfrm>
            <a:custGeom>
              <a:avLst/>
              <a:gdLst>
                <a:gd name="connsiteX0" fmla="*/ 0 w 2005588"/>
                <a:gd name="connsiteY0" fmla="*/ 0 h 704289"/>
                <a:gd name="connsiteX1" fmla="*/ 2005588 w 2005588"/>
                <a:gd name="connsiteY1" fmla="*/ 0 h 704289"/>
                <a:gd name="connsiteX2" fmla="*/ 2005588 w 2005588"/>
                <a:gd name="connsiteY2" fmla="*/ 704289 h 704289"/>
                <a:gd name="connsiteX3" fmla="*/ 0 w 2005588"/>
                <a:gd name="connsiteY3" fmla="*/ 704289 h 70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704289">
                  <a:moveTo>
                    <a:pt x="0" y="0"/>
                  </a:moveTo>
                  <a:lnTo>
                    <a:pt x="2005588" y="0"/>
                  </a:lnTo>
                  <a:lnTo>
                    <a:pt x="2005588" y="704289"/>
                  </a:lnTo>
                  <a:lnTo>
                    <a:pt x="0" y="704289"/>
                  </a:lnTo>
                  <a:close/>
                </a:path>
              </a:pathLst>
            </a:cu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89"/>
            <a:stretch>
              <a:fillRect/>
            </a:stretch>
          </p:blipFill>
          <p:spPr>
            <a:xfrm rot="10800000">
              <a:off x="4215267" y="6521407"/>
              <a:ext cx="6655399" cy="336593"/>
            </a:xfrm>
            <a:custGeom>
              <a:avLst/>
              <a:gdLst>
                <a:gd name="connsiteX0" fmla="*/ 6655399 w 6655399"/>
                <a:gd name="connsiteY0" fmla="*/ 336593 h 336593"/>
                <a:gd name="connsiteX1" fmla="*/ 0 w 6655399"/>
                <a:gd name="connsiteY1" fmla="*/ 336593 h 336593"/>
                <a:gd name="connsiteX2" fmla="*/ 0 w 6655399"/>
                <a:gd name="connsiteY2" fmla="*/ 0 h 336593"/>
                <a:gd name="connsiteX3" fmla="*/ 6655399 w 6655399"/>
                <a:gd name="connsiteY3" fmla="*/ 0 h 33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336593">
                  <a:moveTo>
                    <a:pt x="6655399" y="336593"/>
                  </a:moveTo>
                  <a:lnTo>
                    <a:pt x="0" y="336593"/>
                  </a:lnTo>
                  <a:lnTo>
                    <a:pt x="0" y="0"/>
                  </a:lnTo>
                  <a:lnTo>
                    <a:pt x="6655399" y="0"/>
                  </a:lnTo>
                  <a:close/>
                </a:path>
              </a:pathLst>
            </a:custGeom>
          </p:spPr>
        </p:pic>
        <p:pic>
          <p:nvPicPr>
            <p:cNvPr id="567" name="图片 5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083"/>
            <a:stretch>
              <a:fillRect/>
            </a:stretch>
          </p:blipFill>
          <p:spPr>
            <a:xfrm flipH="1">
              <a:off x="872534" y="6595652"/>
              <a:ext cx="4749497" cy="262349"/>
            </a:xfrm>
            <a:custGeom>
              <a:avLst/>
              <a:gdLst>
                <a:gd name="connsiteX0" fmla="*/ 4749497 w 4749497"/>
                <a:gd name="connsiteY0" fmla="*/ 0 h 262349"/>
                <a:gd name="connsiteX1" fmla="*/ 0 w 4749497"/>
                <a:gd name="connsiteY1" fmla="*/ 0 h 262349"/>
                <a:gd name="connsiteX2" fmla="*/ 0 w 4749497"/>
                <a:gd name="connsiteY2" fmla="*/ 262349 h 262349"/>
                <a:gd name="connsiteX3" fmla="*/ 4749497 w 4749497"/>
                <a:gd name="connsiteY3" fmla="*/ 262349 h 2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497" h="262349">
                  <a:moveTo>
                    <a:pt x="4749497" y="0"/>
                  </a:moveTo>
                  <a:lnTo>
                    <a:pt x="0" y="0"/>
                  </a:lnTo>
                  <a:lnTo>
                    <a:pt x="0" y="262349"/>
                  </a:lnTo>
                  <a:lnTo>
                    <a:pt x="4749497" y="262349"/>
                  </a:lnTo>
                  <a:close/>
                </a:path>
              </a:pathLst>
            </a:custGeom>
          </p:spPr>
        </p:pic>
        <p:pic>
          <p:nvPicPr>
            <p:cNvPr id="569" name="图片 5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35"/>
            <a:stretch>
              <a:fillRect/>
            </a:stretch>
          </p:blipFill>
          <p:spPr>
            <a:xfrm>
              <a:off x="1975864" y="6111690"/>
              <a:ext cx="3836696" cy="746311"/>
            </a:xfrm>
            <a:custGeom>
              <a:avLst/>
              <a:gdLst>
                <a:gd name="connsiteX0" fmla="*/ 0 w 3836696"/>
                <a:gd name="connsiteY0" fmla="*/ 0 h 746311"/>
                <a:gd name="connsiteX1" fmla="*/ 3836696 w 3836696"/>
                <a:gd name="connsiteY1" fmla="*/ 0 h 746311"/>
                <a:gd name="connsiteX2" fmla="*/ 3836696 w 3836696"/>
                <a:gd name="connsiteY2" fmla="*/ 746311 h 746311"/>
                <a:gd name="connsiteX3" fmla="*/ 0 w 3836696"/>
                <a:gd name="connsiteY3" fmla="*/ 746311 h 74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746311">
                  <a:moveTo>
                    <a:pt x="0" y="0"/>
                  </a:moveTo>
                  <a:lnTo>
                    <a:pt x="3836696" y="0"/>
                  </a:lnTo>
                  <a:lnTo>
                    <a:pt x="3836696" y="746311"/>
                  </a:lnTo>
                  <a:lnTo>
                    <a:pt x="0" y="746311"/>
                  </a:lnTo>
                  <a:close/>
                </a:path>
              </a:pathLst>
            </a:custGeom>
          </p:spPr>
        </p:pic>
        <p:pic>
          <p:nvPicPr>
            <p:cNvPr id="571" name="图片 5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59"/>
            <a:stretch>
              <a:fillRect/>
            </a:stretch>
          </p:blipFill>
          <p:spPr>
            <a:xfrm>
              <a:off x="1595021" y="6622273"/>
              <a:ext cx="6655399" cy="235727"/>
            </a:xfrm>
            <a:custGeom>
              <a:avLst/>
              <a:gdLst>
                <a:gd name="connsiteX0" fmla="*/ 0 w 6655399"/>
                <a:gd name="connsiteY0" fmla="*/ 0 h 235727"/>
                <a:gd name="connsiteX1" fmla="*/ 6655399 w 6655399"/>
                <a:gd name="connsiteY1" fmla="*/ 0 h 235727"/>
                <a:gd name="connsiteX2" fmla="*/ 6655399 w 6655399"/>
                <a:gd name="connsiteY2" fmla="*/ 235727 h 235727"/>
                <a:gd name="connsiteX3" fmla="*/ 0 w 6655399"/>
                <a:gd name="connsiteY3" fmla="*/ 235727 h 23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235727">
                  <a:moveTo>
                    <a:pt x="0" y="0"/>
                  </a:moveTo>
                  <a:lnTo>
                    <a:pt x="6655399" y="0"/>
                  </a:lnTo>
                  <a:lnTo>
                    <a:pt x="6655399" y="235727"/>
                  </a:lnTo>
                  <a:lnTo>
                    <a:pt x="0" y="235727"/>
                  </a:lnTo>
                  <a:close/>
                </a:path>
              </a:pathLst>
            </a:custGeom>
          </p:spPr>
        </p:pic>
        <p:pic>
          <p:nvPicPr>
            <p:cNvPr id="573" name="图片 57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22"/>
            <a:stretch>
              <a:fillRect/>
            </a:stretch>
          </p:blipFill>
          <p:spPr>
            <a:xfrm>
              <a:off x="7955080" y="6646762"/>
              <a:ext cx="3836696" cy="211239"/>
            </a:xfrm>
            <a:custGeom>
              <a:avLst/>
              <a:gdLst>
                <a:gd name="connsiteX0" fmla="*/ 0 w 3836696"/>
                <a:gd name="connsiteY0" fmla="*/ 0 h 211239"/>
                <a:gd name="connsiteX1" fmla="*/ 3836696 w 3836696"/>
                <a:gd name="connsiteY1" fmla="*/ 0 h 211239"/>
                <a:gd name="connsiteX2" fmla="*/ 3836696 w 3836696"/>
                <a:gd name="connsiteY2" fmla="*/ 211239 h 211239"/>
                <a:gd name="connsiteX3" fmla="*/ 0 w 3836696"/>
                <a:gd name="connsiteY3" fmla="*/ 211239 h 2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211239">
                  <a:moveTo>
                    <a:pt x="0" y="0"/>
                  </a:moveTo>
                  <a:lnTo>
                    <a:pt x="3836696" y="0"/>
                  </a:lnTo>
                  <a:lnTo>
                    <a:pt x="3836696" y="211239"/>
                  </a:lnTo>
                  <a:lnTo>
                    <a:pt x="0" y="211239"/>
                  </a:lnTo>
                  <a:close/>
                </a:path>
              </a:pathLst>
            </a:custGeom>
          </p:spPr>
        </p:pic>
        <p:pic>
          <p:nvPicPr>
            <p:cNvPr id="575" name="图片 5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204"/>
            <a:stretch>
              <a:fillRect/>
            </a:stretch>
          </p:blipFill>
          <p:spPr>
            <a:xfrm>
              <a:off x="5731737" y="6541516"/>
              <a:ext cx="3836696" cy="316485"/>
            </a:xfrm>
            <a:custGeom>
              <a:avLst/>
              <a:gdLst>
                <a:gd name="connsiteX0" fmla="*/ 0 w 3836696"/>
                <a:gd name="connsiteY0" fmla="*/ 0 h 316485"/>
                <a:gd name="connsiteX1" fmla="*/ 3836696 w 3836696"/>
                <a:gd name="connsiteY1" fmla="*/ 0 h 316485"/>
                <a:gd name="connsiteX2" fmla="*/ 3836696 w 3836696"/>
                <a:gd name="connsiteY2" fmla="*/ 316485 h 316485"/>
                <a:gd name="connsiteX3" fmla="*/ 0 w 3836696"/>
                <a:gd name="connsiteY3" fmla="*/ 316485 h 31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316485">
                  <a:moveTo>
                    <a:pt x="0" y="0"/>
                  </a:moveTo>
                  <a:lnTo>
                    <a:pt x="3836696" y="0"/>
                  </a:lnTo>
                  <a:lnTo>
                    <a:pt x="3836696" y="316485"/>
                  </a:lnTo>
                  <a:lnTo>
                    <a:pt x="0" y="316485"/>
                  </a:lnTo>
                  <a:close/>
                </a:path>
              </a:pathLst>
            </a:custGeom>
          </p:spPr>
        </p:pic>
        <p:pic>
          <p:nvPicPr>
            <p:cNvPr id="577" name="图片 57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09"/>
            <a:stretch>
              <a:fillRect/>
            </a:stretch>
          </p:blipFill>
          <p:spPr>
            <a:xfrm>
              <a:off x="7964828" y="6289070"/>
              <a:ext cx="3836696" cy="568931"/>
            </a:xfrm>
            <a:custGeom>
              <a:avLst/>
              <a:gdLst>
                <a:gd name="connsiteX0" fmla="*/ 0 w 3836696"/>
                <a:gd name="connsiteY0" fmla="*/ 0 h 568931"/>
                <a:gd name="connsiteX1" fmla="*/ 3836696 w 3836696"/>
                <a:gd name="connsiteY1" fmla="*/ 0 h 568931"/>
                <a:gd name="connsiteX2" fmla="*/ 3836696 w 3836696"/>
                <a:gd name="connsiteY2" fmla="*/ 568931 h 568931"/>
                <a:gd name="connsiteX3" fmla="*/ 0 w 3836696"/>
                <a:gd name="connsiteY3" fmla="*/ 568931 h 56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568931">
                  <a:moveTo>
                    <a:pt x="0" y="0"/>
                  </a:moveTo>
                  <a:lnTo>
                    <a:pt x="3836696" y="0"/>
                  </a:lnTo>
                  <a:lnTo>
                    <a:pt x="3836696" y="568931"/>
                  </a:lnTo>
                  <a:lnTo>
                    <a:pt x="0" y="568931"/>
                  </a:lnTo>
                  <a:close/>
                </a:path>
              </a:pathLst>
            </a:custGeom>
          </p:spPr>
        </p:pic>
        <p:pic>
          <p:nvPicPr>
            <p:cNvPr id="579" name="图片 57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807"/>
            <a:stretch>
              <a:fillRect/>
            </a:stretch>
          </p:blipFill>
          <p:spPr>
            <a:xfrm>
              <a:off x="6879686" y="6676724"/>
              <a:ext cx="3836696" cy="181277"/>
            </a:xfrm>
            <a:custGeom>
              <a:avLst/>
              <a:gdLst>
                <a:gd name="connsiteX0" fmla="*/ 0 w 3836696"/>
                <a:gd name="connsiteY0" fmla="*/ 0 h 181277"/>
                <a:gd name="connsiteX1" fmla="*/ 3836696 w 3836696"/>
                <a:gd name="connsiteY1" fmla="*/ 0 h 181277"/>
                <a:gd name="connsiteX2" fmla="*/ 3836696 w 3836696"/>
                <a:gd name="connsiteY2" fmla="*/ 181277 h 181277"/>
                <a:gd name="connsiteX3" fmla="*/ 0 w 3836696"/>
                <a:gd name="connsiteY3" fmla="*/ 181277 h 18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181277">
                  <a:moveTo>
                    <a:pt x="0" y="0"/>
                  </a:moveTo>
                  <a:lnTo>
                    <a:pt x="3836696" y="0"/>
                  </a:lnTo>
                  <a:lnTo>
                    <a:pt x="3836696" y="181277"/>
                  </a:lnTo>
                  <a:lnTo>
                    <a:pt x="0" y="181277"/>
                  </a:lnTo>
                  <a:close/>
                </a:path>
              </a:pathLst>
            </a:custGeom>
          </p:spPr>
        </p:pic>
        <p:pic>
          <p:nvPicPr>
            <p:cNvPr id="581" name="图片 5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95"/>
            <a:stretch>
              <a:fillRect/>
            </a:stretch>
          </p:blipFill>
          <p:spPr>
            <a:xfrm>
              <a:off x="6283302" y="6060480"/>
              <a:ext cx="3683889" cy="797521"/>
            </a:xfrm>
            <a:custGeom>
              <a:avLst/>
              <a:gdLst>
                <a:gd name="connsiteX0" fmla="*/ 0 w 3683889"/>
                <a:gd name="connsiteY0" fmla="*/ 0 h 797521"/>
                <a:gd name="connsiteX1" fmla="*/ 3683889 w 3683889"/>
                <a:gd name="connsiteY1" fmla="*/ 0 h 797521"/>
                <a:gd name="connsiteX2" fmla="*/ 3683889 w 3683889"/>
                <a:gd name="connsiteY2" fmla="*/ 797521 h 797521"/>
                <a:gd name="connsiteX3" fmla="*/ 0 w 3683889"/>
                <a:gd name="connsiteY3" fmla="*/ 797521 h 79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89" h="797521">
                  <a:moveTo>
                    <a:pt x="0" y="0"/>
                  </a:moveTo>
                  <a:lnTo>
                    <a:pt x="3683889" y="0"/>
                  </a:lnTo>
                  <a:lnTo>
                    <a:pt x="3683889" y="797521"/>
                  </a:lnTo>
                  <a:lnTo>
                    <a:pt x="0" y="797521"/>
                  </a:lnTo>
                  <a:close/>
                </a:path>
              </a:pathLst>
            </a:custGeom>
          </p:spPr>
        </p:pic>
        <p:pic>
          <p:nvPicPr>
            <p:cNvPr id="583" name="图片 5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27"/>
            <a:stretch>
              <a:fillRect/>
            </a:stretch>
          </p:blipFill>
          <p:spPr>
            <a:xfrm>
              <a:off x="6404721" y="6403660"/>
              <a:ext cx="2005588" cy="454341"/>
            </a:xfrm>
            <a:custGeom>
              <a:avLst/>
              <a:gdLst>
                <a:gd name="connsiteX0" fmla="*/ 0 w 2005588"/>
                <a:gd name="connsiteY0" fmla="*/ 0 h 454341"/>
                <a:gd name="connsiteX1" fmla="*/ 2005588 w 2005588"/>
                <a:gd name="connsiteY1" fmla="*/ 0 h 454341"/>
                <a:gd name="connsiteX2" fmla="*/ 2005588 w 2005588"/>
                <a:gd name="connsiteY2" fmla="*/ 454341 h 454341"/>
                <a:gd name="connsiteX3" fmla="*/ 0 w 2005588"/>
                <a:gd name="connsiteY3" fmla="*/ 454341 h 4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454341">
                  <a:moveTo>
                    <a:pt x="0" y="0"/>
                  </a:moveTo>
                  <a:lnTo>
                    <a:pt x="2005588" y="0"/>
                  </a:lnTo>
                  <a:lnTo>
                    <a:pt x="2005588" y="454341"/>
                  </a:lnTo>
                  <a:lnTo>
                    <a:pt x="0" y="454341"/>
                  </a:lnTo>
                  <a:close/>
                </a:path>
              </a:pathLst>
            </a:custGeom>
          </p:spPr>
        </p:pic>
        <p:pic>
          <p:nvPicPr>
            <p:cNvPr id="585" name="图片 58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79"/>
            <a:stretch>
              <a:fillRect/>
            </a:stretch>
          </p:blipFill>
          <p:spPr>
            <a:xfrm>
              <a:off x="3236037" y="6446822"/>
              <a:ext cx="3836696" cy="411179"/>
            </a:xfrm>
            <a:custGeom>
              <a:avLst/>
              <a:gdLst>
                <a:gd name="connsiteX0" fmla="*/ 0 w 3836696"/>
                <a:gd name="connsiteY0" fmla="*/ 0 h 411179"/>
                <a:gd name="connsiteX1" fmla="*/ 3836696 w 3836696"/>
                <a:gd name="connsiteY1" fmla="*/ 0 h 411179"/>
                <a:gd name="connsiteX2" fmla="*/ 3836696 w 3836696"/>
                <a:gd name="connsiteY2" fmla="*/ 411179 h 411179"/>
                <a:gd name="connsiteX3" fmla="*/ 0 w 3836696"/>
                <a:gd name="connsiteY3" fmla="*/ 411179 h 4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11179">
                  <a:moveTo>
                    <a:pt x="0" y="0"/>
                  </a:moveTo>
                  <a:lnTo>
                    <a:pt x="3836696" y="0"/>
                  </a:lnTo>
                  <a:lnTo>
                    <a:pt x="3836696" y="411179"/>
                  </a:lnTo>
                  <a:lnTo>
                    <a:pt x="0" y="411179"/>
                  </a:lnTo>
                  <a:close/>
                </a:path>
              </a:pathLst>
            </a:custGeom>
          </p:spPr>
        </p:pic>
        <p:pic>
          <p:nvPicPr>
            <p:cNvPr id="587" name="图片 58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011"/>
            <a:stretch>
              <a:fillRect/>
            </a:stretch>
          </p:blipFill>
          <p:spPr>
            <a:xfrm>
              <a:off x="5013260" y="6413596"/>
              <a:ext cx="3836696" cy="444405"/>
            </a:xfrm>
            <a:custGeom>
              <a:avLst/>
              <a:gdLst>
                <a:gd name="connsiteX0" fmla="*/ 0 w 3836696"/>
                <a:gd name="connsiteY0" fmla="*/ 0 h 444405"/>
                <a:gd name="connsiteX1" fmla="*/ 3836696 w 3836696"/>
                <a:gd name="connsiteY1" fmla="*/ 0 h 444405"/>
                <a:gd name="connsiteX2" fmla="*/ 3836696 w 3836696"/>
                <a:gd name="connsiteY2" fmla="*/ 444405 h 444405"/>
                <a:gd name="connsiteX3" fmla="*/ 0 w 3836696"/>
                <a:gd name="connsiteY3" fmla="*/ 444405 h 44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44405">
                  <a:moveTo>
                    <a:pt x="0" y="0"/>
                  </a:moveTo>
                  <a:lnTo>
                    <a:pt x="3836696" y="0"/>
                  </a:lnTo>
                  <a:lnTo>
                    <a:pt x="3836696" y="444405"/>
                  </a:lnTo>
                  <a:lnTo>
                    <a:pt x="0" y="444405"/>
                  </a:lnTo>
                  <a:close/>
                </a:path>
              </a:pathLst>
            </a:custGeom>
          </p:spPr>
        </p:pic>
        <p:pic>
          <p:nvPicPr>
            <p:cNvPr id="595" name="图片 5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74"/>
            <a:stretch>
              <a:fillRect/>
            </a:stretch>
          </p:blipFill>
          <p:spPr>
            <a:xfrm flipH="1">
              <a:off x="8325685" y="6675549"/>
              <a:ext cx="2005588" cy="182451"/>
            </a:xfrm>
            <a:custGeom>
              <a:avLst/>
              <a:gdLst>
                <a:gd name="connsiteX0" fmla="*/ 2005588 w 2005588"/>
                <a:gd name="connsiteY0" fmla="*/ 0 h 182451"/>
                <a:gd name="connsiteX1" fmla="*/ 0 w 2005588"/>
                <a:gd name="connsiteY1" fmla="*/ 0 h 182451"/>
                <a:gd name="connsiteX2" fmla="*/ 0 w 2005588"/>
                <a:gd name="connsiteY2" fmla="*/ 182451 h 182451"/>
                <a:gd name="connsiteX3" fmla="*/ 2005588 w 2005588"/>
                <a:gd name="connsiteY3" fmla="*/ 182451 h 18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182451">
                  <a:moveTo>
                    <a:pt x="2005588" y="0"/>
                  </a:moveTo>
                  <a:lnTo>
                    <a:pt x="0" y="0"/>
                  </a:lnTo>
                  <a:lnTo>
                    <a:pt x="0" y="182451"/>
                  </a:lnTo>
                  <a:lnTo>
                    <a:pt x="2005588" y="182451"/>
                  </a:lnTo>
                  <a:close/>
                </a:path>
              </a:pathLst>
            </a:custGeom>
          </p:spPr>
        </p:pic>
      </p:grpSp>
      <p:grpSp>
        <p:nvGrpSpPr>
          <p:cNvPr id="138" name="组合 137"/>
          <p:cNvGrpSpPr/>
          <p:nvPr/>
        </p:nvGrpSpPr>
        <p:grpSpPr>
          <a:xfrm>
            <a:off x="-5080" y="995680"/>
            <a:ext cx="11939270" cy="5734050"/>
            <a:chOff x="1687350" y="1556703"/>
            <a:chExt cx="2758827" cy="5565989"/>
          </a:xfrm>
        </p:grpSpPr>
        <p:sp>
          <p:nvSpPr>
            <p:cNvPr id="143" name="矩形: 圆角 142"/>
            <p:cNvSpPr/>
            <p:nvPr/>
          </p:nvSpPr>
          <p:spPr>
            <a:xfrm>
              <a:off x="1687350" y="1556703"/>
              <a:ext cx="2758827" cy="5565989"/>
            </a:xfrm>
            <a:prstGeom prst="roundRect">
              <a:avLst>
                <a:gd name="adj" fmla="val 5069"/>
              </a:avLst>
            </a:prstGeom>
            <a:gradFill>
              <a:gsLst>
                <a:gs pos="96000">
                  <a:schemeClr val="bg1">
                    <a:alpha val="0"/>
                  </a:schemeClr>
                </a:gs>
                <a:gs pos="82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406400" dist="254000" dir="2700000" algn="tl" rotWithShape="0">
                <a:schemeClr val="accent1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矩形: 圆角 143"/>
            <p:cNvSpPr/>
            <p:nvPr/>
          </p:nvSpPr>
          <p:spPr>
            <a:xfrm>
              <a:off x="1770407" y="1647825"/>
              <a:ext cx="2592713" cy="5355850"/>
            </a:xfrm>
            <a:prstGeom prst="roundRect">
              <a:avLst>
                <a:gd name="adj" fmla="val 5069"/>
              </a:avLst>
            </a:prstGeom>
            <a:noFill/>
            <a:ln>
              <a:gradFill>
                <a:gsLst>
                  <a:gs pos="62000">
                    <a:schemeClr val="bg2"/>
                  </a:gs>
                  <a:gs pos="95000">
                    <a:schemeClr val="bg2"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实验关键代码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13080" y="1212850"/>
            <a:ext cx="49314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y = conv(x_noisy, h);</a:t>
            </a:r>
          </a:p>
          <a:p>
            <a:r>
              <a:t>% 包络检测</a:t>
            </a:r>
          </a:p>
          <a:p>
            <a:r>
              <a:t>envelope = abs(hilbert(y));</a:t>
            </a:r>
          </a:p>
          <a:p>
            <a:r>
              <a:t>m_guji=length(envelope)*(T+t1)/length(x);</a:t>
            </a:r>
          </a:p>
          <a:p>
            <a:r>
              <a:t>m_guji=0:1/fs:m_guji-1/fs;</a:t>
            </a:r>
          </a:p>
          <a:p>
            <a:r>
              <a:t>plot(m_guji,envelope,'r')</a:t>
            </a:r>
          </a:p>
          <a:p>
            <a:r>
              <a:t>% 估计到达时间</a:t>
            </a:r>
          </a:p>
          <a:p>
            <a:r>
              <a:t>if(SNR&gt;=-10)</a:t>
            </a:r>
          </a:p>
          <a:p>
            <a:r>
              <a:t>    window_size = (tm-t1)*900;  % 窗口大小，假设为100</a:t>
            </a:r>
          </a:p>
          <a:p>
            <a:r>
              <a:t>    tolerance = 0.0005;  % 误差容限，假设为2%</a:t>
            </a:r>
          </a:p>
          <a:p>
            <a:r>
              <a:t>    start_idx = 1;  % 起始索引，假设为1</a:t>
            </a:r>
          </a:p>
          <a:p>
            <a:r>
              <a:t>    window1=0;</a:t>
            </a:r>
          </a:p>
          <a:p>
            <a:r>
              <a:rPr>
                <a:sym typeface="+mn-ea"/>
              </a:rPr>
              <a:t>    while start_idx + window_size &lt;= length(envelope)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if(envelope(start_idx)&gt;100)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window1 = envelope(start_idx : start_idx + window_size - 1);  % 获取当前窗口</a:t>
            </a: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230" y="5236845"/>
            <a:ext cx="5926455" cy="1607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27345" y="1098550"/>
            <a:ext cx="61188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>
              <a:sym typeface="+mn-ea"/>
            </a:endParaRPr>
          </a:p>
          <a:p>
            <a:r>
              <a:rPr>
                <a:sym typeface="+mn-ea"/>
              </a:rPr>
              <a:t>  if abs(window1(end) - window1(1)) / window1(1) &lt;= tolerance  % 判断窗口最后一个值与第一个值的误差是否小于误差容限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first_val = window1(1);  % 取出第一个值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break;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end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end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start_idx = start_idx + 1;  % 窗口向右滑动1个样本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end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else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[max1 ,start_idx]=max(envelope);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end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res=m_guji(start_idx);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t1_estimated = res-T;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1125" y="995680"/>
            <a:ext cx="11954510" cy="5734050"/>
            <a:chOff x="1687350" y="1556703"/>
            <a:chExt cx="2758827" cy="5565989"/>
          </a:xfrm>
        </p:grpSpPr>
        <p:sp>
          <p:nvSpPr>
            <p:cNvPr id="6" name="矩形: 圆角 142"/>
            <p:cNvSpPr/>
            <p:nvPr/>
          </p:nvSpPr>
          <p:spPr>
            <a:xfrm>
              <a:off x="1687350" y="1556703"/>
              <a:ext cx="2758827" cy="5565989"/>
            </a:xfrm>
            <a:prstGeom prst="roundRect">
              <a:avLst>
                <a:gd name="adj" fmla="val 5069"/>
              </a:avLst>
            </a:prstGeom>
            <a:gradFill>
              <a:gsLst>
                <a:gs pos="96000">
                  <a:schemeClr val="bg1">
                    <a:alpha val="0"/>
                  </a:schemeClr>
                </a:gs>
                <a:gs pos="82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406400" dist="254000" dir="2700000" algn="tl" rotWithShape="0">
                <a:schemeClr val="accent1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: 圆角 143"/>
            <p:cNvSpPr/>
            <p:nvPr/>
          </p:nvSpPr>
          <p:spPr>
            <a:xfrm>
              <a:off x="1770407" y="1647825"/>
              <a:ext cx="2592713" cy="5355850"/>
            </a:xfrm>
            <a:prstGeom prst="roundRect">
              <a:avLst>
                <a:gd name="adj" fmla="val 5069"/>
              </a:avLst>
            </a:prstGeom>
            <a:noFill/>
            <a:ln>
              <a:gradFill>
                <a:gsLst>
                  <a:gs pos="62000">
                    <a:schemeClr val="bg2"/>
                  </a:gs>
                  <a:gs pos="95000">
                    <a:schemeClr val="bg2"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实验关键代码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13080" y="1212850"/>
            <a:ext cx="53549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matched_filter_output = zeros(N, 1);</a:t>
            </a:r>
          </a:p>
          <a:p>
            <a:r>
              <a:t>for i = 0:N-1</a:t>
            </a:r>
          </a:p>
          <a:p>
            <a:r>
              <a:t>    filtered_signal = sin((wo + i * dw) * (T+tm-t_esi));</a:t>
            </a:r>
          </a:p>
          <a:p>
            <a:r>
              <a:t>    c((i+1),:)=abs(hilbert(conv(x , filtered_signal)));</a:t>
            </a:r>
          </a:p>
          <a:p>
            <a:r>
              <a:t>    matched_filter_output(i + 1) = sum(abs(hilbert(conv(x , filtered_signal))));</a:t>
            </a:r>
          </a:p>
          <a:p>
            <a:r>
              <a:t>end</a:t>
            </a:r>
          </a:p>
          <a:p>
            <a:r>
              <a:t>% 频率估计</a:t>
            </a:r>
          </a:p>
          <a:p>
            <a:r>
              <a:t>[max_val, max_idx] = max(matched_filter_output);</a:t>
            </a:r>
          </a:p>
          <a:p>
            <a:r>
              <a:t>time_esta=c(max_idx,:);</a:t>
            </a:r>
          </a:p>
          <a:p>
            <a:r>
              <a:t>time_guji=length(time_esta)*(T+t1)/length(sig2_x );</a:t>
            </a:r>
          </a:p>
          <a:p>
            <a:r>
              <a:t>time_guji=0:1/fs:time_guji-1/fs;</a:t>
            </a:r>
          </a:p>
          <a:p>
            <a:r>
              <a:t>plot(time_guji,time_esta,'r')</a:t>
            </a:r>
          </a:p>
          <a:p>
            <a:r>
              <a:t>estimated_freq = (wo + (max_idx - 1) * dw) / (2 * pi);</a:t>
            </a:r>
          </a:p>
          <a:p>
            <a:r>
              <a:t>if(SNR&gt;=-10)</a:t>
            </a:r>
          </a:p>
          <a:p>
            <a:r>
              <a:t>    window_size = (tm-t1)*900;  % 窗口大小，假设为100</a:t>
            </a:r>
          </a:p>
          <a:p>
            <a:r>
              <a:rPr>
                <a:sym typeface="+mn-ea"/>
              </a:rPr>
              <a:t>    tolerance = 0.0005;  % 误差容限，假设为2%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0910" y="1089660"/>
            <a:ext cx="58312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    start_idx = 1;  % 起始索引，假设为1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window1=0;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while start_idx + window_size &lt;= length(time_esta)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if(time_esta(start_idx)&gt;100)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window1 = time_esta(start_idx : start_idx + window_size - 1);  % 获取当前窗口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if abs(window1(end) - window1(1)) / window1(1) &lt;= tolerance  % 判断窗口最后一个值与第一个值的误差是否小于误差容限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first_val = window1(1);  % 取出第一个值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break;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end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end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start_idx = start_idx + 1;  % 窗口向右滑动1个样本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end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else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[max1 ,start_idx]=max(time_esta);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end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res=time_guji(start_idx);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t1_estimated = res-T;</a:t>
            </a:r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1208752"/>
            <a:ext cx="4139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）通过改变信号幅度，控制输入信噪比；采集几组不同信噪比下时延已知、频率未知信号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2132082"/>
            <a:ext cx="4800600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025243" y="1210087"/>
            <a:ext cx="50618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）在不同的输入信噪比条件下，利用最大似然估计，观察、记录并分析信噪比 对频率估计结果的影响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25243" y="2132081"/>
          <a:ext cx="5280066" cy="3515832"/>
        </p:xfrm>
        <a:graphic>
          <a:graphicData uri="http://schemas.openxmlformats.org/drawingml/2006/table">
            <a:tbl>
              <a:tblPr firstRow="1" firstCol="1" bandRow="1"/>
              <a:tblGrid>
                <a:gridCol w="1759810"/>
                <a:gridCol w="1759810"/>
                <a:gridCol w="1760446"/>
              </a:tblGrid>
              <a:tr h="585972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972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 </a:t>
                      </a: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 Hz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32.00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972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 </a:t>
                      </a: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-30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48.00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972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10.00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972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10.00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972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当改变频率为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50.00 Hz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95" y="1098550"/>
            <a:ext cx="6863080" cy="51396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041390" y="2060575"/>
          <a:ext cx="5267960" cy="3728720"/>
        </p:xfrm>
        <a:graphic>
          <a:graphicData uri="http://schemas.openxmlformats.org/drawingml/2006/table">
            <a:tbl>
              <a:tblPr firstRow="1" firstCol="1" bandRow="1"/>
              <a:tblGrid>
                <a:gridCol w="2633980"/>
                <a:gridCol w="2633980"/>
              </a:tblGrid>
              <a:tr h="247650">
                <a:tc gridSpan="2">
                  <a:txBody>
                    <a:bodyPr/>
                    <a:lstStyle/>
                    <a:p>
                      <a:pPr algn="ctr"/>
                      <a:r>
                        <a:rPr lang="zh-CN" sz="15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幅度为</a:t>
                      </a:r>
                      <a:r>
                        <a:rPr lang="en-US" sz="15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 </a:t>
                      </a:r>
                      <a:r>
                        <a:rPr lang="zh-CN" sz="15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5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50190"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真实时间：</a:t>
                      </a: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估计时间：</a:t>
                      </a: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-1.461s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880">
                <a:tc gridSpan="2"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100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" y="2061210"/>
            <a:ext cx="5816600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6121" y="793487"/>
            <a:ext cx="5389880" cy="11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84092" numCol="1" anchor="ctr" anchorCtr="0" compatLnSpc="1"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估计正弦信号的时延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）通过改变信号幅度，控制输入信噪比；采集几组不同信噪比下频率已知、时延未知信号；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4285" y="1098424"/>
            <a:ext cx="5267960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）此时保持时延不变，改变信噪比，在不同的输入信噪比条件下，利用最大似然估计，观察、记录并分析信噪比 对时延估计结果的影响；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279021" y="5935813"/>
            <a:ext cx="3603357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并且由于数值计算的问题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上面会有一定的扰动，所以需要加入滑动窗口判断出最大值所对应的位置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680" y="2543941"/>
            <a:ext cx="5249940" cy="356032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177915" y="1235231"/>
          <a:ext cx="5267960" cy="4583676"/>
        </p:xfrm>
        <a:graphic>
          <a:graphicData uri="http://schemas.openxmlformats.org/drawingml/2006/table">
            <a:tbl>
              <a:tblPr firstRow="1" firstCol="1" bandRow="1"/>
              <a:tblGrid>
                <a:gridCol w="2633980"/>
                <a:gridCol w="2633980"/>
              </a:tblGrid>
              <a:tr h="360507">
                <a:tc gridSpan="2">
                  <a:txBody>
                    <a:bodyPr/>
                    <a:lstStyle/>
                    <a:p>
                      <a:pPr algn="ctr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22147"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真实时间：</a:t>
                      </a: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估计时间：</a:t>
                      </a: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0.501s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022">
                <a:tc gridSpan="2"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5125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34" y="1944241"/>
            <a:ext cx="5240559" cy="387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8040" y="1235232"/>
          <a:ext cx="5267960" cy="4583677"/>
        </p:xfrm>
        <a:graphic>
          <a:graphicData uri="http://schemas.openxmlformats.org/drawingml/2006/table">
            <a:tbl>
              <a:tblPr firstRow="1" firstCol="1" bandRow="1"/>
              <a:tblGrid>
                <a:gridCol w="2633980"/>
                <a:gridCol w="2633980"/>
              </a:tblGrid>
              <a:tr h="323404">
                <a:tc gridSpan="2">
                  <a:txBody>
                    <a:bodyPr/>
                    <a:lstStyle/>
                    <a:p>
                      <a:pPr algn="ctr"/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5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405246"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真实时间：</a:t>
                      </a: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估计时间：</a:t>
                      </a:r>
                      <a:r>
                        <a:rPr lang="en-US" sz="14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0.507s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027">
                <a:tc gridSpan="2">
                  <a:txBody>
                    <a:bodyPr/>
                    <a:lstStyle/>
                    <a:p>
                      <a:pPr algn="just"/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5122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" y="1944242"/>
            <a:ext cx="5267960" cy="387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0" y="1161415"/>
            <a:ext cx="810704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1787" y="1201074"/>
            <a:ext cx="48800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）通过改变信号幅度，控制输入信噪比；采集几组不同信噪比下频率和时延均未知信号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" y="1979747"/>
            <a:ext cx="5267325" cy="40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4463" y="483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788" y="1098608"/>
            <a:ext cx="6094268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）在不同的输入信噪比条件下，利用最大似然估计，观察、记录并分析信噪比对频率和时延估计结果的影响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812213" y="1959177"/>
          <a:ext cx="5267960" cy="739332"/>
        </p:xfrm>
        <a:graphic>
          <a:graphicData uri="http://schemas.openxmlformats.org/drawingml/2006/table">
            <a:tbl>
              <a:tblPr firstRow="1" firstCol="1" bandRow="1"/>
              <a:tblGrid>
                <a:gridCol w="2633980"/>
                <a:gridCol w="2633980"/>
              </a:tblGrid>
              <a:tr h="0">
                <a:tc gridSpan="2"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幅度为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 </a:t>
                      </a: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真实频率：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估计频率：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31.50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真实时间：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估计时间：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-0.425 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8" name="图片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75" y="2934227"/>
            <a:ext cx="5296376" cy="351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871" y="1257916"/>
          <a:ext cx="5267960" cy="996192"/>
        </p:xfrm>
        <a:graphic>
          <a:graphicData uri="http://schemas.openxmlformats.org/drawingml/2006/table">
            <a:tbl>
              <a:tblPr firstRow="1" firstCol="1" bandRow="1"/>
              <a:tblGrid>
                <a:gridCol w="2633980"/>
                <a:gridCol w="2633980"/>
              </a:tblGrid>
              <a:tr h="332064">
                <a:tc gridSpan="2"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幅度为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32064"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真实频率：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估计频率：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10.00 Hz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064"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真实时间：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估计时间：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0.497 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86221" y="1257916"/>
          <a:ext cx="5267960" cy="985581"/>
        </p:xfrm>
        <a:graphic>
          <a:graphicData uri="http://schemas.openxmlformats.org/drawingml/2006/table">
            <a:tbl>
              <a:tblPr firstRow="1" firstCol="1" bandRow="1"/>
              <a:tblGrid>
                <a:gridCol w="2633980"/>
                <a:gridCol w="2633980"/>
              </a:tblGrid>
              <a:tr h="328527">
                <a:tc gridSpan="2"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幅度为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信噪比为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28527"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真实频率：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估计频率：</a:t>
                      </a:r>
                      <a:r>
                        <a:rPr lang="en-US" sz="12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10.00 Hz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27"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真实时间：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ct val="150000"/>
                        </a:lnSpc>
                      </a:pPr>
                      <a:r>
                        <a:rPr lang="zh-CN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估计时间：</a:t>
                      </a:r>
                      <a:r>
                        <a:rPr lang="en-US" sz="12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0.497 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50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22" y="2263667"/>
            <a:ext cx="5267959" cy="35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图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8" y="2353603"/>
            <a:ext cx="5268325" cy="344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实验要求</a:t>
            </a:r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345899" y="2096482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10" y="2014602"/>
            <a:ext cx="6743425" cy="33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dirty="0"/>
              <a:t>编写</a:t>
            </a:r>
            <a:r>
              <a:rPr lang="en-US" altLang="zh-CN" dirty="0" err="1"/>
              <a:t>Matlab</a:t>
            </a:r>
            <a:r>
              <a:rPr lang="zh-CN" altLang="en-US" dirty="0"/>
              <a:t>程序，生成发射信号文件，信号频率：</a:t>
            </a:r>
            <a:r>
              <a:rPr lang="en-US" altLang="zh-CN" dirty="0"/>
              <a:t>10K&lt;=f&lt;=20k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78267" y="2100200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1</a:t>
            </a:r>
            <a:endParaRPr lang="en-US" sz="4265" dirty="0">
              <a:solidFill>
                <a:schemeClr val="accent3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6187" y="3407889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62" y="3411409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2</a:t>
            </a:r>
            <a:endParaRPr lang="en-US" sz="4265" dirty="0">
              <a:solidFill>
                <a:schemeClr val="accent3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6475" y="4571693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7572" y="4572251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3</a:t>
            </a:r>
            <a:endParaRPr lang="en-US" sz="4265" dirty="0">
              <a:solidFill>
                <a:schemeClr val="accent3"/>
              </a:solidFill>
            </a:endParaRPr>
          </a:p>
        </p:txBody>
      </p:sp>
      <p:cxnSp>
        <p:nvCxnSpPr>
          <p:cNvPr id="18" name="直接连接符 17"/>
          <p:cNvCxnSpPr>
            <a:stCxn id="3" idx="6"/>
          </p:cNvCxnSpPr>
          <p:nvPr/>
        </p:nvCxnSpPr>
        <p:spPr>
          <a:xfrm>
            <a:off x="1098550" y="2472690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98393" y="3210627"/>
            <a:ext cx="5987880" cy="5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dirty="0"/>
              <a:t>观察并储存采样频率在</a:t>
            </a:r>
            <a:r>
              <a:rPr lang="en-US" altLang="zh-CN" dirty="0"/>
              <a:t>20kHz</a:t>
            </a:r>
            <a:r>
              <a:rPr lang="zh-CN" altLang="en-US" dirty="0"/>
              <a:t>、</a:t>
            </a:r>
            <a:r>
              <a:rPr lang="en-US" altLang="zh-CN" dirty="0"/>
              <a:t>50kHz</a:t>
            </a:r>
            <a:r>
              <a:rPr lang="zh-CN" altLang="en-US" dirty="0"/>
              <a:t>和</a:t>
            </a:r>
            <a:r>
              <a:rPr lang="en-US" altLang="zh-CN" dirty="0"/>
              <a:t>200kHz</a:t>
            </a:r>
            <a:r>
              <a:rPr lang="zh-CN" altLang="en-US" dirty="0"/>
              <a:t>时数据采集仪上信号波形，在</a:t>
            </a:r>
            <a:r>
              <a:rPr lang="en-US" altLang="zh-CN" dirty="0" err="1"/>
              <a:t>Matlab</a:t>
            </a:r>
            <a:r>
              <a:rPr lang="zh-CN" altLang="en-US" dirty="0"/>
              <a:t>中处理接收信号</a:t>
            </a:r>
            <a:endParaRPr lang="en-US" sz="1465" dirty="0"/>
          </a:p>
        </p:txBody>
      </p:sp>
      <p:sp>
        <p:nvSpPr>
          <p:cNvPr id="44" name="文本框 43"/>
          <p:cNvSpPr txBox="1"/>
          <p:nvPr/>
        </p:nvSpPr>
        <p:spPr>
          <a:xfrm>
            <a:off x="1179830" y="4528185"/>
            <a:ext cx="6283960" cy="33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dirty="0"/>
              <a:t>记录不同采样频率下接收信号的频谱图、波形图并对比分析。</a:t>
            </a:r>
            <a:endParaRPr lang="en-US" sz="1465" dirty="0"/>
          </a:p>
        </p:txBody>
      </p:sp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883990" y="2704153"/>
            <a:ext cx="296340" cy="29053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任意多边形: 形状 48" title="Icon of circles connected by crossing lines"/>
          <p:cNvSpPr>
            <a:spLocks noChangeAspect="1" noEditPoints="1"/>
          </p:cNvSpPr>
          <p:nvPr/>
        </p:nvSpPr>
        <p:spPr bwMode="auto">
          <a:xfrm>
            <a:off x="1633906" y="3686554"/>
            <a:ext cx="302348" cy="29053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1" name="任意多边形: 形状 50" title="Icon of five circles that all connect to a center circle"/>
          <p:cNvSpPr>
            <a:spLocks noChangeAspect="1" noEditPoints="1"/>
          </p:cNvSpPr>
          <p:nvPr/>
        </p:nvSpPr>
        <p:spPr bwMode="auto">
          <a:xfrm>
            <a:off x="2392654" y="4569129"/>
            <a:ext cx="290064" cy="29053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98550" y="3827145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8550" y="4991735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5" y="5415915"/>
            <a:ext cx="12241530" cy="16281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chemeClr val="accent1">
                  <a:lumMod val="45000"/>
                  <a:lumOff val="55000"/>
                  <a:alpha val="98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effectLst>
            <a:glow>
              <a:schemeClr val="accent1">
                <a:alpha val="44000"/>
              </a:schemeClr>
            </a:glow>
            <a:reflection blurRad="1270000" stA="45000" endPos="65000" dist="50800" dir="5400000" sy="-100000" algn="bl" rotWithShape="0"/>
            <a:softEdge rad="266700"/>
          </a:effectLst>
        </p:spPr>
      </p:pic>
      <p:sp>
        <p:nvSpPr>
          <p:cNvPr id="65" name="任意多边形: 形状 64"/>
          <p:cNvSpPr/>
          <p:nvPr/>
        </p:nvSpPr>
        <p:spPr>
          <a:xfrm>
            <a:off x="7740650" y="2707640"/>
            <a:ext cx="4476115" cy="3060700"/>
          </a:xfrm>
          <a:custGeom>
            <a:avLst/>
            <a:gdLst>
              <a:gd name="connsiteX0" fmla="*/ 7245810 w 7942329"/>
              <a:gd name="connsiteY0" fmla="*/ 2390531 h 4452102"/>
              <a:gd name="connsiteX1" fmla="*/ 7249132 w 7942329"/>
              <a:gd name="connsiteY1" fmla="*/ 2419839 h 4452102"/>
              <a:gd name="connsiteX2" fmla="*/ 7320111 w 7942329"/>
              <a:gd name="connsiteY2" fmla="*/ 2635641 h 4452102"/>
              <a:gd name="connsiteX3" fmla="*/ 7328812 w 7942329"/>
              <a:gd name="connsiteY3" fmla="*/ 2649036 h 4452102"/>
              <a:gd name="connsiteX4" fmla="*/ 7424406 w 7942329"/>
              <a:gd name="connsiteY4" fmla="*/ 2711428 h 4452102"/>
              <a:gd name="connsiteX5" fmla="*/ 7441806 w 7942329"/>
              <a:gd name="connsiteY5" fmla="*/ 2656248 h 4452102"/>
              <a:gd name="connsiteX6" fmla="*/ 7414101 w 7942329"/>
              <a:gd name="connsiteY6" fmla="*/ 2573820 h 4452102"/>
              <a:gd name="connsiteX7" fmla="*/ 7270652 w 7942329"/>
              <a:gd name="connsiteY7" fmla="*/ 2405987 h 4452102"/>
              <a:gd name="connsiteX8" fmla="*/ 7245810 w 7942329"/>
              <a:gd name="connsiteY8" fmla="*/ 2390531 h 4452102"/>
              <a:gd name="connsiteX9" fmla="*/ 2403267 w 7942329"/>
              <a:gd name="connsiteY9" fmla="*/ 2193849 h 4452102"/>
              <a:gd name="connsiteX10" fmla="*/ 2213568 w 7942329"/>
              <a:gd name="connsiteY10" fmla="*/ 2303295 h 4452102"/>
              <a:gd name="connsiteX11" fmla="*/ 2206814 w 7942329"/>
              <a:gd name="connsiteY11" fmla="*/ 2311882 h 4452102"/>
              <a:gd name="connsiteX12" fmla="*/ 2199829 w 7942329"/>
              <a:gd name="connsiteY12" fmla="*/ 2362139 h 4452102"/>
              <a:gd name="connsiteX13" fmla="*/ 2220094 w 7942329"/>
              <a:gd name="connsiteY13" fmla="*/ 2385609 h 4452102"/>
              <a:gd name="connsiteX14" fmla="*/ 2397543 w 7942329"/>
              <a:gd name="connsiteY14" fmla="*/ 2509938 h 4452102"/>
              <a:gd name="connsiteX15" fmla="*/ 2420783 w 7942329"/>
              <a:gd name="connsiteY15" fmla="*/ 2523447 h 4452102"/>
              <a:gd name="connsiteX16" fmla="*/ 2403267 w 7942329"/>
              <a:gd name="connsiteY16" fmla="*/ 2193849 h 4452102"/>
              <a:gd name="connsiteX17" fmla="*/ 5472002 w 7942329"/>
              <a:gd name="connsiteY17" fmla="*/ 1369567 h 4452102"/>
              <a:gd name="connsiteX18" fmla="*/ 5560613 w 7942329"/>
              <a:gd name="connsiteY18" fmla="*/ 1383192 h 4452102"/>
              <a:gd name="connsiteX19" fmla="*/ 5647162 w 7942329"/>
              <a:gd name="connsiteY19" fmla="*/ 1430015 h 4452102"/>
              <a:gd name="connsiteX20" fmla="*/ 5685171 w 7942329"/>
              <a:gd name="connsiteY20" fmla="*/ 1484852 h 4452102"/>
              <a:gd name="connsiteX21" fmla="*/ 5687345 w 7942329"/>
              <a:gd name="connsiteY21" fmla="*/ 1654059 h 4452102"/>
              <a:gd name="connsiteX22" fmla="*/ 5675782 w 7942329"/>
              <a:gd name="connsiteY22" fmla="*/ 1678444 h 4452102"/>
              <a:gd name="connsiteX23" fmla="*/ 5632737 w 7942329"/>
              <a:gd name="connsiteY23" fmla="*/ 1742097 h 4452102"/>
              <a:gd name="connsiteX24" fmla="*/ 5630561 w 7942329"/>
              <a:gd name="connsiteY24" fmla="*/ 1774954 h 4452102"/>
              <a:gd name="connsiteX25" fmla="*/ 5662617 w 7942329"/>
              <a:gd name="connsiteY25" fmla="*/ 1822693 h 4452102"/>
              <a:gd name="connsiteX26" fmla="*/ 5766911 w 7942329"/>
              <a:gd name="connsiteY26" fmla="*/ 1935574 h 4452102"/>
              <a:gd name="connsiteX27" fmla="*/ 5831938 w 7942329"/>
              <a:gd name="connsiteY27" fmla="*/ 1960303 h 4452102"/>
              <a:gd name="connsiteX28" fmla="*/ 5899598 w 7942329"/>
              <a:gd name="connsiteY28" fmla="*/ 1952746 h 4452102"/>
              <a:gd name="connsiteX29" fmla="*/ 5975272 w 7942329"/>
              <a:gd name="connsiteY29" fmla="*/ 1947366 h 4452102"/>
              <a:gd name="connsiteX30" fmla="*/ 6075445 w 7942329"/>
              <a:gd name="connsiteY30" fmla="*/ 1963622 h 4452102"/>
              <a:gd name="connsiteX31" fmla="*/ 6125932 w 7942329"/>
              <a:gd name="connsiteY31" fmla="*/ 2013995 h 4452102"/>
              <a:gd name="connsiteX32" fmla="*/ 6129367 w 7942329"/>
              <a:gd name="connsiteY32" fmla="*/ 2032885 h 4452102"/>
              <a:gd name="connsiteX33" fmla="*/ 6157416 w 7942329"/>
              <a:gd name="connsiteY33" fmla="*/ 2183203 h 4452102"/>
              <a:gd name="connsiteX34" fmla="*/ 6194164 w 7942329"/>
              <a:gd name="connsiteY34" fmla="*/ 2329511 h 4452102"/>
              <a:gd name="connsiteX35" fmla="*/ 6235264 w 7942329"/>
              <a:gd name="connsiteY35" fmla="*/ 2358248 h 4452102"/>
              <a:gd name="connsiteX36" fmla="*/ 6248087 w 7942329"/>
              <a:gd name="connsiteY36" fmla="*/ 2335809 h 4452102"/>
              <a:gd name="connsiteX37" fmla="*/ 6316547 w 7942329"/>
              <a:gd name="connsiteY37" fmla="*/ 2204381 h 4452102"/>
              <a:gd name="connsiteX38" fmla="*/ 6368752 w 7942329"/>
              <a:gd name="connsiteY38" fmla="*/ 2154695 h 4452102"/>
              <a:gd name="connsiteX39" fmla="*/ 6480260 w 7942329"/>
              <a:gd name="connsiteY39" fmla="*/ 2117259 h 4452102"/>
              <a:gd name="connsiteX40" fmla="*/ 6569670 w 7942329"/>
              <a:gd name="connsiteY40" fmla="*/ 2083716 h 4452102"/>
              <a:gd name="connsiteX41" fmla="*/ 6649580 w 7942329"/>
              <a:gd name="connsiteY41" fmla="*/ 2001173 h 4452102"/>
              <a:gd name="connsiteX42" fmla="*/ 6652213 w 7942329"/>
              <a:gd name="connsiteY42" fmla="*/ 1996366 h 4452102"/>
              <a:gd name="connsiteX43" fmla="*/ 6654617 w 7942329"/>
              <a:gd name="connsiteY43" fmla="*/ 1889323 h 4452102"/>
              <a:gd name="connsiteX44" fmla="*/ 6631376 w 7942329"/>
              <a:gd name="connsiteY44" fmla="*/ 1839637 h 4452102"/>
              <a:gd name="connsiteX45" fmla="*/ 6610540 w 7942329"/>
              <a:gd name="connsiteY45" fmla="*/ 1749881 h 4452102"/>
              <a:gd name="connsiteX46" fmla="*/ 6599550 w 7942329"/>
              <a:gd name="connsiteY46" fmla="*/ 1699852 h 4452102"/>
              <a:gd name="connsiteX47" fmla="*/ 6594971 w 7942329"/>
              <a:gd name="connsiteY47" fmla="*/ 1689892 h 4452102"/>
              <a:gd name="connsiteX48" fmla="*/ 6608938 w 7942329"/>
              <a:gd name="connsiteY48" fmla="*/ 1502483 h 4452102"/>
              <a:gd name="connsiteX49" fmla="*/ 6654617 w 7942329"/>
              <a:gd name="connsiteY49" fmla="*/ 1469283 h 4452102"/>
              <a:gd name="connsiteX50" fmla="*/ 6785473 w 7942329"/>
              <a:gd name="connsiteY50" fmla="*/ 1440890 h 4452102"/>
              <a:gd name="connsiteX51" fmla="*/ 7006768 w 7942329"/>
              <a:gd name="connsiteY51" fmla="*/ 1543582 h 4452102"/>
              <a:gd name="connsiteX52" fmla="*/ 7098013 w 7942329"/>
              <a:gd name="connsiteY52" fmla="*/ 1665737 h 4452102"/>
              <a:gd name="connsiteX53" fmla="*/ 7060346 w 7942329"/>
              <a:gd name="connsiteY53" fmla="*/ 1747707 h 4452102"/>
              <a:gd name="connsiteX54" fmla="*/ 7042946 w 7942329"/>
              <a:gd name="connsiteY54" fmla="*/ 1764078 h 4452102"/>
              <a:gd name="connsiteX55" fmla="*/ 6983758 w 7942329"/>
              <a:gd name="connsiteY55" fmla="*/ 1799796 h 4452102"/>
              <a:gd name="connsiteX56" fmla="*/ 6977690 w 7942329"/>
              <a:gd name="connsiteY56" fmla="*/ 1884858 h 4452102"/>
              <a:gd name="connsiteX57" fmla="*/ 6991314 w 7942329"/>
              <a:gd name="connsiteY57" fmla="*/ 1909243 h 4452102"/>
              <a:gd name="connsiteX58" fmla="*/ 7068361 w 7942329"/>
              <a:gd name="connsiteY58" fmla="*/ 1961791 h 4452102"/>
              <a:gd name="connsiteX59" fmla="*/ 7096408 w 7942329"/>
              <a:gd name="connsiteY59" fmla="*/ 2010676 h 4452102"/>
              <a:gd name="connsiteX60" fmla="*/ 7098699 w 7942329"/>
              <a:gd name="connsiteY60" fmla="*/ 2033458 h 4452102"/>
              <a:gd name="connsiteX61" fmla="*/ 7165557 w 7942329"/>
              <a:gd name="connsiteY61" fmla="*/ 2039068 h 4452102"/>
              <a:gd name="connsiteX62" fmla="*/ 7294123 w 7942329"/>
              <a:gd name="connsiteY62" fmla="*/ 2048570 h 4452102"/>
              <a:gd name="connsiteX63" fmla="*/ 7420283 w 7942329"/>
              <a:gd name="connsiteY63" fmla="*/ 2093218 h 4452102"/>
              <a:gd name="connsiteX64" fmla="*/ 7441005 w 7942329"/>
              <a:gd name="connsiteY64" fmla="*/ 2110391 h 4452102"/>
              <a:gd name="connsiteX65" fmla="*/ 7650282 w 7942329"/>
              <a:gd name="connsiteY65" fmla="*/ 2364887 h 4452102"/>
              <a:gd name="connsiteX66" fmla="*/ 7662302 w 7942329"/>
              <a:gd name="connsiteY66" fmla="*/ 2383090 h 4452102"/>
              <a:gd name="connsiteX67" fmla="*/ 7804606 w 7942329"/>
              <a:gd name="connsiteY67" fmla="*/ 2639761 h 4452102"/>
              <a:gd name="connsiteX68" fmla="*/ 7809642 w 7942329"/>
              <a:gd name="connsiteY68" fmla="*/ 2649264 h 4452102"/>
              <a:gd name="connsiteX69" fmla="*/ 7607464 w 7942329"/>
              <a:gd name="connsiteY69" fmla="*/ 3127921 h 4452102"/>
              <a:gd name="connsiteX70" fmla="*/ 7942329 w 7942329"/>
              <a:gd name="connsiteY70" fmla="*/ 3548075 h 4452102"/>
              <a:gd name="connsiteX71" fmla="*/ 7909816 w 7942329"/>
              <a:gd name="connsiteY71" fmla="*/ 3576467 h 4452102"/>
              <a:gd name="connsiteX72" fmla="*/ 7800254 w 7942329"/>
              <a:gd name="connsiteY72" fmla="*/ 3626495 h 4452102"/>
              <a:gd name="connsiteX73" fmla="*/ 7454972 w 7942329"/>
              <a:gd name="connsiteY73" fmla="*/ 3734339 h 4452102"/>
              <a:gd name="connsiteX74" fmla="*/ 7427154 w 7942329"/>
              <a:gd name="connsiteY74" fmla="*/ 3742468 h 4452102"/>
              <a:gd name="connsiteX75" fmla="*/ 7422001 w 7942329"/>
              <a:gd name="connsiteY75" fmla="*/ 3921521 h 4452102"/>
              <a:gd name="connsiteX76" fmla="*/ 7428068 w 7942329"/>
              <a:gd name="connsiteY76" fmla="*/ 3948079 h 4452102"/>
              <a:gd name="connsiteX77" fmla="*/ 7446386 w 7942329"/>
              <a:gd name="connsiteY77" fmla="*/ 3990897 h 4452102"/>
              <a:gd name="connsiteX78" fmla="*/ 7519884 w 7942329"/>
              <a:gd name="connsiteY78" fmla="*/ 4211163 h 4452102"/>
              <a:gd name="connsiteX79" fmla="*/ 7500995 w 7942329"/>
              <a:gd name="connsiteY79" fmla="*/ 4328853 h 4452102"/>
              <a:gd name="connsiteX80" fmla="*/ 7485997 w 7942329"/>
              <a:gd name="connsiteY80" fmla="*/ 4418264 h 4452102"/>
              <a:gd name="connsiteX81" fmla="*/ 7493055 w 7942329"/>
              <a:gd name="connsiteY81" fmla="*/ 4452102 h 4452102"/>
              <a:gd name="connsiteX82" fmla="*/ 7075370 w 7942329"/>
              <a:gd name="connsiteY82" fmla="*/ 4452102 h 4452102"/>
              <a:gd name="connsiteX83" fmla="*/ 7069391 w 7942329"/>
              <a:gd name="connsiteY83" fmla="*/ 4442420 h 4452102"/>
              <a:gd name="connsiteX84" fmla="*/ 7031841 w 7942329"/>
              <a:gd name="connsiteY84" fmla="*/ 4399375 h 4452102"/>
              <a:gd name="connsiteX85" fmla="*/ 6983643 w 7942329"/>
              <a:gd name="connsiteY85" fmla="*/ 4307215 h 4452102"/>
              <a:gd name="connsiteX86" fmla="*/ 6906480 w 7942329"/>
              <a:gd name="connsiteY86" fmla="*/ 4067258 h 4452102"/>
              <a:gd name="connsiteX87" fmla="*/ 6899269 w 7942329"/>
              <a:gd name="connsiteY87" fmla="*/ 4041042 h 4452102"/>
              <a:gd name="connsiteX88" fmla="*/ 6893774 w 7942329"/>
              <a:gd name="connsiteY88" fmla="*/ 4042300 h 4452102"/>
              <a:gd name="connsiteX89" fmla="*/ 6902933 w 7942329"/>
              <a:gd name="connsiteY89" fmla="*/ 4145793 h 4452102"/>
              <a:gd name="connsiteX90" fmla="*/ 6921708 w 7942329"/>
              <a:gd name="connsiteY90" fmla="*/ 4353581 h 4452102"/>
              <a:gd name="connsiteX91" fmla="*/ 6918230 w 7942329"/>
              <a:gd name="connsiteY91" fmla="*/ 4415574 h 4452102"/>
              <a:gd name="connsiteX92" fmla="*/ 6902074 w 7942329"/>
              <a:gd name="connsiteY92" fmla="*/ 4452102 h 4452102"/>
              <a:gd name="connsiteX93" fmla="*/ 6486022 w 7942329"/>
              <a:gd name="connsiteY93" fmla="*/ 4452102 h 4452102"/>
              <a:gd name="connsiteX94" fmla="*/ 6478427 w 7942329"/>
              <a:gd name="connsiteY94" fmla="*/ 4437941 h 4452102"/>
              <a:gd name="connsiteX95" fmla="*/ 6464919 w 7942329"/>
              <a:gd name="connsiteY95" fmla="*/ 4427423 h 4452102"/>
              <a:gd name="connsiteX96" fmla="*/ 6411684 w 7942329"/>
              <a:gd name="connsiteY96" fmla="*/ 4311795 h 4452102"/>
              <a:gd name="connsiteX97" fmla="*/ 6442480 w 7942329"/>
              <a:gd name="connsiteY97" fmla="*/ 4224444 h 4452102"/>
              <a:gd name="connsiteX98" fmla="*/ 6455874 w 7942329"/>
              <a:gd name="connsiteY98" fmla="*/ 4189183 h 4452102"/>
              <a:gd name="connsiteX99" fmla="*/ 6458508 w 7942329"/>
              <a:gd name="connsiteY99" fmla="*/ 4093360 h 4452102"/>
              <a:gd name="connsiteX100" fmla="*/ 6416491 w 7942329"/>
              <a:gd name="connsiteY100" fmla="*/ 3772576 h 4452102"/>
              <a:gd name="connsiteX101" fmla="*/ 6389930 w 7942329"/>
              <a:gd name="connsiteY101" fmla="*/ 3640806 h 4452102"/>
              <a:gd name="connsiteX102" fmla="*/ 6336238 w 7942329"/>
              <a:gd name="connsiteY102" fmla="*/ 3567079 h 4452102"/>
              <a:gd name="connsiteX103" fmla="*/ 6338070 w 7942329"/>
              <a:gd name="connsiteY103" fmla="*/ 3523347 h 4452102"/>
              <a:gd name="connsiteX104" fmla="*/ 6346084 w 7942329"/>
              <a:gd name="connsiteY104" fmla="*/ 3408748 h 4452102"/>
              <a:gd name="connsiteX105" fmla="*/ 6346656 w 7942329"/>
              <a:gd name="connsiteY105" fmla="*/ 3249501 h 4452102"/>
              <a:gd name="connsiteX106" fmla="*/ 6319066 w 7942329"/>
              <a:gd name="connsiteY106" fmla="*/ 3199473 h 4452102"/>
              <a:gd name="connsiteX107" fmla="*/ 6226449 w 7942329"/>
              <a:gd name="connsiteY107" fmla="*/ 3098727 h 4452102"/>
              <a:gd name="connsiteX108" fmla="*/ 6143105 w 7942329"/>
              <a:gd name="connsiteY108" fmla="*/ 2913607 h 4452102"/>
              <a:gd name="connsiteX109" fmla="*/ 6114256 w 7942329"/>
              <a:gd name="connsiteY109" fmla="*/ 2844001 h 4452102"/>
              <a:gd name="connsiteX110" fmla="*/ 6038467 w 7942329"/>
              <a:gd name="connsiteY110" fmla="*/ 2961690 h 4452102"/>
              <a:gd name="connsiteX111" fmla="*/ 5963480 w 7942329"/>
              <a:gd name="connsiteY111" fmla="*/ 3037936 h 4452102"/>
              <a:gd name="connsiteX112" fmla="*/ 5952605 w 7942329"/>
              <a:gd name="connsiteY112" fmla="*/ 3073769 h 4452102"/>
              <a:gd name="connsiteX113" fmla="*/ 6003320 w 7942329"/>
              <a:gd name="connsiteY113" fmla="*/ 3298501 h 4452102"/>
              <a:gd name="connsiteX114" fmla="*/ 6027133 w 7942329"/>
              <a:gd name="connsiteY114" fmla="*/ 3408176 h 4452102"/>
              <a:gd name="connsiteX115" fmla="*/ 5991643 w 7942329"/>
              <a:gd name="connsiteY115" fmla="*/ 3425462 h 4452102"/>
              <a:gd name="connsiteX116" fmla="*/ 5990384 w 7942329"/>
              <a:gd name="connsiteY116" fmla="*/ 3434851 h 4452102"/>
              <a:gd name="connsiteX117" fmla="*/ 6017859 w 7942329"/>
              <a:gd name="connsiteY117" fmla="*/ 3691294 h 4452102"/>
              <a:gd name="connsiteX118" fmla="*/ 6054609 w 7942329"/>
              <a:gd name="connsiteY118" fmla="*/ 4029593 h 4452102"/>
              <a:gd name="connsiteX119" fmla="*/ 6077964 w 7942329"/>
              <a:gd name="connsiteY119" fmla="*/ 4228451 h 4452102"/>
              <a:gd name="connsiteX120" fmla="*/ 6121309 w 7942329"/>
              <a:gd name="connsiteY120" fmla="*/ 4452102 h 4452102"/>
              <a:gd name="connsiteX121" fmla="*/ 5651560 w 7942329"/>
              <a:gd name="connsiteY121" fmla="*/ 4452102 h 4452102"/>
              <a:gd name="connsiteX122" fmla="*/ 5644028 w 7942329"/>
              <a:gd name="connsiteY122" fmla="*/ 4397386 h 4452102"/>
              <a:gd name="connsiteX123" fmla="*/ 5598622 w 7942329"/>
              <a:gd name="connsiteY123" fmla="*/ 4138238 h 4452102"/>
              <a:gd name="connsiteX124" fmla="*/ 5590835 w 7942329"/>
              <a:gd name="connsiteY124" fmla="*/ 4116599 h 4452102"/>
              <a:gd name="connsiteX125" fmla="*/ 5575786 w 7942329"/>
              <a:gd name="connsiteY125" fmla="*/ 4416590 h 4452102"/>
              <a:gd name="connsiteX126" fmla="*/ 5575797 w 7942329"/>
              <a:gd name="connsiteY126" fmla="*/ 4452102 h 4452102"/>
              <a:gd name="connsiteX127" fmla="*/ 5140213 w 7942329"/>
              <a:gd name="connsiteY127" fmla="*/ 4452102 h 4452102"/>
              <a:gd name="connsiteX128" fmla="*/ 5125917 w 7942329"/>
              <a:gd name="connsiteY128" fmla="*/ 4135834 h 4452102"/>
              <a:gd name="connsiteX129" fmla="*/ 5098671 w 7942329"/>
              <a:gd name="connsiteY129" fmla="*/ 3529643 h 4452102"/>
              <a:gd name="connsiteX130" fmla="*/ 5098213 w 7942329"/>
              <a:gd name="connsiteY130" fmla="*/ 3428210 h 4452102"/>
              <a:gd name="connsiteX131" fmla="*/ 5099129 w 7942329"/>
              <a:gd name="connsiteY131" fmla="*/ 2936732 h 4452102"/>
              <a:gd name="connsiteX132" fmla="*/ 5089397 w 7942329"/>
              <a:gd name="connsiteY132" fmla="*/ 2909370 h 4452102"/>
              <a:gd name="connsiteX133" fmla="*/ 5011206 w 7942329"/>
              <a:gd name="connsiteY133" fmla="*/ 2790194 h 4452102"/>
              <a:gd name="connsiteX134" fmla="*/ 4995636 w 7942329"/>
              <a:gd name="connsiteY134" fmla="*/ 2715780 h 4452102"/>
              <a:gd name="connsiteX135" fmla="*/ 4988537 w 7942329"/>
              <a:gd name="connsiteY135" fmla="*/ 2304097 h 4452102"/>
              <a:gd name="connsiteX136" fmla="*/ 4988881 w 7942329"/>
              <a:gd name="connsiteY136" fmla="*/ 2235407 h 4452102"/>
              <a:gd name="connsiteX137" fmla="*/ 5036392 w 7942329"/>
              <a:gd name="connsiteY137" fmla="*/ 2134775 h 4452102"/>
              <a:gd name="connsiteX138" fmla="*/ 5087337 w 7942329"/>
              <a:gd name="connsiteY138" fmla="*/ 2102948 h 4452102"/>
              <a:gd name="connsiteX139" fmla="*/ 5300506 w 7942329"/>
              <a:gd name="connsiteY139" fmla="*/ 2002089 h 4452102"/>
              <a:gd name="connsiteX140" fmla="*/ 5319510 w 7942329"/>
              <a:gd name="connsiteY140" fmla="*/ 1987434 h 4452102"/>
              <a:gd name="connsiteX141" fmla="*/ 5366219 w 7942329"/>
              <a:gd name="connsiteY141" fmla="*/ 1911762 h 4452102"/>
              <a:gd name="connsiteX142" fmla="*/ 5306573 w 7942329"/>
              <a:gd name="connsiteY142" fmla="*/ 1805292 h 4452102"/>
              <a:gd name="connsiteX143" fmla="*/ 5265587 w 7942329"/>
              <a:gd name="connsiteY143" fmla="*/ 1634712 h 4452102"/>
              <a:gd name="connsiteX144" fmla="*/ 5258948 w 7942329"/>
              <a:gd name="connsiteY144" fmla="*/ 1605404 h 4452102"/>
              <a:gd name="connsiteX145" fmla="*/ 5296155 w 7942329"/>
              <a:gd name="connsiteY145" fmla="*/ 1438945 h 4452102"/>
              <a:gd name="connsiteX146" fmla="*/ 5401594 w 7942329"/>
              <a:gd name="connsiteY146" fmla="*/ 1380215 h 4452102"/>
              <a:gd name="connsiteX147" fmla="*/ 5472002 w 7942329"/>
              <a:gd name="connsiteY147" fmla="*/ 1369567 h 4452102"/>
              <a:gd name="connsiteX148" fmla="*/ 4657107 w 7942329"/>
              <a:gd name="connsiteY148" fmla="*/ 0 h 4452102"/>
              <a:gd name="connsiteX149" fmla="*/ 4678516 w 7942329"/>
              <a:gd name="connsiteY149" fmla="*/ 19921 h 4452102"/>
              <a:gd name="connsiteX150" fmla="*/ 4710914 w 7942329"/>
              <a:gd name="connsiteY150" fmla="*/ 91587 h 4452102"/>
              <a:gd name="connsiteX151" fmla="*/ 4729918 w 7942329"/>
              <a:gd name="connsiteY151" fmla="*/ 194050 h 4452102"/>
              <a:gd name="connsiteX152" fmla="*/ 4728202 w 7942329"/>
              <a:gd name="connsiteY152" fmla="*/ 352724 h 4452102"/>
              <a:gd name="connsiteX153" fmla="*/ 4715265 w 7942329"/>
              <a:gd name="connsiteY153" fmla="*/ 456217 h 4452102"/>
              <a:gd name="connsiteX154" fmla="*/ 4716524 w 7942329"/>
              <a:gd name="connsiteY154" fmla="*/ 483007 h 4452102"/>
              <a:gd name="connsiteX155" fmla="*/ 4757052 w 7942329"/>
              <a:gd name="connsiteY155" fmla="*/ 655992 h 4452102"/>
              <a:gd name="connsiteX156" fmla="*/ 4786244 w 7942329"/>
              <a:gd name="connsiteY156" fmla="*/ 959144 h 4452102"/>
              <a:gd name="connsiteX157" fmla="*/ 4763577 w 7942329"/>
              <a:gd name="connsiteY157" fmla="*/ 1140257 h 4452102"/>
              <a:gd name="connsiteX158" fmla="*/ 4641537 w 7942329"/>
              <a:gd name="connsiteY158" fmla="*/ 1486569 h 4452102"/>
              <a:gd name="connsiteX159" fmla="*/ 4476452 w 7942329"/>
              <a:gd name="connsiteY159" fmla="*/ 1913479 h 4452102"/>
              <a:gd name="connsiteX160" fmla="*/ 4461569 w 7942329"/>
              <a:gd name="connsiteY160" fmla="*/ 2004950 h 4452102"/>
              <a:gd name="connsiteX161" fmla="*/ 4475650 w 7942329"/>
              <a:gd name="connsiteY161" fmla="*/ 2226706 h 4452102"/>
              <a:gd name="connsiteX162" fmla="*/ 4538845 w 7942329"/>
              <a:gd name="connsiteY162" fmla="*/ 2699867 h 4452102"/>
              <a:gd name="connsiteX163" fmla="*/ 4560711 w 7942329"/>
              <a:gd name="connsiteY163" fmla="*/ 2838048 h 4452102"/>
              <a:gd name="connsiteX164" fmla="*/ 4528884 w 7942329"/>
              <a:gd name="connsiteY164" fmla="*/ 2896434 h 4452102"/>
              <a:gd name="connsiteX165" fmla="*/ 4497517 w 7942329"/>
              <a:gd name="connsiteY165" fmla="*/ 2905707 h 4452102"/>
              <a:gd name="connsiteX166" fmla="*/ 4466721 w 7942329"/>
              <a:gd name="connsiteY166" fmla="*/ 2909486 h 4452102"/>
              <a:gd name="connsiteX167" fmla="*/ 4466835 w 7942329"/>
              <a:gd name="connsiteY167" fmla="*/ 2931467 h 4452102"/>
              <a:gd name="connsiteX168" fmla="*/ 4481947 w 7942329"/>
              <a:gd name="connsiteY168" fmla="*/ 3158716 h 4452102"/>
              <a:gd name="connsiteX169" fmla="*/ 4495342 w 7942329"/>
              <a:gd name="connsiteY169" fmla="*/ 3586885 h 4452102"/>
              <a:gd name="connsiteX170" fmla="*/ 4509309 w 7942329"/>
              <a:gd name="connsiteY170" fmla="*/ 3882940 h 4452102"/>
              <a:gd name="connsiteX171" fmla="*/ 4508049 w 7942329"/>
              <a:gd name="connsiteY171" fmla="*/ 4121752 h 4452102"/>
              <a:gd name="connsiteX172" fmla="*/ 4487443 w 7942329"/>
              <a:gd name="connsiteY172" fmla="*/ 4389872 h 4452102"/>
              <a:gd name="connsiteX173" fmla="*/ 4490106 w 7942329"/>
              <a:gd name="connsiteY173" fmla="*/ 4452102 h 4452102"/>
              <a:gd name="connsiteX174" fmla="*/ 4023238 w 7942329"/>
              <a:gd name="connsiteY174" fmla="*/ 4452102 h 4452102"/>
              <a:gd name="connsiteX175" fmla="*/ 4019620 w 7942329"/>
              <a:gd name="connsiteY175" fmla="*/ 4233746 h 4452102"/>
              <a:gd name="connsiteX176" fmla="*/ 4005008 w 7942329"/>
              <a:gd name="connsiteY176" fmla="*/ 4010588 h 4452102"/>
              <a:gd name="connsiteX177" fmla="*/ 3956582 w 7942329"/>
              <a:gd name="connsiteY177" fmla="*/ 3494268 h 4452102"/>
              <a:gd name="connsiteX178" fmla="*/ 3948568 w 7942329"/>
              <a:gd name="connsiteY178" fmla="*/ 3433249 h 4452102"/>
              <a:gd name="connsiteX179" fmla="*/ 3942958 w 7942329"/>
              <a:gd name="connsiteY179" fmla="*/ 3432675 h 4452102"/>
              <a:gd name="connsiteX180" fmla="*/ 3932884 w 7942329"/>
              <a:gd name="connsiteY180" fmla="*/ 3456718 h 4452102"/>
              <a:gd name="connsiteX181" fmla="*/ 3901744 w 7942329"/>
              <a:gd name="connsiteY181" fmla="*/ 3570284 h 4452102"/>
              <a:gd name="connsiteX182" fmla="*/ 3847935 w 7942329"/>
              <a:gd name="connsiteY182" fmla="*/ 4002803 h 4452102"/>
              <a:gd name="connsiteX183" fmla="*/ 3830251 w 7942329"/>
              <a:gd name="connsiteY183" fmla="*/ 4452102 h 4452102"/>
              <a:gd name="connsiteX184" fmla="*/ 3346623 w 7942329"/>
              <a:gd name="connsiteY184" fmla="*/ 4452102 h 4452102"/>
              <a:gd name="connsiteX185" fmla="*/ 3369968 w 7942329"/>
              <a:gd name="connsiteY185" fmla="*/ 4234174 h 4452102"/>
              <a:gd name="connsiteX186" fmla="*/ 3393779 w 7942329"/>
              <a:gd name="connsiteY186" fmla="*/ 3980021 h 4452102"/>
              <a:gd name="connsiteX187" fmla="*/ 3424348 w 7942329"/>
              <a:gd name="connsiteY187" fmla="*/ 3643897 h 4452102"/>
              <a:gd name="connsiteX188" fmla="*/ 3448389 w 7942329"/>
              <a:gd name="connsiteY188" fmla="*/ 3365015 h 4452102"/>
              <a:gd name="connsiteX189" fmla="*/ 3480902 w 7942329"/>
              <a:gd name="connsiteY189" fmla="*/ 3001531 h 4452102"/>
              <a:gd name="connsiteX190" fmla="*/ 3451823 w 7942329"/>
              <a:gd name="connsiteY190" fmla="*/ 2913607 h 4452102"/>
              <a:gd name="connsiteX191" fmla="*/ 3440718 w 7942329"/>
              <a:gd name="connsiteY191" fmla="*/ 2873882 h 4452102"/>
              <a:gd name="connsiteX192" fmla="*/ 3476895 w 7942329"/>
              <a:gd name="connsiteY192" fmla="*/ 2643540 h 4452102"/>
              <a:gd name="connsiteX193" fmla="*/ 3427584 w 7942329"/>
              <a:gd name="connsiteY193" fmla="*/ 2573669 h 4452102"/>
              <a:gd name="connsiteX194" fmla="*/ 3392865 w 7942329"/>
              <a:gd name="connsiteY194" fmla="*/ 2577712 h 4452102"/>
              <a:gd name="connsiteX195" fmla="*/ 3391834 w 7942329"/>
              <a:gd name="connsiteY195" fmla="*/ 2590764 h 4452102"/>
              <a:gd name="connsiteX196" fmla="*/ 3402366 w 7942329"/>
              <a:gd name="connsiteY196" fmla="*/ 2922766 h 4452102"/>
              <a:gd name="connsiteX197" fmla="*/ 3404541 w 7942329"/>
              <a:gd name="connsiteY197" fmla="*/ 2939022 h 4452102"/>
              <a:gd name="connsiteX198" fmla="*/ 3433621 w 7942329"/>
              <a:gd name="connsiteY198" fmla="*/ 3106626 h 4452102"/>
              <a:gd name="connsiteX199" fmla="*/ 3445641 w 7942329"/>
              <a:gd name="connsiteY199" fmla="*/ 3182987 h 4452102"/>
              <a:gd name="connsiteX200" fmla="*/ 3403396 w 7942329"/>
              <a:gd name="connsiteY200" fmla="*/ 3191230 h 4452102"/>
              <a:gd name="connsiteX201" fmla="*/ 3380729 w 7942329"/>
              <a:gd name="connsiteY201" fmla="*/ 3211035 h 4452102"/>
              <a:gd name="connsiteX202" fmla="*/ 3363899 w 7942329"/>
              <a:gd name="connsiteY202" fmla="*/ 3263240 h 4452102"/>
              <a:gd name="connsiteX203" fmla="*/ 3306085 w 7942329"/>
              <a:gd name="connsiteY203" fmla="*/ 3337311 h 4452102"/>
              <a:gd name="connsiteX204" fmla="*/ 3281929 w 7942329"/>
              <a:gd name="connsiteY204" fmla="*/ 3376464 h 4452102"/>
              <a:gd name="connsiteX205" fmla="*/ 3259719 w 7942329"/>
              <a:gd name="connsiteY205" fmla="*/ 3647216 h 4452102"/>
              <a:gd name="connsiteX206" fmla="*/ 3224573 w 7942329"/>
              <a:gd name="connsiteY206" fmla="*/ 4079392 h 4452102"/>
              <a:gd name="connsiteX207" fmla="*/ 3193366 w 7942329"/>
              <a:gd name="connsiteY207" fmla="*/ 4452102 h 4452102"/>
              <a:gd name="connsiteX208" fmla="*/ 2760709 w 7942329"/>
              <a:gd name="connsiteY208" fmla="*/ 4452102 h 4452102"/>
              <a:gd name="connsiteX209" fmla="*/ 2787475 w 7942329"/>
              <a:gd name="connsiteY209" fmla="*/ 4228337 h 4452102"/>
              <a:gd name="connsiteX210" fmla="*/ 2823880 w 7942329"/>
              <a:gd name="connsiteY210" fmla="*/ 3920718 h 4452102"/>
              <a:gd name="connsiteX211" fmla="*/ 2839907 w 7942329"/>
              <a:gd name="connsiteY211" fmla="*/ 3777041 h 4452102"/>
              <a:gd name="connsiteX212" fmla="*/ 2834757 w 7942329"/>
              <a:gd name="connsiteY212" fmla="*/ 3775440 h 4452102"/>
              <a:gd name="connsiteX213" fmla="*/ 2824682 w 7942329"/>
              <a:gd name="connsiteY213" fmla="*/ 3802457 h 4452102"/>
              <a:gd name="connsiteX214" fmla="*/ 2693599 w 7942329"/>
              <a:gd name="connsiteY214" fmla="*/ 4220895 h 4452102"/>
              <a:gd name="connsiteX215" fmla="*/ 2616529 w 7942329"/>
              <a:gd name="connsiteY215" fmla="*/ 4452102 h 4452102"/>
              <a:gd name="connsiteX216" fmla="*/ 2160872 w 7942329"/>
              <a:gd name="connsiteY216" fmla="*/ 4452102 h 4452102"/>
              <a:gd name="connsiteX217" fmla="*/ 2257987 w 7942329"/>
              <a:gd name="connsiteY217" fmla="*/ 4053519 h 4452102"/>
              <a:gd name="connsiteX218" fmla="*/ 2331714 w 7942329"/>
              <a:gd name="connsiteY218" fmla="*/ 3663130 h 4452102"/>
              <a:gd name="connsiteX219" fmla="*/ 2368235 w 7942329"/>
              <a:gd name="connsiteY219" fmla="*/ 3338570 h 4452102"/>
              <a:gd name="connsiteX220" fmla="*/ 2379455 w 7942329"/>
              <a:gd name="connsiteY220" fmla="*/ 3230384 h 4452102"/>
              <a:gd name="connsiteX221" fmla="*/ 2314313 w 7942329"/>
              <a:gd name="connsiteY221" fmla="*/ 3201418 h 4452102"/>
              <a:gd name="connsiteX222" fmla="*/ 2345911 w 7942329"/>
              <a:gd name="connsiteY222" fmla="*/ 3125745 h 4452102"/>
              <a:gd name="connsiteX223" fmla="*/ 2350834 w 7942329"/>
              <a:gd name="connsiteY223" fmla="*/ 3025114 h 4452102"/>
              <a:gd name="connsiteX224" fmla="*/ 2304238 w 7942329"/>
              <a:gd name="connsiteY224" fmla="*/ 2899068 h 4452102"/>
              <a:gd name="connsiteX225" fmla="*/ 2271841 w 7942329"/>
              <a:gd name="connsiteY225" fmla="*/ 2814808 h 4452102"/>
              <a:gd name="connsiteX226" fmla="*/ 2217805 w 7942329"/>
              <a:gd name="connsiteY226" fmla="*/ 2784011 h 4452102"/>
              <a:gd name="connsiteX227" fmla="*/ 2215630 w 7942329"/>
              <a:gd name="connsiteY227" fmla="*/ 2799353 h 4452102"/>
              <a:gd name="connsiteX228" fmla="*/ 2202921 w 7942329"/>
              <a:gd name="connsiteY228" fmla="*/ 3175316 h 4452102"/>
              <a:gd name="connsiteX229" fmla="*/ 2194106 w 7942329"/>
              <a:gd name="connsiteY229" fmla="*/ 3231872 h 4452102"/>
              <a:gd name="connsiteX230" fmla="*/ 2188497 w 7942329"/>
              <a:gd name="connsiteY230" fmla="*/ 3265987 h 4452102"/>
              <a:gd name="connsiteX231" fmla="*/ 2192160 w 7942329"/>
              <a:gd name="connsiteY231" fmla="*/ 3386654 h 4452102"/>
              <a:gd name="connsiteX232" fmla="*/ 2158157 w 7942329"/>
              <a:gd name="connsiteY232" fmla="*/ 3448589 h 4452102"/>
              <a:gd name="connsiteX233" fmla="*/ 2118318 w 7942329"/>
              <a:gd name="connsiteY233" fmla="*/ 3465990 h 4452102"/>
              <a:gd name="connsiteX234" fmla="*/ 2025930 w 7942329"/>
              <a:gd name="connsiteY234" fmla="*/ 3476637 h 4452102"/>
              <a:gd name="connsiteX235" fmla="*/ 1998224 w 7942329"/>
              <a:gd name="connsiteY235" fmla="*/ 3476751 h 4452102"/>
              <a:gd name="connsiteX236" fmla="*/ 1996049 w 7942329"/>
              <a:gd name="connsiteY236" fmla="*/ 3497587 h 4452102"/>
              <a:gd name="connsiteX237" fmla="*/ 1986204 w 7942329"/>
              <a:gd name="connsiteY237" fmla="*/ 4082369 h 4452102"/>
              <a:gd name="connsiteX238" fmla="*/ 1935487 w 7942329"/>
              <a:gd name="connsiteY238" fmla="*/ 4238754 h 4452102"/>
              <a:gd name="connsiteX239" fmla="*/ 1922895 w 7942329"/>
              <a:gd name="connsiteY239" fmla="*/ 4279168 h 4452102"/>
              <a:gd name="connsiteX240" fmla="*/ 1923043 w 7942329"/>
              <a:gd name="connsiteY240" fmla="*/ 4452102 h 4452102"/>
              <a:gd name="connsiteX241" fmla="*/ 1611859 w 7942329"/>
              <a:gd name="connsiteY241" fmla="*/ 4452102 h 4452102"/>
              <a:gd name="connsiteX242" fmla="*/ 1600967 w 7942329"/>
              <a:gd name="connsiteY242" fmla="*/ 4240013 h 4452102"/>
              <a:gd name="connsiteX243" fmla="*/ 1585168 w 7942329"/>
              <a:gd name="connsiteY243" fmla="*/ 4192618 h 4452102"/>
              <a:gd name="connsiteX244" fmla="*/ 1561469 w 7942329"/>
              <a:gd name="connsiteY244" fmla="*/ 4132628 h 4452102"/>
              <a:gd name="connsiteX245" fmla="*/ 1557347 w 7942329"/>
              <a:gd name="connsiteY245" fmla="*/ 3893929 h 4452102"/>
              <a:gd name="connsiteX246" fmla="*/ 1546129 w 7942329"/>
              <a:gd name="connsiteY246" fmla="*/ 3457633 h 4452102"/>
              <a:gd name="connsiteX247" fmla="*/ 1544641 w 7942329"/>
              <a:gd name="connsiteY247" fmla="*/ 3441720 h 4452102"/>
              <a:gd name="connsiteX248" fmla="*/ 1539030 w 7942329"/>
              <a:gd name="connsiteY248" fmla="*/ 3445727 h 4452102"/>
              <a:gd name="connsiteX249" fmla="*/ 1526438 w 7942329"/>
              <a:gd name="connsiteY249" fmla="*/ 3481904 h 4452102"/>
              <a:gd name="connsiteX250" fmla="*/ 1409893 w 7942329"/>
              <a:gd name="connsiteY250" fmla="*/ 3909957 h 4452102"/>
              <a:gd name="connsiteX251" fmla="*/ 1368564 w 7942329"/>
              <a:gd name="connsiteY251" fmla="*/ 4125416 h 4452102"/>
              <a:gd name="connsiteX252" fmla="*/ 1279268 w 7942329"/>
              <a:gd name="connsiteY252" fmla="*/ 4283174 h 4452102"/>
              <a:gd name="connsiteX253" fmla="*/ 1255111 w 7942329"/>
              <a:gd name="connsiteY253" fmla="*/ 4322213 h 4452102"/>
              <a:gd name="connsiteX254" fmla="*/ 1210466 w 7942329"/>
              <a:gd name="connsiteY254" fmla="*/ 4452102 h 4452102"/>
              <a:gd name="connsiteX255" fmla="*/ 898134 w 7942329"/>
              <a:gd name="connsiteY255" fmla="*/ 4452102 h 4452102"/>
              <a:gd name="connsiteX256" fmla="*/ 906508 w 7942329"/>
              <a:gd name="connsiteY256" fmla="*/ 4349574 h 4452102"/>
              <a:gd name="connsiteX257" fmla="*/ 912347 w 7942329"/>
              <a:gd name="connsiteY257" fmla="*/ 4286723 h 4452102"/>
              <a:gd name="connsiteX258" fmla="*/ 898151 w 7942329"/>
              <a:gd name="connsiteY258" fmla="*/ 4211965 h 4452102"/>
              <a:gd name="connsiteX259" fmla="*/ 865867 w 7942329"/>
              <a:gd name="connsiteY259" fmla="*/ 4105151 h 4452102"/>
              <a:gd name="connsiteX260" fmla="*/ 885215 w 7942329"/>
              <a:gd name="connsiteY260" fmla="*/ 3965138 h 4452102"/>
              <a:gd name="connsiteX261" fmla="*/ 1023739 w 7942329"/>
              <a:gd name="connsiteY261" fmla="*/ 3636456 h 4452102"/>
              <a:gd name="connsiteX262" fmla="*/ 1035188 w 7942329"/>
              <a:gd name="connsiteY262" fmla="*/ 3585969 h 4452102"/>
              <a:gd name="connsiteX263" fmla="*/ 1024656 w 7942329"/>
              <a:gd name="connsiteY263" fmla="*/ 3422143 h 4452102"/>
              <a:gd name="connsiteX264" fmla="*/ 1006109 w 7942329"/>
              <a:gd name="connsiteY264" fmla="*/ 3396728 h 4452102"/>
              <a:gd name="connsiteX265" fmla="*/ 947379 w 7942329"/>
              <a:gd name="connsiteY265" fmla="*/ 3359520 h 4452102"/>
              <a:gd name="connsiteX266" fmla="*/ 992486 w 7942329"/>
              <a:gd name="connsiteY266" fmla="*/ 3234619 h 4452102"/>
              <a:gd name="connsiteX267" fmla="*/ 1111549 w 7942329"/>
              <a:gd name="connsiteY267" fmla="*/ 2907197 h 4452102"/>
              <a:gd name="connsiteX268" fmla="*/ 1133072 w 7942329"/>
              <a:gd name="connsiteY268" fmla="*/ 2805535 h 4452102"/>
              <a:gd name="connsiteX269" fmla="*/ 1144291 w 7942329"/>
              <a:gd name="connsiteY269" fmla="*/ 2657736 h 4452102"/>
              <a:gd name="connsiteX270" fmla="*/ 1110289 w 7942329"/>
              <a:gd name="connsiteY270" fmla="*/ 2450063 h 4452102"/>
              <a:gd name="connsiteX271" fmla="*/ 1093117 w 7942329"/>
              <a:gd name="connsiteY271" fmla="*/ 2395454 h 4452102"/>
              <a:gd name="connsiteX272" fmla="*/ 1076288 w 7942329"/>
              <a:gd name="connsiteY272" fmla="*/ 2404727 h 4452102"/>
              <a:gd name="connsiteX273" fmla="*/ 608965 w 7942329"/>
              <a:gd name="connsiteY273" fmla="*/ 2782980 h 4452102"/>
              <a:gd name="connsiteX274" fmla="*/ 423159 w 7942329"/>
              <a:gd name="connsiteY274" fmla="*/ 2954134 h 4452102"/>
              <a:gd name="connsiteX275" fmla="*/ 401637 w 7942329"/>
              <a:gd name="connsiteY275" fmla="*/ 2982411 h 4452102"/>
              <a:gd name="connsiteX276" fmla="*/ 342447 w 7942329"/>
              <a:gd name="connsiteY276" fmla="*/ 3042629 h 4452102"/>
              <a:gd name="connsiteX277" fmla="*/ 278909 w 7942329"/>
              <a:gd name="connsiteY277" fmla="*/ 3029006 h 4452102"/>
              <a:gd name="connsiteX278" fmla="*/ 242848 w 7942329"/>
              <a:gd name="connsiteY278" fmla="*/ 2973825 h 4452102"/>
              <a:gd name="connsiteX279" fmla="*/ 184690 w 7942329"/>
              <a:gd name="connsiteY279" fmla="*/ 2945547 h 4452102"/>
              <a:gd name="connsiteX280" fmla="*/ 127334 w 7942329"/>
              <a:gd name="connsiteY280" fmla="*/ 2944861 h 4452102"/>
              <a:gd name="connsiteX281" fmla="*/ 42844 w 7942329"/>
              <a:gd name="connsiteY281" fmla="*/ 2863005 h 4452102"/>
              <a:gd name="connsiteX282" fmla="*/ 25214 w 7942329"/>
              <a:gd name="connsiteY282" fmla="*/ 2831293 h 4452102"/>
              <a:gd name="connsiteX283" fmla="*/ 21207 w 7942329"/>
              <a:gd name="connsiteY283" fmla="*/ 2827630 h 4452102"/>
              <a:gd name="connsiteX284" fmla="*/ 23382 w 7942329"/>
              <a:gd name="connsiteY284" fmla="*/ 2757566 h 4452102"/>
              <a:gd name="connsiteX285" fmla="*/ 92301 w 7942329"/>
              <a:gd name="connsiteY285" fmla="*/ 2725281 h 4452102"/>
              <a:gd name="connsiteX286" fmla="*/ 132485 w 7942329"/>
              <a:gd name="connsiteY286" fmla="*/ 2708911 h 4452102"/>
              <a:gd name="connsiteX287" fmla="*/ 237008 w 7942329"/>
              <a:gd name="connsiteY287" fmla="*/ 2660942 h 4452102"/>
              <a:gd name="connsiteX288" fmla="*/ 274559 w 7942329"/>
              <a:gd name="connsiteY288" fmla="*/ 2639648 h 4452102"/>
              <a:gd name="connsiteX289" fmla="*/ 515546 w 7942329"/>
              <a:gd name="connsiteY289" fmla="*/ 2435638 h 4452102"/>
              <a:gd name="connsiteX290" fmla="*/ 661971 w 7942329"/>
              <a:gd name="connsiteY290" fmla="*/ 2324475 h 4452102"/>
              <a:gd name="connsiteX291" fmla="*/ 726884 w 7942329"/>
              <a:gd name="connsiteY291" fmla="*/ 2273987 h 4452102"/>
              <a:gd name="connsiteX292" fmla="*/ 992600 w 7942329"/>
              <a:gd name="connsiteY292" fmla="*/ 2020176 h 4452102"/>
              <a:gd name="connsiteX293" fmla="*/ 1107771 w 7942329"/>
              <a:gd name="connsiteY293" fmla="*/ 1902487 h 4452102"/>
              <a:gd name="connsiteX294" fmla="*/ 1207371 w 7942329"/>
              <a:gd name="connsiteY294" fmla="*/ 1841698 h 4452102"/>
              <a:gd name="connsiteX295" fmla="*/ 1358032 w 7942329"/>
              <a:gd name="connsiteY295" fmla="*/ 1814106 h 4452102"/>
              <a:gd name="connsiteX296" fmla="*/ 1453855 w 7942329"/>
              <a:gd name="connsiteY296" fmla="*/ 1754461 h 4452102"/>
              <a:gd name="connsiteX297" fmla="*/ 1460495 w 7942329"/>
              <a:gd name="connsiteY297" fmla="*/ 1717941 h 4452102"/>
              <a:gd name="connsiteX298" fmla="*/ 1432103 w 7942329"/>
              <a:gd name="connsiteY298" fmla="*/ 1659898 h 4452102"/>
              <a:gd name="connsiteX299" fmla="*/ 1405543 w 7942329"/>
              <a:gd name="connsiteY299" fmla="*/ 1612615 h 4452102"/>
              <a:gd name="connsiteX300" fmla="*/ 1376693 w 7942329"/>
              <a:gd name="connsiteY300" fmla="*/ 1503971 h 4452102"/>
              <a:gd name="connsiteX301" fmla="*/ 1370968 w 7942329"/>
              <a:gd name="connsiteY301" fmla="*/ 1482906 h 4452102"/>
              <a:gd name="connsiteX302" fmla="*/ 1374632 w 7942329"/>
              <a:gd name="connsiteY302" fmla="*/ 1414673 h 4452102"/>
              <a:gd name="connsiteX303" fmla="*/ 1403711 w 7942329"/>
              <a:gd name="connsiteY303" fmla="*/ 1371628 h 4452102"/>
              <a:gd name="connsiteX304" fmla="*/ 1489917 w 7942329"/>
              <a:gd name="connsiteY304" fmla="*/ 1287367 h 4452102"/>
              <a:gd name="connsiteX305" fmla="*/ 1647561 w 7942329"/>
              <a:gd name="connsiteY305" fmla="*/ 1256228 h 4452102"/>
              <a:gd name="connsiteX306" fmla="*/ 1681106 w 7942329"/>
              <a:gd name="connsiteY306" fmla="*/ 1274203 h 4452102"/>
              <a:gd name="connsiteX307" fmla="*/ 1790094 w 7942329"/>
              <a:gd name="connsiteY307" fmla="*/ 1374261 h 4452102"/>
              <a:gd name="connsiteX308" fmla="*/ 1800397 w 7942329"/>
              <a:gd name="connsiteY308" fmla="*/ 1398532 h 4452102"/>
              <a:gd name="connsiteX309" fmla="*/ 1808411 w 7942329"/>
              <a:gd name="connsiteY309" fmla="*/ 1469397 h 4452102"/>
              <a:gd name="connsiteX310" fmla="*/ 1804862 w 7942329"/>
              <a:gd name="connsiteY310" fmla="*/ 1498934 h 4452102"/>
              <a:gd name="connsiteX311" fmla="*/ 1779102 w 7942329"/>
              <a:gd name="connsiteY311" fmla="*/ 1619370 h 4452102"/>
              <a:gd name="connsiteX312" fmla="*/ 1758611 w 7942329"/>
              <a:gd name="connsiteY312" fmla="*/ 1675238 h 4452102"/>
              <a:gd name="connsiteX313" fmla="*/ 1754489 w 7942329"/>
              <a:gd name="connsiteY313" fmla="*/ 1682337 h 4452102"/>
              <a:gd name="connsiteX314" fmla="*/ 1709840 w 7942329"/>
              <a:gd name="connsiteY314" fmla="*/ 1793500 h 4452102"/>
              <a:gd name="connsiteX315" fmla="*/ 1796047 w 7942329"/>
              <a:gd name="connsiteY315" fmla="*/ 1905237 h 4452102"/>
              <a:gd name="connsiteX316" fmla="*/ 1834513 w 7942329"/>
              <a:gd name="connsiteY316" fmla="*/ 1935918 h 4452102"/>
              <a:gd name="connsiteX317" fmla="*/ 2060962 w 7942329"/>
              <a:gd name="connsiteY317" fmla="*/ 2046509 h 4452102"/>
              <a:gd name="connsiteX318" fmla="*/ 2076303 w 7942329"/>
              <a:gd name="connsiteY318" fmla="*/ 2025558 h 4452102"/>
              <a:gd name="connsiteX319" fmla="*/ 2291761 w 7942329"/>
              <a:gd name="connsiteY319" fmla="*/ 1783539 h 4452102"/>
              <a:gd name="connsiteX320" fmla="*/ 2309276 w 7942329"/>
              <a:gd name="connsiteY320" fmla="*/ 1762361 h 4452102"/>
              <a:gd name="connsiteX321" fmla="*/ 2434292 w 7942329"/>
              <a:gd name="connsiteY321" fmla="*/ 1692068 h 4452102"/>
              <a:gd name="connsiteX322" fmla="*/ 2629031 w 7942329"/>
              <a:gd name="connsiteY322" fmla="*/ 1659668 h 4452102"/>
              <a:gd name="connsiteX323" fmla="*/ 2648722 w 7942329"/>
              <a:gd name="connsiteY323" fmla="*/ 1646846 h 4452102"/>
              <a:gd name="connsiteX324" fmla="*/ 2709283 w 7942329"/>
              <a:gd name="connsiteY324" fmla="*/ 1565334 h 4452102"/>
              <a:gd name="connsiteX325" fmla="*/ 2712374 w 7942329"/>
              <a:gd name="connsiteY325" fmla="*/ 1474091 h 4452102"/>
              <a:gd name="connsiteX326" fmla="*/ 2692911 w 7942329"/>
              <a:gd name="connsiteY326" fmla="*/ 1444325 h 4452102"/>
              <a:gd name="connsiteX327" fmla="*/ 2729087 w 7942329"/>
              <a:gd name="connsiteY327" fmla="*/ 1144493 h 4452102"/>
              <a:gd name="connsiteX328" fmla="*/ 2875169 w 7942329"/>
              <a:gd name="connsiteY328" fmla="*/ 1102249 h 4452102"/>
              <a:gd name="connsiteX329" fmla="*/ 2948211 w 7942329"/>
              <a:gd name="connsiteY329" fmla="*/ 1113810 h 4452102"/>
              <a:gd name="connsiteX330" fmla="*/ 3108258 w 7942329"/>
              <a:gd name="connsiteY330" fmla="*/ 1271341 h 4452102"/>
              <a:gd name="connsiteX331" fmla="*/ 3096580 w 7942329"/>
              <a:gd name="connsiteY331" fmla="*/ 1363042 h 4452102"/>
              <a:gd name="connsiteX332" fmla="*/ 3072769 w 7942329"/>
              <a:gd name="connsiteY332" fmla="*/ 1458521 h 4452102"/>
              <a:gd name="connsiteX333" fmla="*/ 3027776 w 7942329"/>
              <a:gd name="connsiteY333" fmla="*/ 1569113 h 4452102"/>
              <a:gd name="connsiteX334" fmla="*/ 2983241 w 7942329"/>
              <a:gd name="connsiteY334" fmla="*/ 1624866 h 4452102"/>
              <a:gd name="connsiteX335" fmla="*/ 2975686 w 7942329"/>
              <a:gd name="connsiteY335" fmla="*/ 1654402 h 4452102"/>
              <a:gd name="connsiteX336" fmla="*/ 2992630 w 7942329"/>
              <a:gd name="connsiteY336" fmla="*/ 1715194 h 4452102"/>
              <a:gd name="connsiteX337" fmla="*/ 3007740 w 7942329"/>
              <a:gd name="connsiteY337" fmla="*/ 1732365 h 4452102"/>
              <a:gd name="connsiteX338" fmla="*/ 3276434 w 7942329"/>
              <a:gd name="connsiteY338" fmla="*/ 1888063 h 4452102"/>
              <a:gd name="connsiteX339" fmla="*/ 3287196 w 7942329"/>
              <a:gd name="connsiteY339" fmla="*/ 1896535 h 4452102"/>
              <a:gd name="connsiteX340" fmla="*/ 3294294 w 7942329"/>
              <a:gd name="connsiteY340" fmla="*/ 1898596 h 4452102"/>
              <a:gd name="connsiteX341" fmla="*/ 3304025 w 7942329"/>
              <a:gd name="connsiteY341" fmla="*/ 1880736 h 4452102"/>
              <a:gd name="connsiteX342" fmla="*/ 3456746 w 7942329"/>
              <a:gd name="connsiteY342" fmla="*/ 1534194 h 4452102"/>
              <a:gd name="connsiteX343" fmla="*/ 3587944 w 7942329"/>
              <a:gd name="connsiteY343" fmla="*/ 1399905 h 4452102"/>
              <a:gd name="connsiteX344" fmla="*/ 3785199 w 7942329"/>
              <a:gd name="connsiteY344" fmla="*/ 1310264 h 4452102"/>
              <a:gd name="connsiteX345" fmla="*/ 3815194 w 7942329"/>
              <a:gd name="connsiteY345" fmla="*/ 1280842 h 4452102"/>
              <a:gd name="connsiteX346" fmla="*/ 3866026 w 7942329"/>
              <a:gd name="connsiteY346" fmla="*/ 1193491 h 4452102"/>
              <a:gd name="connsiteX347" fmla="*/ 3873696 w 7942329"/>
              <a:gd name="connsiteY347" fmla="*/ 1160292 h 4452102"/>
              <a:gd name="connsiteX348" fmla="*/ 3848051 w 7942329"/>
              <a:gd name="connsiteY348" fmla="*/ 1103393 h 4452102"/>
              <a:gd name="connsiteX349" fmla="*/ 3828131 w 7942329"/>
              <a:gd name="connsiteY349" fmla="*/ 1090570 h 4452102"/>
              <a:gd name="connsiteX350" fmla="*/ 3798022 w 7942329"/>
              <a:gd name="connsiteY350" fmla="*/ 1057601 h 4452102"/>
              <a:gd name="connsiteX351" fmla="*/ 3787834 w 7942329"/>
              <a:gd name="connsiteY351" fmla="*/ 1035390 h 4452102"/>
              <a:gd name="connsiteX352" fmla="*/ 3745474 w 7942329"/>
              <a:gd name="connsiteY352" fmla="*/ 940253 h 4452102"/>
              <a:gd name="connsiteX353" fmla="*/ 3747191 w 7942329"/>
              <a:gd name="connsiteY353" fmla="*/ 824396 h 4452102"/>
              <a:gd name="connsiteX354" fmla="*/ 3856523 w 7942329"/>
              <a:gd name="connsiteY354" fmla="*/ 665951 h 4452102"/>
              <a:gd name="connsiteX355" fmla="*/ 3988064 w 7942329"/>
              <a:gd name="connsiteY355" fmla="*/ 643628 h 4452102"/>
              <a:gd name="connsiteX356" fmla="*/ 4072210 w 7942329"/>
              <a:gd name="connsiteY356" fmla="*/ 607909 h 4452102"/>
              <a:gd name="connsiteX357" fmla="*/ 4119835 w 7942329"/>
              <a:gd name="connsiteY357" fmla="*/ 629202 h 4452102"/>
              <a:gd name="connsiteX358" fmla="*/ 4148227 w 7942329"/>
              <a:gd name="connsiteY358" fmla="*/ 676026 h 4452102"/>
              <a:gd name="connsiteX359" fmla="*/ 4222642 w 7942329"/>
              <a:gd name="connsiteY359" fmla="*/ 905222 h 4452102"/>
              <a:gd name="connsiteX360" fmla="*/ 4206041 w 7942329"/>
              <a:gd name="connsiteY360" fmla="*/ 984101 h 4452102"/>
              <a:gd name="connsiteX361" fmla="*/ 4157272 w 7942329"/>
              <a:gd name="connsiteY361" fmla="*/ 1042602 h 4452102"/>
              <a:gd name="connsiteX362" fmla="*/ 4142274 w 7942329"/>
              <a:gd name="connsiteY362" fmla="*/ 1077864 h 4452102"/>
              <a:gd name="connsiteX363" fmla="*/ 4143304 w 7942329"/>
              <a:gd name="connsiteY363" fmla="*/ 1121825 h 4452102"/>
              <a:gd name="connsiteX364" fmla="*/ 4177077 w 7942329"/>
              <a:gd name="connsiteY364" fmla="*/ 1187080 h 4452102"/>
              <a:gd name="connsiteX365" fmla="*/ 4235006 w 7942329"/>
              <a:gd name="connsiteY365" fmla="*/ 1217648 h 4452102"/>
              <a:gd name="connsiteX366" fmla="*/ 4343079 w 7942329"/>
              <a:gd name="connsiteY366" fmla="*/ 1243064 h 4452102"/>
              <a:gd name="connsiteX367" fmla="*/ 4357160 w 7942329"/>
              <a:gd name="connsiteY367" fmla="*/ 1213296 h 4452102"/>
              <a:gd name="connsiteX368" fmla="*/ 4477940 w 7942329"/>
              <a:gd name="connsiteY368" fmla="*/ 778718 h 4452102"/>
              <a:gd name="connsiteX369" fmla="*/ 4489388 w 7942329"/>
              <a:gd name="connsiteY369" fmla="*/ 614434 h 4452102"/>
              <a:gd name="connsiteX370" fmla="*/ 4494884 w 7942329"/>
              <a:gd name="connsiteY370" fmla="*/ 485525 h 4452102"/>
              <a:gd name="connsiteX371" fmla="*/ 4513889 w 7942329"/>
              <a:gd name="connsiteY371" fmla="*/ 443739 h 4452102"/>
              <a:gd name="connsiteX372" fmla="*/ 4515032 w 7942329"/>
              <a:gd name="connsiteY372" fmla="*/ 242020 h 4452102"/>
              <a:gd name="connsiteX373" fmla="*/ 4520070 w 7942329"/>
              <a:gd name="connsiteY373" fmla="*/ 160163 h 4452102"/>
              <a:gd name="connsiteX374" fmla="*/ 4513889 w 7942329"/>
              <a:gd name="connsiteY374" fmla="*/ 83688 h 4452102"/>
              <a:gd name="connsiteX375" fmla="*/ 4519842 w 7942329"/>
              <a:gd name="connsiteY375" fmla="*/ 43848 h 4452102"/>
              <a:gd name="connsiteX376" fmla="*/ 4574908 w 7942329"/>
              <a:gd name="connsiteY376" fmla="*/ 39955 h 4452102"/>
              <a:gd name="connsiteX377" fmla="*/ 4609825 w 7942329"/>
              <a:gd name="connsiteY377" fmla="*/ 89183 h 4452102"/>
              <a:gd name="connsiteX378" fmla="*/ 4617382 w 7942329"/>
              <a:gd name="connsiteY378" fmla="*/ 103150 h 4452102"/>
              <a:gd name="connsiteX379" fmla="*/ 4624364 w 7942329"/>
              <a:gd name="connsiteY379" fmla="*/ 99486 h 4452102"/>
              <a:gd name="connsiteX380" fmla="*/ 4636843 w 7942329"/>
              <a:gd name="connsiteY380" fmla="*/ 50259 h 4452102"/>
              <a:gd name="connsiteX381" fmla="*/ 4657107 w 7942329"/>
              <a:gd name="connsiteY381" fmla="*/ 0 h 44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</a:cxnLst>
            <a:rect l="l" t="t" r="r" b="b"/>
            <a:pathLst>
              <a:path w="7942329" h="4452102">
                <a:moveTo>
                  <a:pt x="7245810" y="2390531"/>
                </a:moveTo>
                <a:cubicBezTo>
                  <a:pt x="7247299" y="2404384"/>
                  <a:pt x="7246841" y="2412511"/>
                  <a:pt x="7249132" y="2419839"/>
                </a:cubicBezTo>
                <a:cubicBezTo>
                  <a:pt x="7272486" y="2491850"/>
                  <a:pt x="7296184" y="2563745"/>
                  <a:pt x="7320111" y="2635641"/>
                </a:cubicBezTo>
                <a:cubicBezTo>
                  <a:pt x="7321714" y="2640563"/>
                  <a:pt x="7324690" y="2646288"/>
                  <a:pt x="7328812" y="2649036"/>
                </a:cubicBezTo>
                <a:cubicBezTo>
                  <a:pt x="7360524" y="2670214"/>
                  <a:pt x="7392693" y="2690822"/>
                  <a:pt x="7424406" y="2711428"/>
                </a:cubicBezTo>
                <a:cubicBezTo>
                  <a:pt x="7439632" y="2691280"/>
                  <a:pt x="7443410" y="2678687"/>
                  <a:pt x="7441806" y="2656248"/>
                </a:cubicBezTo>
                <a:cubicBezTo>
                  <a:pt x="7439746" y="2626367"/>
                  <a:pt x="7428641" y="2599465"/>
                  <a:pt x="7414101" y="2573820"/>
                </a:cubicBezTo>
                <a:cubicBezTo>
                  <a:pt x="7377008" y="2508794"/>
                  <a:pt x="7327781" y="2453955"/>
                  <a:pt x="7270652" y="2405987"/>
                </a:cubicBezTo>
                <a:cubicBezTo>
                  <a:pt x="7264815" y="2401063"/>
                  <a:pt x="7257602" y="2397744"/>
                  <a:pt x="7245810" y="2390531"/>
                </a:cubicBezTo>
                <a:close/>
                <a:moveTo>
                  <a:pt x="2403267" y="2193849"/>
                </a:moveTo>
                <a:cubicBezTo>
                  <a:pt x="2330226" y="2220637"/>
                  <a:pt x="2264399" y="2248687"/>
                  <a:pt x="2213568" y="2303295"/>
                </a:cubicBezTo>
                <a:cubicBezTo>
                  <a:pt x="2211050" y="2305929"/>
                  <a:pt x="2209104" y="2309019"/>
                  <a:pt x="2206814" y="2311882"/>
                </a:cubicBezTo>
                <a:cubicBezTo>
                  <a:pt x="2194450" y="2327222"/>
                  <a:pt x="2200862" y="2345310"/>
                  <a:pt x="2199829" y="2362139"/>
                </a:cubicBezTo>
                <a:cubicBezTo>
                  <a:pt x="2198913" y="2375993"/>
                  <a:pt x="2211622" y="2379654"/>
                  <a:pt x="2220094" y="2385609"/>
                </a:cubicBezTo>
                <a:cubicBezTo>
                  <a:pt x="2279052" y="2427280"/>
                  <a:pt x="2338242" y="2468610"/>
                  <a:pt x="2397543" y="2509938"/>
                </a:cubicBezTo>
                <a:cubicBezTo>
                  <a:pt x="2403840" y="2514289"/>
                  <a:pt x="2410823" y="2517723"/>
                  <a:pt x="2420783" y="2523447"/>
                </a:cubicBezTo>
                <a:cubicBezTo>
                  <a:pt x="2419868" y="2412398"/>
                  <a:pt x="2416776" y="2305929"/>
                  <a:pt x="2403267" y="2193849"/>
                </a:cubicBezTo>
                <a:close/>
                <a:moveTo>
                  <a:pt x="5472002" y="1369567"/>
                </a:moveTo>
                <a:cubicBezTo>
                  <a:pt x="5502569" y="1366018"/>
                  <a:pt x="5532907" y="1370483"/>
                  <a:pt x="5560613" y="1383192"/>
                </a:cubicBezTo>
                <a:cubicBezTo>
                  <a:pt x="5590378" y="1396814"/>
                  <a:pt x="5618655" y="1413873"/>
                  <a:pt x="5647162" y="1430015"/>
                </a:cubicBezTo>
                <a:cubicBezTo>
                  <a:pt x="5668456" y="1442035"/>
                  <a:pt x="5679789" y="1461840"/>
                  <a:pt x="5685171" y="1484852"/>
                </a:cubicBezTo>
                <a:cubicBezTo>
                  <a:pt x="5698221" y="1541063"/>
                  <a:pt x="5695016" y="1597619"/>
                  <a:pt x="5687345" y="1654059"/>
                </a:cubicBezTo>
                <a:cubicBezTo>
                  <a:pt x="5686200" y="1662531"/>
                  <a:pt x="5680591" y="1670888"/>
                  <a:pt x="5675782" y="1678444"/>
                </a:cubicBezTo>
                <a:cubicBezTo>
                  <a:pt x="5661816" y="1699967"/>
                  <a:pt x="5647735" y="1721375"/>
                  <a:pt x="5632737" y="1742097"/>
                </a:cubicBezTo>
                <a:cubicBezTo>
                  <a:pt x="5624723" y="1753203"/>
                  <a:pt x="5623234" y="1763619"/>
                  <a:pt x="5630561" y="1774954"/>
                </a:cubicBezTo>
                <a:cubicBezTo>
                  <a:pt x="5640979" y="1791095"/>
                  <a:pt x="5650024" y="1808497"/>
                  <a:pt x="5662617" y="1822693"/>
                </a:cubicBezTo>
                <a:cubicBezTo>
                  <a:pt x="5696504" y="1861045"/>
                  <a:pt x="5731994" y="1898023"/>
                  <a:pt x="5766911" y="1935574"/>
                </a:cubicBezTo>
                <a:cubicBezTo>
                  <a:pt x="5784427" y="1954349"/>
                  <a:pt x="5808011" y="1959959"/>
                  <a:pt x="5831938" y="1960303"/>
                </a:cubicBezTo>
                <a:cubicBezTo>
                  <a:pt x="5854607" y="1960646"/>
                  <a:pt x="5878418" y="1959615"/>
                  <a:pt x="5899598" y="1952746"/>
                </a:cubicBezTo>
                <a:cubicBezTo>
                  <a:pt x="5925128" y="1944389"/>
                  <a:pt x="5950086" y="1944275"/>
                  <a:pt x="5975272" y="1947366"/>
                </a:cubicBezTo>
                <a:cubicBezTo>
                  <a:pt x="6008816" y="1951487"/>
                  <a:pt x="6042016" y="1958241"/>
                  <a:pt x="6075445" y="1963622"/>
                </a:cubicBezTo>
                <a:cubicBezTo>
                  <a:pt x="6104523" y="1968316"/>
                  <a:pt x="6120437" y="1985832"/>
                  <a:pt x="6125932" y="2013995"/>
                </a:cubicBezTo>
                <a:cubicBezTo>
                  <a:pt x="6127192" y="2020292"/>
                  <a:pt x="6129710" y="2026588"/>
                  <a:pt x="6129367" y="2032885"/>
                </a:cubicBezTo>
                <a:cubicBezTo>
                  <a:pt x="6126848" y="2085205"/>
                  <a:pt x="6145509" y="2133516"/>
                  <a:pt x="6157416" y="2183203"/>
                </a:cubicBezTo>
                <a:cubicBezTo>
                  <a:pt x="6169092" y="2232086"/>
                  <a:pt x="6181686" y="2280856"/>
                  <a:pt x="6194164" y="2329511"/>
                </a:cubicBezTo>
                <a:cubicBezTo>
                  <a:pt x="6201262" y="2357560"/>
                  <a:pt x="6201491" y="2357560"/>
                  <a:pt x="6235264" y="2358248"/>
                </a:cubicBezTo>
                <a:cubicBezTo>
                  <a:pt x="6239271" y="2351378"/>
                  <a:pt x="6243965" y="2343708"/>
                  <a:pt x="6248087" y="2335809"/>
                </a:cubicBezTo>
                <a:cubicBezTo>
                  <a:pt x="6271097" y="2292076"/>
                  <a:pt x="6295024" y="2248801"/>
                  <a:pt x="6316547" y="2204381"/>
                </a:cubicBezTo>
                <a:cubicBezTo>
                  <a:pt x="6328111" y="2180453"/>
                  <a:pt x="6345168" y="2163625"/>
                  <a:pt x="6368752" y="2154695"/>
                </a:cubicBezTo>
                <a:cubicBezTo>
                  <a:pt x="6405386" y="2140843"/>
                  <a:pt x="6443166" y="2130082"/>
                  <a:pt x="6480260" y="2117259"/>
                </a:cubicBezTo>
                <a:cubicBezTo>
                  <a:pt x="6510368" y="2106841"/>
                  <a:pt x="6540820" y="2096995"/>
                  <a:pt x="6569670" y="2083716"/>
                </a:cubicBezTo>
                <a:cubicBezTo>
                  <a:pt x="6606305" y="2066772"/>
                  <a:pt x="6635384" y="2040785"/>
                  <a:pt x="6649580" y="2001173"/>
                </a:cubicBezTo>
                <a:cubicBezTo>
                  <a:pt x="6650152" y="1999455"/>
                  <a:pt x="6651298" y="1997967"/>
                  <a:pt x="6652213" y="1996366"/>
                </a:cubicBezTo>
                <a:cubicBezTo>
                  <a:pt x="6678202" y="1944389"/>
                  <a:pt x="6678315" y="1944275"/>
                  <a:pt x="6654617" y="1889323"/>
                </a:cubicBezTo>
                <a:cubicBezTo>
                  <a:pt x="6647406" y="1872494"/>
                  <a:pt x="6640192" y="1855664"/>
                  <a:pt x="6631376" y="1839637"/>
                </a:cubicBezTo>
                <a:cubicBezTo>
                  <a:pt x="6615921" y="1811474"/>
                  <a:pt x="6609624" y="1781365"/>
                  <a:pt x="6610540" y="1749881"/>
                </a:cubicBezTo>
                <a:cubicBezTo>
                  <a:pt x="6610998" y="1732022"/>
                  <a:pt x="6608823" y="1715308"/>
                  <a:pt x="6599550" y="1699852"/>
                </a:cubicBezTo>
                <a:cubicBezTo>
                  <a:pt x="6597718" y="1696761"/>
                  <a:pt x="6596802" y="1692984"/>
                  <a:pt x="6594971" y="1689892"/>
                </a:cubicBezTo>
                <a:cubicBezTo>
                  <a:pt x="6555360" y="1624179"/>
                  <a:pt x="6579402" y="1562815"/>
                  <a:pt x="6608938" y="1502483"/>
                </a:cubicBezTo>
                <a:cubicBezTo>
                  <a:pt x="6617754" y="1484279"/>
                  <a:pt x="6636758" y="1476380"/>
                  <a:pt x="6654617" y="1469283"/>
                </a:cubicBezTo>
                <a:cubicBezTo>
                  <a:pt x="6696633" y="1452338"/>
                  <a:pt x="6740938" y="1446387"/>
                  <a:pt x="6785473" y="1440890"/>
                </a:cubicBezTo>
                <a:cubicBezTo>
                  <a:pt x="6880722" y="1429099"/>
                  <a:pt x="6948726" y="1477526"/>
                  <a:pt x="7006768" y="1543582"/>
                </a:cubicBezTo>
                <a:cubicBezTo>
                  <a:pt x="7039856" y="1581247"/>
                  <a:pt x="7067102" y="1623949"/>
                  <a:pt x="7098013" y="1665737"/>
                </a:cubicBezTo>
                <a:cubicBezTo>
                  <a:pt x="7085534" y="1693213"/>
                  <a:pt x="7073742" y="1720803"/>
                  <a:pt x="7060346" y="1747707"/>
                </a:cubicBezTo>
                <a:cubicBezTo>
                  <a:pt x="7057027" y="1754461"/>
                  <a:pt x="7049586" y="1759841"/>
                  <a:pt x="7042946" y="1764078"/>
                </a:cubicBezTo>
                <a:cubicBezTo>
                  <a:pt x="7023713" y="1776327"/>
                  <a:pt x="7003906" y="1787776"/>
                  <a:pt x="6983758" y="1799796"/>
                </a:cubicBezTo>
                <a:cubicBezTo>
                  <a:pt x="6981812" y="1828417"/>
                  <a:pt x="6980324" y="1856694"/>
                  <a:pt x="6977690" y="1884858"/>
                </a:cubicBezTo>
                <a:cubicBezTo>
                  <a:pt x="6976546" y="1896993"/>
                  <a:pt x="6982384" y="1903175"/>
                  <a:pt x="6991314" y="1909243"/>
                </a:cubicBezTo>
                <a:cubicBezTo>
                  <a:pt x="7017072" y="1926644"/>
                  <a:pt x="7041800" y="1945877"/>
                  <a:pt x="7068361" y="1961791"/>
                </a:cubicBezTo>
                <a:cubicBezTo>
                  <a:pt x="7087938" y="1973469"/>
                  <a:pt x="7096524" y="1988809"/>
                  <a:pt x="7096408" y="2010676"/>
                </a:cubicBezTo>
                <a:cubicBezTo>
                  <a:pt x="7096408" y="2016971"/>
                  <a:pt x="7097669" y="2023382"/>
                  <a:pt x="7098699" y="2033458"/>
                </a:cubicBezTo>
                <a:cubicBezTo>
                  <a:pt x="7120679" y="2035289"/>
                  <a:pt x="7143118" y="2037464"/>
                  <a:pt x="7165557" y="2039068"/>
                </a:cubicBezTo>
                <a:cubicBezTo>
                  <a:pt x="7208374" y="2042158"/>
                  <a:pt x="7251534" y="2042845"/>
                  <a:pt x="7294123" y="2048570"/>
                </a:cubicBezTo>
                <a:cubicBezTo>
                  <a:pt x="7338770" y="2054521"/>
                  <a:pt x="7379871" y="2073756"/>
                  <a:pt x="7420283" y="2093218"/>
                </a:cubicBezTo>
                <a:cubicBezTo>
                  <a:pt x="7428183" y="2096995"/>
                  <a:pt x="7435395" y="2103636"/>
                  <a:pt x="7441005" y="2110391"/>
                </a:cubicBezTo>
                <a:cubicBezTo>
                  <a:pt x="7510956" y="2194993"/>
                  <a:pt x="7580676" y="2279940"/>
                  <a:pt x="7650282" y="2364887"/>
                </a:cubicBezTo>
                <a:cubicBezTo>
                  <a:pt x="7654862" y="2370497"/>
                  <a:pt x="7658753" y="2376793"/>
                  <a:pt x="7662302" y="2383090"/>
                </a:cubicBezTo>
                <a:cubicBezTo>
                  <a:pt x="7709813" y="2468610"/>
                  <a:pt x="7757209" y="2554244"/>
                  <a:pt x="7804606" y="2639761"/>
                </a:cubicBezTo>
                <a:cubicBezTo>
                  <a:pt x="7806780" y="2643768"/>
                  <a:pt x="7808841" y="2647776"/>
                  <a:pt x="7809642" y="2649264"/>
                </a:cubicBezTo>
                <a:cubicBezTo>
                  <a:pt x="7741868" y="2809656"/>
                  <a:pt x="7675010" y="2967986"/>
                  <a:pt x="7607464" y="3127921"/>
                </a:cubicBezTo>
                <a:cubicBezTo>
                  <a:pt x="7719544" y="3268621"/>
                  <a:pt x="7830594" y="3407947"/>
                  <a:pt x="7942329" y="3548075"/>
                </a:cubicBezTo>
                <a:cubicBezTo>
                  <a:pt x="7935231" y="3562500"/>
                  <a:pt x="7922524" y="3570399"/>
                  <a:pt x="7909816" y="3576467"/>
                </a:cubicBezTo>
                <a:cubicBezTo>
                  <a:pt x="7873640" y="3593982"/>
                  <a:pt x="7837578" y="3611957"/>
                  <a:pt x="7800254" y="3626495"/>
                </a:cubicBezTo>
                <a:cubicBezTo>
                  <a:pt x="7687718" y="3670343"/>
                  <a:pt x="7571286" y="3702398"/>
                  <a:pt x="7454972" y="3734339"/>
                </a:cubicBezTo>
                <a:cubicBezTo>
                  <a:pt x="7446271" y="3736743"/>
                  <a:pt x="7437571" y="3739377"/>
                  <a:pt x="7427154" y="3742468"/>
                </a:cubicBezTo>
                <a:cubicBezTo>
                  <a:pt x="7425320" y="3802802"/>
                  <a:pt x="7423260" y="3862103"/>
                  <a:pt x="7422001" y="3921521"/>
                </a:cubicBezTo>
                <a:cubicBezTo>
                  <a:pt x="7421773" y="3930335"/>
                  <a:pt x="7424864" y="3939608"/>
                  <a:pt x="7428068" y="3948079"/>
                </a:cubicBezTo>
                <a:cubicBezTo>
                  <a:pt x="7433449" y="3962619"/>
                  <a:pt x="7438830" y="3977389"/>
                  <a:pt x="7446386" y="3990897"/>
                </a:cubicBezTo>
                <a:cubicBezTo>
                  <a:pt x="7485082" y="4059701"/>
                  <a:pt x="7500880" y="4135834"/>
                  <a:pt x="7519884" y="4211163"/>
                </a:cubicBezTo>
                <a:cubicBezTo>
                  <a:pt x="7530875" y="4254667"/>
                  <a:pt x="7530532" y="4293020"/>
                  <a:pt x="7500995" y="4328853"/>
                </a:cubicBezTo>
                <a:cubicBezTo>
                  <a:pt x="7479014" y="4355527"/>
                  <a:pt x="7478784" y="4384491"/>
                  <a:pt x="7485997" y="4418264"/>
                </a:cubicBezTo>
                <a:lnTo>
                  <a:pt x="7493055" y="4452102"/>
                </a:lnTo>
                <a:lnTo>
                  <a:pt x="7075370" y="4452102"/>
                </a:lnTo>
                <a:lnTo>
                  <a:pt x="7069391" y="4442420"/>
                </a:lnTo>
                <a:cubicBezTo>
                  <a:pt x="7054509" y="4430972"/>
                  <a:pt x="7041457" y="4415516"/>
                  <a:pt x="7031841" y="4399375"/>
                </a:cubicBezTo>
                <a:cubicBezTo>
                  <a:pt x="7014095" y="4369609"/>
                  <a:pt x="6997496" y="4338928"/>
                  <a:pt x="6983643" y="4307215"/>
                </a:cubicBezTo>
                <a:cubicBezTo>
                  <a:pt x="6949756" y="4229939"/>
                  <a:pt x="6926859" y="4148998"/>
                  <a:pt x="6906480" y="4067258"/>
                </a:cubicBezTo>
                <a:cubicBezTo>
                  <a:pt x="6904304" y="4058443"/>
                  <a:pt x="6901672" y="4049742"/>
                  <a:pt x="6899269" y="4041042"/>
                </a:cubicBezTo>
                <a:cubicBezTo>
                  <a:pt x="6897436" y="4041500"/>
                  <a:pt x="6895605" y="4041958"/>
                  <a:pt x="6893774" y="4042300"/>
                </a:cubicBezTo>
                <a:cubicBezTo>
                  <a:pt x="6896866" y="4076761"/>
                  <a:pt x="6899727" y="4111334"/>
                  <a:pt x="6902933" y="4145793"/>
                </a:cubicBezTo>
                <a:cubicBezTo>
                  <a:pt x="6909230" y="4215057"/>
                  <a:pt x="6916097" y="4284205"/>
                  <a:pt x="6921708" y="4353581"/>
                </a:cubicBezTo>
                <a:cubicBezTo>
                  <a:pt x="6923368" y="4374589"/>
                  <a:pt x="6922567" y="4395597"/>
                  <a:pt x="6918230" y="4415574"/>
                </a:cubicBezTo>
                <a:lnTo>
                  <a:pt x="6902074" y="4452102"/>
                </a:lnTo>
                <a:lnTo>
                  <a:pt x="6486022" y="4452102"/>
                </a:lnTo>
                <a:lnTo>
                  <a:pt x="6478427" y="4437941"/>
                </a:lnTo>
                <a:cubicBezTo>
                  <a:pt x="6474563" y="4433949"/>
                  <a:pt x="6469842" y="4430801"/>
                  <a:pt x="6464919" y="4427423"/>
                </a:cubicBezTo>
                <a:cubicBezTo>
                  <a:pt x="6424276" y="4399605"/>
                  <a:pt x="6406416" y="4361138"/>
                  <a:pt x="6411684" y="4311795"/>
                </a:cubicBezTo>
                <a:cubicBezTo>
                  <a:pt x="6415118" y="4280082"/>
                  <a:pt x="6427597" y="4252034"/>
                  <a:pt x="6442480" y="4224444"/>
                </a:cubicBezTo>
                <a:cubicBezTo>
                  <a:pt x="6448432" y="4213453"/>
                  <a:pt x="6454957" y="4201203"/>
                  <a:pt x="6455874" y="4189183"/>
                </a:cubicBezTo>
                <a:cubicBezTo>
                  <a:pt x="6458393" y="4157357"/>
                  <a:pt x="6459766" y="4125186"/>
                  <a:pt x="6458508" y="4093360"/>
                </a:cubicBezTo>
                <a:cubicBezTo>
                  <a:pt x="6454156" y="3985174"/>
                  <a:pt x="6435612" y="3878818"/>
                  <a:pt x="6416491" y="3772576"/>
                </a:cubicBezTo>
                <a:cubicBezTo>
                  <a:pt x="6408592" y="3728615"/>
                  <a:pt x="6398860" y="3684996"/>
                  <a:pt x="6389930" y="3640806"/>
                </a:cubicBezTo>
                <a:cubicBezTo>
                  <a:pt x="6347800" y="3632564"/>
                  <a:pt x="6338070" y="3602225"/>
                  <a:pt x="6336238" y="3567079"/>
                </a:cubicBezTo>
                <a:cubicBezTo>
                  <a:pt x="6335552" y="3552540"/>
                  <a:pt x="6334864" y="3537314"/>
                  <a:pt x="6338070" y="3523347"/>
                </a:cubicBezTo>
                <a:cubicBezTo>
                  <a:pt x="6346656" y="3485452"/>
                  <a:pt x="6346198" y="3447101"/>
                  <a:pt x="6346084" y="3408748"/>
                </a:cubicBezTo>
                <a:cubicBezTo>
                  <a:pt x="6345970" y="3355628"/>
                  <a:pt x="6344710" y="3302508"/>
                  <a:pt x="6346656" y="3249501"/>
                </a:cubicBezTo>
                <a:cubicBezTo>
                  <a:pt x="6347573" y="3225345"/>
                  <a:pt x="6341161" y="3209661"/>
                  <a:pt x="6319066" y="3199473"/>
                </a:cubicBezTo>
                <a:cubicBezTo>
                  <a:pt x="6274303" y="3178980"/>
                  <a:pt x="6246369" y="3142345"/>
                  <a:pt x="6226449" y="3098727"/>
                </a:cubicBezTo>
                <a:cubicBezTo>
                  <a:pt x="6198400" y="3037134"/>
                  <a:pt x="6170581" y="2975429"/>
                  <a:pt x="6143105" y="2913607"/>
                </a:cubicBezTo>
                <a:cubicBezTo>
                  <a:pt x="6133718" y="2893000"/>
                  <a:pt x="6125589" y="2871820"/>
                  <a:pt x="6114256" y="2844001"/>
                </a:cubicBezTo>
                <a:cubicBezTo>
                  <a:pt x="6093647" y="2891283"/>
                  <a:pt x="6068805" y="2928490"/>
                  <a:pt x="6038467" y="2961690"/>
                </a:cubicBezTo>
                <a:cubicBezTo>
                  <a:pt x="6014424" y="2988021"/>
                  <a:pt x="5989354" y="3013551"/>
                  <a:pt x="5963480" y="3037936"/>
                </a:cubicBezTo>
                <a:cubicBezTo>
                  <a:pt x="5952031" y="3048698"/>
                  <a:pt x="5948941" y="3058429"/>
                  <a:pt x="5952605" y="3073769"/>
                </a:cubicBezTo>
                <a:cubicBezTo>
                  <a:pt x="5970234" y="3148527"/>
                  <a:pt x="5986606" y="3223513"/>
                  <a:pt x="6003320" y="3298501"/>
                </a:cubicBezTo>
                <a:cubicBezTo>
                  <a:pt x="6011448" y="3334792"/>
                  <a:pt x="6019119" y="3371312"/>
                  <a:pt x="6027133" y="3408176"/>
                </a:cubicBezTo>
                <a:cubicBezTo>
                  <a:pt x="6013738" y="3414701"/>
                  <a:pt x="6002519" y="3420197"/>
                  <a:pt x="5991643" y="3425462"/>
                </a:cubicBezTo>
                <a:cubicBezTo>
                  <a:pt x="5991071" y="3429469"/>
                  <a:pt x="5990154" y="3432217"/>
                  <a:pt x="5990384" y="3434851"/>
                </a:cubicBezTo>
                <a:cubicBezTo>
                  <a:pt x="5999428" y="3520371"/>
                  <a:pt x="6008587" y="3605889"/>
                  <a:pt x="6017859" y="3691294"/>
                </a:cubicBezTo>
                <a:cubicBezTo>
                  <a:pt x="6029994" y="3804060"/>
                  <a:pt x="6042244" y="3916826"/>
                  <a:pt x="6054609" y="4029593"/>
                </a:cubicBezTo>
                <a:cubicBezTo>
                  <a:pt x="6061936" y="4095993"/>
                  <a:pt x="6065599" y="4163080"/>
                  <a:pt x="6077964" y="4228451"/>
                </a:cubicBezTo>
                <a:lnTo>
                  <a:pt x="6121309" y="4452102"/>
                </a:lnTo>
                <a:lnTo>
                  <a:pt x="5651560" y="4452102"/>
                </a:lnTo>
                <a:lnTo>
                  <a:pt x="5644028" y="4397386"/>
                </a:lnTo>
                <a:cubicBezTo>
                  <a:pt x="5630018" y="4310822"/>
                  <a:pt x="5614420" y="4224501"/>
                  <a:pt x="5598622" y="4138238"/>
                </a:cubicBezTo>
                <a:cubicBezTo>
                  <a:pt x="5597476" y="4131941"/>
                  <a:pt x="5594384" y="4126101"/>
                  <a:pt x="5590835" y="4116599"/>
                </a:cubicBezTo>
                <a:cubicBezTo>
                  <a:pt x="5581670" y="4150058"/>
                  <a:pt x="5576733" y="4276492"/>
                  <a:pt x="5575786" y="4416590"/>
                </a:cubicBezTo>
                <a:lnTo>
                  <a:pt x="5575797" y="4452102"/>
                </a:lnTo>
                <a:lnTo>
                  <a:pt x="5140213" y="4452102"/>
                </a:lnTo>
                <a:lnTo>
                  <a:pt x="5125917" y="4135834"/>
                </a:lnTo>
                <a:cubicBezTo>
                  <a:pt x="5116758" y="3933769"/>
                  <a:pt x="5107371" y="3731707"/>
                  <a:pt x="5098671" y="3529643"/>
                </a:cubicBezTo>
                <a:cubicBezTo>
                  <a:pt x="5097182" y="3495870"/>
                  <a:pt x="5098213" y="3461983"/>
                  <a:pt x="5098213" y="3428210"/>
                </a:cubicBezTo>
                <a:cubicBezTo>
                  <a:pt x="5098441" y="3264385"/>
                  <a:pt x="5098671" y="3100559"/>
                  <a:pt x="5099129" y="2936732"/>
                </a:cubicBezTo>
                <a:cubicBezTo>
                  <a:pt x="5099129" y="2926086"/>
                  <a:pt x="5095465" y="2918187"/>
                  <a:pt x="5089397" y="2909370"/>
                </a:cubicBezTo>
                <a:cubicBezTo>
                  <a:pt x="5062608" y="2870103"/>
                  <a:pt x="5036734" y="2830263"/>
                  <a:pt x="5011206" y="2790194"/>
                </a:cubicBezTo>
                <a:cubicBezTo>
                  <a:pt x="4996894" y="2767640"/>
                  <a:pt x="4996208" y="2741194"/>
                  <a:pt x="4995636" y="2715780"/>
                </a:cubicBezTo>
                <a:cubicBezTo>
                  <a:pt x="4992659" y="2578514"/>
                  <a:pt x="4990713" y="2441248"/>
                  <a:pt x="4988537" y="2304097"/>
                </a:cubicBezTo>
                <a:cubicBezTo>
                  <a:pt x="4988194" y="2281201"/>
                  <a:pt x="4989109" y="2258304"/>
                  <a:pt x="4988881" y="2235407"/>
                </a:cubicBezTo>
                <a:cubicBezTo>
                  <a:pt x="4988422" y="2194078"/>
                  <a:pt x="5005023" y="2160420"/>
                  <a:pt x="5036392" y="2134775"/>
                </a:cubicBezTo>
                <a:cubicBezTo>
                  <a:pt x="5051732" y="2122181"/>
                  <a:pt x="5069363" y="2111650"/>
                  <a:pt x="5087337" y="2102948"/>
                </a:cubicBezTo>
                <a:cubicBezTo>
                  <a:pt x="5158088" y="2068833"/>
                  <a:pt x="5229525" y="2035862"/>
                  <a:pt x="5300506" y="2002089"/>
                </a:cubicBezTo>
                <a:cubicBezTo>
                  <a:pt x="5307604" y="1998654"/>
                  <a:pt x="5315274" y="1993732"/>
                  <a:pt x="5319510" y="1987434"/>
                </a:cubicBezTo>
                <a:cubicBezTo>
                  <a:pt x="5335537" y="1963050"/>
                  <a:pt x="5350306" y="1937864"/>
                  <a:pt x="5366219" y="1911762"/>
                </a:cubicBezTo>
                <a:cubicBezTo>
                  <a:pt x="5332446" y="1883255"/>
                  <a:pt x="5317219" y="1845018"/>
                  <a:pt x="5306573" y="1805292"/>
                </a:cubicBezTo>
                <a:cubicBezTo>
                  <a:pt x="5291576" y="1748851"/>
                  <a:pt x="5279097" y="1691609"/>
                  <a:pt x="5265587" y="1634712"/>
                </a:cubicBezTo>
                <a:cubicBezTo>
                  <a:pt x="5263298" y="1624980"/>
                  <a:pt x="5260435" y="1615249"/>
                  <a:pt x="5258948" y="1605404"/>
                </a:cubicBezTo>
                <a:cubicBezTo>
                  <a:pt x="5249559" y="1545070"/>
                  <a:pt x="5260550" y="1488401"/>
                  <a:pt x="5296155" y="1438945"/>
                </a:cubicBezTo>
                <a:cubicBezTo>
                  <a:pt x="5321341" y="1403913"/>
                  <a:pt x="5360266" y="1388229"/>
                  <a:pt x="5401594" y="1380215"/>
                </a:cubicBezTo>
                <a:cubicBezTo>
                  <a:pt x="5424834" y="1375748"/>
                  <a:pt x="5448417" y="1372315"/>
                  <a:pt x="5472002" y="1369567"/>
                </a:cubicBezTo>
                <a:close/>
                <a:moveTo>
                  <a:pt x="4657107" y="0"/>
                </a:moveTo>
                <a:cubicBezTo>
                  <a:pt x="4664777" y="6983"/>
                  <a:pt x="4673134" y="12365"/>
                  <a:pt x="4678516" y="19921"/>
                </a:cubicBezTo>
                <a:cubicBezTo>
                  <a:pt x="4693857" y="41672"/>
                  <a:pt x="4706907" y="64340"/>
                  <a:pt x="4710914" y="91587"/>
                </a:cubicBezTo>
                <a:cubicBezTo>
                  <a:pt x="4716066" y="125933"/>
                  <a:pt x="4723165" y="160047"/>
                  <a:pt x="4729918" y="194050"/>
                </a:cubicBezTo>
                <a:cubicBezTo>
                  <a:pt x="4740451" y="247056"/>
                  <a:pt x="4732552" y="299947"/>
                  <a:pt x="4728202" y="352724"/>
                </a:cubicBezTo>
                <a:cubicBezTo>
                  <a:pt x="4725340" y="387298"/>
                  <a:pt x="4719272" y="421643"/>
                  <a:pt x="4715265" y="456217"/>
                </a:cubicBezTo>
                <a:cubicBezTo>
                  <a:pt x="4714234" y="465032"/>
                  <a:pt x="4713204" y="475336"/>
                  <a:pt x="4716524" y="483007"/>
                </a:cubicBezTo>
                <a:cubicBezTo>
                  <a:pt x="4741138" y="538188"/>
                  <a:pt x="4750411" y="597146"/>
                  <a:pt x="4757052" y="655992"/>
                </a:cubicBezTo>
                <a:cubicBezTo>
                  <a:pt x="4768614" y="756851"/>
                  <a:pt x="4775026" y="858283"/>
                  <a:pt x="4786244" y="959144"/>
                </a:cubicBezTo>
                <a:cubicBezTo>
                  <a:pt x="4793229" y="1021880"/>
                  <a:pt x="4779261" y="1081069"/>
                  <a:pt x="4763577" y="1140257"/>
                </a:cubicBezTo>
                <a:cubicBezTo>
                  <a:pt x="4731979" y="1258862"/>
                  <a:pt x="4694429" y="1376207"/>
                  <a:pt x="4641537" y="1486569"/>
                </a:cubicBezTo>
                <a:cubicBezTo>
                  <a:pt x="4575251" y="1624980"/>
                  <a:pt x="4526023" y="1769001"/>
                  <a:pt x="4476452" y="1913479"/>
                </a:cubicBezTo>
                <a:cubicBezTo>
                  <a:pt x="4466263" y="1943359"/>
                  <a:pt x="4459966" y="1973697"/>
                  <a:pt x="4461569" y="2004950"/>
                </a:cubicBezTo>
                <a:cubicBezTo>
                  <a:pt x="4465347" y="2078907"/>
                  <a:pt x="4466835" y="2153321"/>
                  <a:pt x="4475650" y="2226706"/>
                </a:cubicBezTo>
                <a:cubicBezTo>
                  <a:pt x="4494539" y="2384692"/>
                  <a:pt x="4517208" y="2542223"/>
                  <a:pt x="4538845" y="2699867"/>
                </a:cubicBezTo>
                <a:cubicBezTo>
                  <a:pt x="4545142" y="2746118"/>
                  <a:pt x="4553615" y="2792025"/>
                  <a:pt x="4560711" y="2838048"/>
                </a:cubicBezTo>
                <a:cubicBezTo>
                  <a:pt x="4565520" y="2868729"/>
                  <a:pt x="4557163" y="2884184"/>
                  <a:pt x="4528884" y="2896434"/>
                </a:cubicBezTo>
                <a:cubicBezTo>
                  <a:pt x="4518924" y="2900786"/>
                  <a:pt x="4508164" y="2903533"/>
                  <a:pt x="4497517" y="2905707"/>
                </a:cubicBezTo>
                <a:cubicBezTo>
                  <a:pt x="4487786" y="2907769"/>
                  <a:pt x="4477826" y="2908227"/>
                  <a:pt x="4466721" y="2909486"/>
                </a:cubicBezTo>
                <a:cubicBezTo>
                  <a:pt x="4466721" y="2917614"/>
                  <a:pt x="4466263" y="2924598"/>
                  <a:pt x="4466835" y="2931467"/>
                </a:cubicBezTo>
                <a:cubicBezTo>
                  <a:pt x="4471873" y="3007254"/>
                  <a:pt x="4478970" y="3082927"/>
                  <a:pt x="4481947" y="3158716"/>
                </a:cubicBezTo>
                <a:cubicBezTo>
                  <a:pt x="4487557" y="3301362"/>
                  <a:pt x="4490076" y="3444124"/>
                  <a:pt x="4495342" y="3586885"/>
                </a:cubicBezTo>
                <a:cubicBezTo>
                  <a:pt x="4499004" y="3685684"/>
                  <a:pt x="4506561" y="3784255"/>
                  <a:pt x="4509309" y="3882940"/>
                </a:cubicBezTo>
                <a:cubicBezTo>
                  <a:pt x="4511483" y="3962505"/>
                  <a:pt x="4511483" y="4042300"/>
                  <a:pt x="4508049" y="4121752"/>
                </a:cubicBezTo>
                <a:cubicBezTo>
                  <a:pt x="4504156" y="4211278"/>
                  <a:pt x="4499692" y="4301149"/>
                  <a:pt x="4487443" y="4389872"/>
                </a:cubicBezTo>
                <a:lnTo>
                  <a:pt x="4490106" y="4452102"/>
                </a:lnTo>
                <a:lnTo>
                  <a:pt x="4023238" y="4452102"/>
                </a:lnTo>
                <a:lnTo>
                  <a:pt x="4019620" y="4233746"/>
                </a:lnTo>
                <a:cubicBezTo>
                  <a:pt x="4016228" y="4159274"/>
                  <a:pt x="4011019" y="4084888"/>
                  <a:pt x="4005008" y="4010588"/>
                </a:cubicBezTo>
                <a:cubicBezTo>
                  <a:pt x="3991041" y="3838290"/>
                  <a:pt x="3973067" y="3666336"/>
                  <a:pt x="3956582" y="3494268"/>
                </a:cubicBezTo>
                <a:cubicBezTo>
                  <a:pt x="3954636" y="3473775"/>
                  <a:pt x="3951315" y="3453512"/>
                  <a:pt x="3948568" y="3433249"/>
                </a:cubicBezTo>
                <a:cubicBezTo>
                  <a:pt x="3946736" y="3433019"/>
                  <a:pt x="3944790" y="3432790"/>
                  <a:pt x="3942958" y="3432675"/>
                </a:cubicBezTo>
                <a:cubicBezTo>
                  <a:pt x="3939523" y="3440690"/>
                  <a:pt x="3935287" y="3448359"/>
                  <a:pt x="3932884" y="3456718"/>
                </a:cubicBezTo>
                <a:cubicBezTo>
                  <a:pt x="3922121" y="3494497"/>
                  <a:pt x="3909872" y="3531932"/>
                  <a:pt x="3901744" y="3570284"/>
                </a:cubicBezTo>
                <a:cubicBezTo>
                  <a:pt x="3871177" y="3712817"/>
                  <a:pt x="3856409" y="3857638"/>
                  <a:pt x="3847935" y="4002803"/>
                </a:cubicBezTo>
                <a:lnTo>
                  <a:pt x="3830251" y="4452102"/>
                </a:lnTo>
                <a:lnTo>
                  <a:pt x="3346623" y="4452102"/>
                </a:lnTo>
                <a:lnTo>
                  <a:pt x="3369968" y="4234174"/>
                </a:lnTo>
                <a:cubicBezTo>
                  <a:pt x="3378668" y="4149571"/>
                  <a:pt x="3385995" y="4064739"/>
                  <a:pt x="3393779" y="3980021"/>
                </a:cubicBezTo>
                <a:cubicBezTo>
                  <a:pt x="3404083" y="3867941"/>
                  <a:pt x="3414387" y="3755977"/>
                  <a:pt x="3424348" y="3643897"/>
                </a:cubicBezTo>
                <a:cubicBezTo>
                  <a:pt x="3432590" y="3550937"/>
                  <a:pt x="3440375" y="3457976"/>
                  <a:pt x="3448389" y="3365015"/>
                </a:cubicBezTo>
                <a:cubicBezTo>
                  <a:pt x="3458807" y="3243778"/>
                  <a:pt x="3467736" y="3122425"/>
                  <a:pt x="3480902" y="3001531"/>
                </a:cubicBezTo>
                <a:cubicBezTo>
                  <a:pt x="3484910" y="2965239"/>
                  <a:pt x="3477811" y="2937534"/>
                  <a:pt x="3451823" y="2913607"/>
                </a:cubicBezTo>
                <a:cubicBezTo>
                  <a:pt x="3439917" y="2902617"/>
                  <a:pt x="3438085" y="2889565"/>
                  <a:pt x="3440718" y="2873882"/>
                </a:cubicBezTo>
                <a:cubicBezTo>
                  <a:pt x="3453312" y="2797177"/>
                  <a:pt x="3464989" y="2720359"/>
                  <a:pt x="3476895" y="2643540"/>
                </a:cubicBezTo>
                <a:cubicBezTo>
                  <a:pt x="3482563" y="2606533"/>
                  <a:pt x="3459830" y="2578156"/>
                  <a:pt x="3427584" y="2573669"/>
                </a:cubicBezTo>
                <a:cubicBezTo>
                  <a:pt x="3416834" y="2572174"/>
                  <a:pt x="3405028" y="2573333"/>
                  <a:pt x="3392865" y="2577712"/>
                </a:cubicBezTo>
                <a:cubicBezTo>
                  <a:pt x="3392520" y="2581833"/>
                  <a:pt x="3391719" y="2586299"/>
                  <a:pt x="3391834" y="2590764"/>
                </a:cubicBezTo>
                <a:cubicBezTo>
                  <a:pt x="3395268" y="2701468"/>
                  <a:pt x="3398702" y="2812175"/>
                  <a:pt x="3402366" y="2922766"/>
                </a:cubicBezTo>
                <a:cubicBezTo>
                  <a:pt x="3402595" y="2928261"/>
                  <a:pt x="3403511" y="2933641"/>
                  <a:pt x="3404541" y="2939022"/>
                </a:cubicBezTo>
                <a:cubicBezTo>
                  <a:pt x="3414158" y="2994890"/>
                  <a:pt x="3424005" y="3050758"/>
                  <a:pt x="3433621" y="3106626"/>
                </a:cubicBezTo>
                <a:cubicBezTo>
                  <a:pt x="3437742" y="3131585"/>
                  <a:pt x="3441405" y="3156655"/>
                  <a:pt x="3445641" y="3182987"/>
                </a:cubicBezTo>
                <a:cubicBezTo>
                  <a:pt x="3429957" y="3186193"/>
                  <a:pt x="3416791" y="3190085"/>
                  <a:pt x="3403396" y="3191230"/>
                </a:cubicBezTo>
                <a:cubicBezTo>
                  <a:pt x="3390002" y="3192374"/>
                  <a:pt x="3384278" y="3199473"/>
                  <a:pt x="3380729" y="3211035"/>
                </a:cubicBezTo>
                <a:cubicBezTo>
                  <a:pt x="3375349" y="3228550"/>
                  <a:pt x="3367563" y="3245381"/>
                  <a:pt x="3363899" y="3263240"/>
                </a:cubicBezTo>
                <a:cubicBezTo>
                  <a:pt x="3356916" y="3298156"/>
                  <a:pt x="3338484" y="3323001"/>
                  <a:pt x="3306085" y="3337311"/>
                </a:cubicBezTo>
                <a:cubicBezTo>
                  <a:pt x="3288914" y="3344868"/>
                  <a:pt x="3283303" y="3358490"/>
                  <a:pt x="3281929" y="3376464"/>
                </a:cubicBezTo>
                <a:cubicBezTo>
                  <a:pt x="3274946" y="3466791"/>
                  <a:pt x="3267160" y="3557005"/>
                  <a:pt x="3259719" y="3647216"/>
                </a:cubicBezTo>
                <a:cubicBezTo>
                  <a:pt x="3247928" y="3791238"/>
                  <a:pt x="3236594" y="3935373"/>
                  <a:pt x="3224573" y="4079392"/>
                </a:cubicBezTo>
                <a:lnTo>
                  <a:pt x="3193366" y="4452102"/>
                </a:lnTo>
                <a:lnTo>
                  <a:pt x="2760709" y="4452102"/>
                </a:lnTo>
                <a:lnTo>
                  <a:pt x="2787475" y="4228337"/>
                </a:lnTo>
                <a:cubicBezTo>
                  <a:pt x="2799724" y="4125759"/>
                  <a:pt x="2811860" y="4023296"/>
                  <a:pt x="2823880" y="3920718"/>
                </a:cubicBezTo>
                <a:cubicBezTo>
                  <a:pt x="2829489" y="3872750"/>
                  <a:pt x="2834642" y="3824896"/>
                  <a:pt x="2839907" y="3777041"/>
                </a:cubicBezTo>
                <a:cubicBezTo>
                  <a:pt x="2838190" y="3776470"/>
                  <a:pt x="2836474" y="3776011"/>
                  <a:pt x="2834757" y="3775440"/>
                </a:cubicBezTo>
                <a:cubicBezTo>
                  <a:pt x="2831437" y="3784482"/>
                  <a:pt x="2827543" y="3793299"/>
                  <a:pt x="2824682" y="3802457"/>
                </a:cubicBezTo>
                <a:cubicBezTo>
                  <a:pt x="2780834" y="3941898"/>
                  <a:pt x="2736071" y="4080996"/>
                  <a:pt x="2693599" y="4220895"/>
                </a:cubicBezTo>
                <a:lnTo>
                  <a:pt x="2616529" y="4452102"/>
                </a:lnTo>
                <a:lnTo>
                  <a:pt x="2160872" y="4452102"/>
                </a:lnTo>
                <a:lnTo>
                  <a:pt x="2257987" y="4053519"/>
                </a:lnTo>
                <a:cubicBezTo>
                  <a:pt x="2290387" y="3924726"/>
                  <a:pt x="2319008" y="3795703"/>
                  <a:pt x="2331714" y="3663130"/>
                </a:cubicBezTo>
                <a:cubicBezTo>
                  <a:pt x="2342133" y="3554829"/>
                  <a:pt x="2356100" y="3446757"/>
                  <a:pt x="2368235" y="3338570"/>
                </a:cubicBezTo>
                <a:cubicBezTo>
                  <a:pt x="2372357" y="3302393"/>
                  <a:pt x="2375677" y="3266217"/>
                  <a:pt x="2379455" y="3230384"/>
                </a:cubicBezTo>
                <a:cubicBezTo>
                  <a:pt x="2356901" y="3220423"/>
                  <a:pt x="2336294" y="3211149"/>
                  <a:pt x="2314313" y="3201418"/>
                </a:cubicBezTo>
                <a:cubicBezTo>
                  <a:pt x="2325420" y="3174400"/>
                  <a:pt x="2333547" y="3148986"/>
                  <a:pt x="2345911" y="3125745"/>
                </a:cubicBezTo>
                <a:cubicBezTo>
                  <a:pt x="2363656" y="3092315"/>
                  <a:pt x="2363198" y="3059230"/>
                  <a:pt x="2350834" y="3025114"/>
                </a:cubicBezTo>
                <a:cubicBezTo>
                  <a:pt x="2335494" y="2982984"/>
                  <a:pt x="2319924" y="2941084"/>
                  <a:pt x="2304238" y="2899068"/>
                </a:cubicBezTo>
                <a:cubicBezTo>
                  <a:pt x="2293707" y="2870904"/>
                  <a:pt x="2282488" y="2842970"/>
                  <a:pt x="2271841" y="2814808"/>
                </a:cubicBezTo>
                <a:cubicBezTo>
                  <a:pt x="2260392" y="2784470"/>
                  <a:pt x="2247226" y="2776569"/>
                  <a:pt x="2217805" y="2784011"/>
                </a:cubicBezTo>
                <a:cubicBezTo>
                  <a:pt x="2217117" y="2788705"/>
                  <a:pt x="2215744" y="2794086"/>
                  <a:pt x="2215630" y="2799353"/>
                </a:cubicBezTo>
                <a:cubicBezTo>
                  <a:pt x="2211394" y="2924711"/>
                  <a:pt x="2207615" y="3049957"/>
                  <a:pt x="2202921" y="3175316"/>
                </a:cubicBezTo>
                <a:cubicBezTo>
                  <a:pt x="2202235" y="3194205"/>
                  <a:pt x="2197197" y="3212981"/>
                  <a:pt x="2194106" y="3231872"/>
                </a:cubicBezTo>
                <a:cubicBezTo>
                  <a:pt x="2192274" y="3243205"/>
                  <a:pt x="2188381" y="3254653"/>
                  <a:pt x="2188497" y="3265987"/>
                </a:cubicBezTo>
                <a:cubicBezTo>
                  <a:pt x="2188955" y="3306285"/>
                  <a:pt x="2190901" y="3346469"/>
                  <a:pt x="2192160" y="3386654"/>
                </a:cubicBezTo>
                <a:cubicBezTo>
                  <a:pt x="2192960" y="3413900"/>
                  <a:pt x="2180483" y="3434507"/>
                  <a:pt x="2158157" y="3448589"/>
                </a:cubicBezTo>
                <a:cubicBezTo>
                  <a:pt x="2145909" y="3456260"/>
                  <a:pt x="2132171" y="3463586"/>
                  <a:pt x="2118318" y="3465990"/>
                </a:cubicBezTo>
                <a:cubicBezTo>
                  <a:pt x="2087866" y="3471256"/>
                  <a:pt x="2056840" y="3473546"/>
                  <a:pt x="2025930" y="3476637"/>
                </a:cubicBezTo>
                <a:cubicBezTo>
                  <a:pt x="2017114" y="3477553"/>
                  <a:pt x="2008185" y="3476751"/>
                  <a:pt x="1998224" y="3476751"/>
                </a:cubicBezTo>
                <a:cubicBezTo>
                  <a:pt x="1997309" y="3485223"/>
                  <a:pt x="1996164" y="3491405"/>
                  <a:pt x="1996049" y="3497587"/>
                </a:cubicBezTo>
                <a:cubicBezTo>
                  <a:pt x="1992615" y="3692553"/>
                  <a:pt x="1988952" y="3887403"/>
                  <a:pt x="1986204" y="4082369"/>
                </a:cubicBezTo>
                <a:cubicBezTo>
                  <a:pt x="1985403" y="4140069"/>
                  <a:pt x="1970062" y="4192618"/>
                  <a:pt x="1935487" y="4238754"/>
                </a:cubicBezTo>
                <a:cubicBezTo>
                  <a:pt x="1925985" y="4251348"/>
                  <a:pt x="1922780" y="4263826"/>
                  <a:pt x="1922895" y="4279168"/>
                </a:cubicBezTo>
                <a:lnTo>
                  <a:pt x="1923043" y="4452102"/>
                </a:lnTo>
                <a:lnTo>
                  <a:pt x="1611859" y="4452102"/>
                </a:lnTo>
                <a:lnTo>
                  <a:pt x="1600967" y="4240013"/>
                </a:lnTo>
                <a:cubicBezTo>
                  <a:pt x="1600279" y="4221926"/>
                  <a:pt x="1597761" y="4206928"/>
                  <a:pt x="1585168" y="4192618"/>
                </a:cubicBezTo>
                <a:cubicBezTo>
                  <a:pt x="1570514" y="4175902"/>
                  <a:pt x="1561813" y="4155754"/>
                  <a:pt x="1561469" y="4132628"/>
                </a:cubicBezTo>
                <a:cubicBezTo>
                  <a:pt x="1560211" y="4053062"/>
                  <a:pt x="1559180" y="3973495"/>
                  <a:pt x="1557347" y="3893929"/>
                </a:cubicBezTo>
                <a:cubicBezTo>
                  <a:pt x="1553913" y="3748536"/>
                  <a:pt x="1549906" y="3603026"/>
                  <a:pt x="1546129" y="3457633"/>
                </a:cubicBezTo>
                <a:cubicBezTo>
                  <a:pt x="1546013" y="3452595"/>
                  <a:pt x="1545213" y="3447559"/>
                  <a:pt x="1544641" y="3441720"/>
                </a:cubicBezTo>
                <a:cubicBezTo>
                  <a:pt x="1541664" y="3443780"/>
                  <a:pt x="1539488" y="3444467"/>
                  <a:pt x="1539030" y="3445727"/>
                </a:cubicBezTo>
                <a:cubicBezTo>
                  <a:pt x="1534680" y="3457748"/>
                  <a:pt x="1530330" y="3469768"/>
                  <a:pt x="1526438" y="3481904"/>
                </a:cubicBezTo>
                <a:cubicBezTo>
                  <a:pt x="1480300" y="3622604"/>
                  <a:pt x="1432790" y="3762731"/>
                  <a:pt x="1409893" y="3909957"/>
                </a:cubicBezTo>
                <a:cubicBezTo>
                  <a:pt x="1398674" y="3982196"/>
                  <a:pt x="1382990" y="4053634"/>
                  <a:pt x="1368564" y="4125416"/>
                </a:cubicBezTo>
                <a:cubicBezTo>
                  <a:pt x="1356086" y="4187580"/>
                  <a:pt x="1322543" y="4238412"/>
                  <a:pt x="1279268" y="4283174"/>
                </a:cubicBezTo>
                <a:cubicBezTo>
                  <a:pt x="1268163" y="4294737"/>
                  <a:pt x="1260148" y="4307102"/>
                  <a:pt x="1255111" y="4322213"/>
                </a:cubicBezTo>
                <a:lnTo>
                  <a:pt x="1210466" y="4452102"/>
                </a:lnTo>
                <a:lnTo>
                  <a:pt x="898134" y="4452102"/>
                </a:lnTo>
                <a:lnTo>
                  <a:pt x="906508" y="4349574"/>
                </a:lnTo>
                <a:cubicBezTo>
                  <a:pt x="907996" y="4328624"/>
                  <a:pt x="909485" y="4307560"/>
                  <a:pt x="912347" y="4286723"/>
                </a:cubicBezTo>
                <a:cubicBezTo>
                  <a:pt x="916011" y="4260048"/>
                  <a:pt x="915439" y="4236464"/>
                  <a:pt x="898151" y="4211965"/>
                </a:cubicBezTo>
                <a:cubicBezTo>
                  <a:pt x="876285" y="4181054"/>
                  <a:pt x="873309" y="4141901"/>
                  <a:pt x="865867" y="4105151"/>
                </a:cubicBezTo>
                <a:cubicBezTo>
                  <a:pt x="856022" y="4056038"/>
                  <a:pt x="863692" y="4011848"/>
                  <a:pt x="885215" y="3965138"/>
                </a:cubicBezTo>
                <a:cubicBezTo>
                  <a:pt x="935015" y="3857294"/>
                  <a:pt x="978518" y="3746474"/>
                  <a:pt x="1023739" y="3636456"/>
                </a:cubicBezTo>
                <a:cubicBezTo>
                  <a:pt x="1030265" y="3620658"/>
                  <a:pt x="1033700" y="3603026"/>
                  <a:pt x="1035188" y="3585969"/>
                </a:cubicBezTo>
                <a:cubicBezTo>
                  <a:pt x="1039997" y="3530902"/>
                  <a:pt x="1035188" y="3476293"/>
                  <a:pt x="1024656" y="3422143"/>
                </a:cubicBezTo>
                <a:cubicBezTo>
                  <a:pt x="1022366" y="3410122"/>
                  <a:pt x="1016069" y="3402795"/>
                  <a:pt x="1006109" y="3396728"/>
                </a:cubicBezTo>
                <a:cubicBezTo>
                  <a:pt x="986647" y="3384936"/>
                  <a:pt x="967643" y="3372456"/>
                  <a:pt x="947379" y="3359520"/>
                </a:cubicBezTo>
                <a:cubicBezTo>
                  <a:pt x="962720" y="3316932"/>
                  <a:pt x="977488" y="3275718"/>
                  <a:pt x="992486" y="3234619"/>
                </a:cubicBezTo>
                <a:cubicBezTo>
                  <a:pt x="1032326" y="3125516"/>
                  <a:pt x="1073311" y="3016871"/>
                  <a:pt x="1111549" y="2907197"/>
                </a:cubicBezTo>
                <a:cubicBezTo>
                  <a:pt x="1122883" y="2874683"/>
                  <a:pt x="1128951" y="2839880"/>
                  <a:pt x="1133072" y="2805535"/>
                </a:cubicBezTo>
                <a:cubicBezTo>
                  <a:pt x="1139025" y="2756536"/>
                  <a:pt x="1142574" y="2707079"/>
                  <a:pt x="1144291" y="2657736"/>
                </a:cubicBezTo>
                <a:cubicBezTo>
                  <a:pt x="1146810" y="2586526"/>
                  <a:pt x="1129065" y="2518066"/>
                  <a:pt x="1110289" y="2450063"/>
                </a:cubicBezTo>
                <a:cubicBezTo>
                  <a:pt x="1105481" y="2432547"/>
                  <a:pt x="1099413" y="2415260"/>
                  <a:pt x="1093117" y="2395454"/>
                </a:cubicBezTo>
                <a:cubicBezTo>
                  <a:pt x="1086476" y="2399117"/>
                  <a:pt x="1080753" y="2401178"/>
                  <a:pt x="1076288" y="2404727"/>
                </a:cubicBezTo>
                <a:cubicBezTo>
                  <a:pt x="920247" y="2530545"/>
                  <a:pt x="763289" y="2655217"/>
                  <a:pt x="608965" y="2782980"/>
                </a:cubicBezTo>
                <a:cubicBezTo>
                  <a:pt x="544168" y="2836559"/>
                  <a:pt x="484637" y="2896548"/>
                  <a:pt x="423159" y="2954134"/>
                </a:cubicBezTo>
                <a:cubicBezTo>
                  <a:pt x="414687" y="2962148"/>
                  <a:pt x="409649" y="2973711"/>
                  <a:pt x="401637" y="2982411"/>
                </a:cubicBezTo>
                <a:cubicBezTo>
                  <a:pt x="382517" y="3003133"/>
                  <a:pt x="364658" y="3025801"/>
                  <a:pt x="342447" y="3042629"/>
                </a:cubicBezTo>
                <a:cubicBezTo>
                  <a:pt x="315315" y="3063122"/>
                  <a:pt x="297570" y="3057399"/>
                  <a:pt x="278909" y="3029006"/>
                </a:cubicBezTo>
                <a:cubicBezTo>
                  <a:pt x="266773" y="3010690"/>
                  <a:pt x="254524" y="2992486"/>
                  <a:pt x="242848" y="2973825"/>
                </a:cubicBezTo>
                <a:cubicBezTo>
                  <a:pt x="229223" y="2952188"/>
                  <a:pt x="209074" y="2944976"/>
                  <a:pt x="184690" y="2945547"/>
                </a:cubicBezTo>
                <a:cubicBezTo>
                  <a:pt x="165570" y="2945891"/>
                  <a:pt x="146223" y="2947150"/>
                  <a:pt x="127334" y="2944861"/>
                </a:cubicBezTo>
                <a:cubicBezTo>
                  <a:pt x="76617" y="2938908"/>
                  <a:pt x="50171" y="2913264"/>
                  <a:pt x="42844" y="2863005"/>
                </a:cubicBezTo>
                <a:cubicBezTo>
                  <a:pt x="40784" y="2849267"/>
                  <a:pt x="37234" y="2838506"/>
                  <a:pt x="25214" y="2831293"/>
                </a:cubicBezTo>
                <a:cubicBezTo>
                  <a:pt x="23724" y="2830377"/>
                  <a:pt x="22581" y="2828774"/>
                  <a:pt x="21207" y="2827630"/>
                </a:cubicBezTo>
                <a:cubicBezTo>
                  <a:pt x="-4895" y="2804161"/>
                  <a:pt x="-9933" y="2789392"/>
                  <a:pt x="23382" y="2757566"/>
                </a:cubicBezTo>
                <a:cubicBezTo>
                  <a:pt x="42386" y="2739477"/>
                  <a:pt x="67458" y="2732494"/>
                  <a:pt x="92301" y="2725281"/>
                </a:cubicBezTo>
                <a:cubicBezTo>
                  <a:pt x="106153" y="2721275"/>
                  <a:pt x="119319" y="2714864"/>
                  <a:pt x="132485" y="2708911"/>
                </a:cubicBezTo>
                <a:cubicBezTo>
                  <a:pt x="167402" y="2693111"/>
                  <a:pt x="202319" y="2677312"/>
                  <a:pt x="237008" y="2660942"/>
                </a:cubicBezTo>
                <a:cubicBezTo>
                  <a:pt x="250060" y="2654760"/>
                  <a:pt x="263683" y="2648692"/>
                  <a:pt x="274559" y="2639648"/>
                </a:cubicBezTo>
                <a:cubicBezTo>
                  <a:pt x="355156" y="2571989"/>
                  <a:pt x="434264" y="2502610"/>
                  <a:pt x="515546" y="2435638"/>
                </a:cubicBezTo>
                <a:cubicBezTo>
                  <a:pt x="562829" y="2396713"/>
                  <a:pt x="613087" y="2361567"/>
                  <a:pt x="661971" y="2324475"/>
                </a:cubicBezTo>
                <a:cubicBezTo>
                  <a:pt x="683838" y="2307875"/>
                  <a:pt x="705934" y="2291731"/>
                  <a:pt x="726884" y="2273987"/>
                </a:cubicBezTo>
                <a:cubicBezTo>
                  <a:pt x="820417" y="2194651"/>
                  <a:pt x="911546" y="2112909"/>
                  <a:pt x="992600" y="2020176"/>
                </a:cubicBezTo>
                <a:cubicBezTo>
                  <a:pt x="1028663" y="1978849"/>
                  <a:pt x="1069991" y="1942213"/>
                  <a:pt x="1107771" y="1902487"/>
                </a:cubicBezTo>
                <a:cubicBezTo>
                  <a:pt x="1135705" y="1873065"/>
                  <a:pt x="1169363" y="1854062"/>
                  <a:pt x="1207371" y="1841698"/>
                </a:cubicBezTo>
                <a:cubicBezTo>
                  <a:pt x="1256371" y="1825898"/>
                  <a:pt x="1306629" y="1815595"/>
                  <a:pt x="1358032" y="1814106"/>
                </a:cubicBezTo>
                <a:cubicBezTo>
                  <a:pt x="1402566" y="1812848"/>
                  <a:pt x="1431187" y="1788119"/>
                  <a:pt x="1453855" y="1754461"/>
                </a:cubicBezTo>
                <a:cubicBezTo>
                  <a:pt x="1460266" y="1744959"/>
                  <a:pt x="1461182" y="1730076"/>
                  <a:pt x="1460495" y="1717941"/>
                </a:cubicBezTo>
                <a:cubicBezTo>
                  <a:pt x="1459236" y="1695158"/>
                  <a:pt x="1447558" y="1675811"/>
                  <a:pt x="1432103" y="1659898"/>
                </a:cubicBezTo>
                <a:cubicBezTo>
                  <a:pt x="1418823" y="1646160"/>
                  <a:pt x="1410466" y="1630360"/>
                  <a:pt x="1405543" y="1612615"/>
                </a:cubicBezTo>
                <a:cubicBezTo>
                  <a:pt x="1395468" y="1576554"/>
                  <a:pt x="1386196" y="1540147"/>
                  <a:pt x="1376693" y="1503971"/>
                </a:cubicBezTo>
                <a:cubicBezTo>
                  <a:pt x="1374862" y="1496873"/>
                  <a:pt x="1374174" y="1489317"/>
                  <a:pt x="1370968" y="1482906"/>
                </a:cubicBezTo>
                <a:cubicBezTo>
                  <a:pt x="1359292" y="1459208"/>
                  <a:pt x="1362497" y="1436426"/>
                  <a:pt x="1374632" y="1414673"/>
                </a:cubicBezTo>
                <a:cubicBezTo>
                  <a:pt x="1383104" y="1399562"/>
                  <a:pt x="1391919" y="1384107"/>
                  <a:pt x="1403711" y="1371628"/>
                </a:cubicBezTo>
                <a:cubicBezTo>
                  <a:pt x="1431416" y="1342436"/>
                  <a:pt x="1459350" y="1313241"/>
                  <a:pt x="1489917" y="1287367"/>
                </a:cubicBezTo>
                <a:cubicBezTo>
                  <a:pt x="1535940" y="1248329"/>
                  <a:pt x="1590204" y="1241232"/>
                  <a:pt x="1647561" y="1256228"/>
                </a:cubicBezTo>
                <a:cubicBezTo>
                  <a:pt x="1659582" y="1259320"/>
                  <a:pt x="1671831" y="1265960"/>
                  <a:pt x="1681106" y="1274203"/>
                </a:cubicBezTo>
                <a:cubicBezTo>
                  <a:pt x="1718198" y="1306716"/>
                  <a:pt x="1754489" y="1340260"/>
                  <a:pt x="1790094" y="1374261"/>
                </a:cubicBezTo>
                <a:cubicBezTo>
                  <a:pt x="1795932" y="1379870"/>
                  <a:pt x="1799023" y="1390060"/>
                  <a:pt x="1800397" y="1398532"/>
                </a:cubicBezTo>
                <a:cubicBezTo>
                  <a:pt x="1804060" y="1422001"/>
                  <a:pt x="1806693" y="1445699"/>
                  <a:pt x="1808411" y="1469397"/>
                </a:cubicBezTo>
                <a:cubicBezTo>
                  <a:pt x="1809097" y="1479128"/>
                  <a:pt x="1807038" y="1489317"/>
                  <a:pt x="1804862" y="1498934"/>
                </a:cubicBezTo>
                <a:cubicBezTo>
                  <a:pt x="1795817" y="1538889"/>
                  <a:pt x="1782193" y="1577698"/>
                  <a:pt x="1779102" y="1619370"/>
                </a:cubicBezTo>
                <a:cubicBezTo>
                  <a:pt x="1777729" y="1638374"/>
                  <a:pt x="1765823" y="1656693"/>
                  <a:pt x="1758611" y="1675238"/>
                </a:cubicBezTo>
                <a:cubicBezTo>
                  <a:pt x="1757580" y="1677757"/>
                  <a:pt x="1755519" y="1679817"/>
                  <a:pt x="1754489" y="1682337"/>
                </a:cubicBezTo>
                <a:cubicBezTo>
                  <a:pt x="1739836" y="1718742"/>
                  <a:pt x="1725296" y="1755148"/>
                  <a:pt x="1709840" y="1793500"/>
                </a:cubicBezTo>
                <a:cubicBezTo>
                  <a:pt x="1738003" y="1830250"/>
                  <a:pt x="1766052" y="1868601"/>
                  <a:pt x="1796047" y="1905237"/>
                </a:cubicBezTo>
                <a:cubicBezTo>
                  <a:pt x="1806236" y="1917601"/>
                  <a:pt x="1820774" y="1927102"/>
                  <a:pt x="1834513" y="1935918"/>
                </a:cubicBezTo>
                <a:cubicBezTo>
                  <a:pt x="1904004" y="1980680"/>
                  <a:pt x="1979449" y="2013194"/>
                  <a:pt x="2060962" y="2046509"/>
                </a:cubicBezTo>
                <a:cubicBezTo>
                  <a:pt x="2065655" y="2040097"/>
                  <a:pt x="2070350" y="2032312"/>
                  <a:pt x="2076303" y="2025558"/>
                </a:cubicBezTo>
                <a:cubicBezTo>
                  <a:pt x="2148082" y="1944847"/>
                  <a:pt x="2219979" y="1864250"/>
                  <a:pt x="2291761" y="1783539"/>
                </a:cubicBezTo>
                <a:cubicBezTo>
                  <a:pt x="2297827" y="1776671"/>
                  <a:pt x="2304010" y="1769802"/>
                  <a:pt x="2309276" y="1762361"/>
                </a:cubicBezTo>
                <a:cubicBezTo>
                  <a:pt x="2339843" y="1719085"/>
                  <a:pt x="2382889" y="1699280"/>
                  <a:pt x="2434292" y="1692068"/>
                </a:cubicBezTo>
                <a:cubicBezTo>
                  <a:pt x="2499435" y="1682909"/>
                  <a:pt x="2564231" y="1671116"/>
                  <a:pt x="2629031" y="1659668"/>
                </a:cubicBezTo>
                <a:cubicBezTo>
                  <a:pt x="2636241" y="1658409"/>
                  <a:pt x="2644027" y="1652685"/>
                  <a:pt x="2648722" y="1646846"/>
                </a:cubicBezTo>
                <a:cubicBezTo>
                  <a:pt x="2669556" y="1620172"/>
                  <a:pt x="2690164" y="1593268"/>
                  <a:pt x="2709283" y="1565334"/>
                </a:cubicBezTo>
                <a:cubicBezTo>
                  <a:pt x="2729202" y="1536140"/>
                  <a:pt x="2727714" y="1504887"/>
                  <a:pt x="2712374" y="1474091"/>
                </a:cubicBezTo>
                <a:cubicBezTo>
                  <a:pt x="2707106" y="1463558"/>
                  <a:pt x="2699780" y="1454056"/>
                  <a:pt x="2692911" y="1444325"/>
                </a:cubicBezTo>
                <a:cubicBezTo>
                  <a:pt x="2624564" y="1347931"/>
                  <a:pt x="2639562" y="1221654"/>
                  <a:pt x="2729087" y="1144493"/>
                </a:cubicBezTo>
                <a:cubicBezTo>
                  <a:pt x="2771104" y="1108202"/>
                  <a:pt x="2821248" y="1097211"/>
                  <a:pt x="2875169" y="1102249"/>
                </a:cubicBezTo>
                <a:cubicBezTo>
                  <a:pt x="2899669" y="1104538"/>
                  <a:pt x="2923824" y="1110376"/>
                  <a:pt x="2948211" y="1113810"/>
                </a:cubicBezTo>
                <a:cubicBezTo>
                  <a:pt x="3007856" y="1122169"/>
                  <a:pt x="3102419" y="1206085"/>
                  <a:pt x="3108258" y="1271341"/>
                </a:cubicBezTo>
                <a:cubicBezTo>
                  <a:pt x="3111120" y="1303281"/>
                  <a:pt x="3105396" y="1332933"/>
                  <a:pt x="3096580" y="1363042"/>
                </a:cubicBezTo>
                <a:cubicBezTo>
                  <a:pt x="3087307" y="1394525"/>
                  <a:pt x="3077117" y="1426236"/>
                  <a:pt x="3072769" y="1458521"/>
                </a:cubicBezTo>
                <a:cubicBezTo>
                  <a:pt x="3067157" y="1499849"/>
                  <a:pt x="3051588" y="1535911"/>
                  <a:pt x="3027776" y="1569113"/>
                </a:cubicBezTo>
                <a:cubicBezTo>
                  <a:pt x="3013923" y="1588345"/>
                  <a:pt x="2998926" y="1607006"/>
                  <a:pt x="2983241" y="1624866"/>
                </a:cubicBezTo>
                <a:cubicBezTo>
                  <a:pt x="2975228" y="1634024"/>
                  <a:pt x="2971793" y="1642153"/>
                  <a:pt x="2975686" y="1654402"/>
                </a:cubicBezTo>
                <a:cubicBezTo>
                  <a:pt x="2982097" y="1674438"/>
                  <a:pt x="2987019" y="1694930"/>
                  <a:pt x="2992630" y="1715194"/>
                </a:cubicBezTo>
                <a:cubicBezTo>
                  <a:pt x="2994920" y="1723321"/>
                  <a:pt x="2998009" y="1729618"/>
                  <a:pt x="3007740" y="1732365"/>
                </a:cubicBezTo>
                <a:cubicBezTo>
                  <a:pt x="3110319" y="1761673"/>
                  <a:pt x="3195265" y="1821663"/>
                  <a:pt x="3276434" y="1888063"/>
                </a:cubicBezTo>
                <a:cubicBezTo>
                  <a:pt x="3279984" y="1890925"/>
                  <a:pt x="3283418" y="1893903"/>
                  <a:pt x="3287196" y="1896535"/>
                </a:cubicBezTo>
                <a:cubicBezTo>
                  <a:pt x="3288569" y="1897450"/>
                  <a:pt x="3290630" y="1897565"/>
                  <a:pt x="3294294" y="1898596"/>
                </a:cubicBezTo>
                <a:cubicBezTo>
                  <a:pt x="3297385" y="1892986"/>
                  <a:pt x="3301278" y="1887147"/>
                  <a:pt x="3304025" y="1880736"/>
                </a:cubicBezTo>
                <a:cubicBezTo>
                  <a:pt x="3354970" y="1765222"/>
                  <a:pt x="3405687" y="1649709"/>
                  <a:pt x="3456746" y="1534194"/>
                </a:cubicBezTo>
                <a:cubicBezTo>
                  <a:pt x="3483650" y="1473175"/>
                  <a:pt x="3527725" y="1428183"/>
                  <a:pt x="3587944" y="1399905"/>
                </a:cubicBezTo>
                <a:cubicBezTo>
                  <a:pt x="3653314" y="1369224"/>
                  <a:pt x="3719142" y="1339457"/>
                  <a:pt x="3785199" y="1310264"/>
                </a:cubicBezTo>
                <a:cubicBezTo>
                  <a:pt x="3799625" y="1303853"/>
                  <a:pt x="3808897" y="1295153"/>
                  <a:pt x="3815194" y="1280842"/>
                </a:cubicBezTo>
                <a:cubicBezTo>
                  <a:pt x="3828817" y="1249931"/>
                  <a:pt x="3843128" y="1219136"/>
                  <a:pt x="3866026" y="1193491"/>
                </a:cubicBezTo>
                <a:cubicBezTo>
                  <a:pt x="3874839" y="1183646"/>
                  <a:pt x="3877816" y="1171625"/>
                  <a:pt x="3873696" y="1160292"/>
                </a:cubicBezTo>
                <a:cubicBezTo>
                  <a:pt x="3866713" y="1140714"/>
                  <a:pt x="3858010" y="1121596"/>
                  <a:pt x="3848051" y="1103393"/>
                </a:cubicBezTo>
                <a:cubicBezTo>
                  <a:pt x="3844617" y="1097211"/>
                  <a:pt x="3835459" y="1093433"/>
                  <a:pt x="3828131" y="1090570"/>
                </a:cubicBezTo>
                <a:cubicBezTo>
                  <a:pt x="3812332" y="1084389"/>
                  <a:pt x="3802602" y="1073970"/>
                  <a:pt x="3798022" y="1057601"/>
                </a:cubicBezTo>
                <a:cubicBezTo>
                  <a:pt x="3795846" y="1049815"/>
                  <a:pt x="3791152" y="1042831"/>
                  <a:pt x="3787834" y="1035390"/>
                </a:cubicBezTo>
                <a:cubicBezTo>
                  <a:pt x="3773522" y="1003793"/>
                  <a:pt x="3757609" y="972767"/>
                  <a:pt x="3745474" y="940253"/>
                </a:cubicBezTo>
                <a:cubicBezTo>
                  <a:pt x="3731162" y="902017"/>
                  <a:pt x="3734597" y="862748"/>
                  <a:pt x="3747191" y="824396"/>
                </a:cubicBezTo>
                <a:cubicBezTo>
                  <a:pt x="3768141" y="760973"/>
                  <a:pt x="3806264" y="708883"/>
                  <a:pt x="3856523" y="665951"/>
                </a:cubicBezTo>
                <a:cubicBezTo>
                  <a:pt x="3894989" y="633209"/>
                  <a:pt x="3939752" y="626225"/>
                  <a:pt x="3988064" y="643628"/>
                </a:cubicBezTo>
                <a:cubicBezTo>
                  <a:pt x="4011076" y="618669"/>
                  <a:pt x="4040155" y="609969"/>
                  <a:pt x="4072210" y="607909"/>
                </a:cubicBezTo>
                <a:cubicBezTo>
                  <a:pt x="4092245" y="606649"/>
                  <a:pt x="4108617" y="612488"/>
                  <a:pt x="4119835" y="629202"/>
                </a:cubicBezTo>
                <a:cubicBezTo>
                  <a:pt x="4130025" y="644314"/>
                  <a:pt x="4140442" y="659540"/>
                  <a:pt x="4148227" y="676026"/>
                </a:cubicBezTo>
                <a:cubicBezTo>
                  <a:pt x="4183145" y="749067"/>
                  <a:pt x="4204667" y="826686"/>
                  <a:pt x="4222642" y="905222"/>
                </a:cubicBezTo>
                <a:cubicBezTo>
                  <a:pt x="4228937" y="933042"/>
                  <a:pt x="4220810" y="960632"/>
                  <a:pt x="4206041" y="984101"/>
                </a:cubicBezTo>
                <a:cubicBezTo>
                  <a:pt x="4192533" y="1005510"/>
                  <a:pt x="4175703" y="1025315"/>
                  <a:pt x="4157272" y="1042602"/>
                </a:cubicBezTo>
                <a:cubicBezTo>
                  <a:pt x="4145823" y="1053249"/>
                  <a:pt x="4141128" y="1063095"/>
                  <a:pt x="4142274" y="1077864"/>
                </a:cubicBezTo>
                <a:cubicBezTo>
                  <a:pt x="4143420" y="1092403"/>
                  <a:pt x="4143762" y="1107172"/>
                  <a:pt x="4143304" y="1121825"/>
                </a:cubicBezTo>
                <a:cubicBezTo>
                  <a:pt x="4142388" y="1150103"/>
                  <a:pt x="4154524" y="1172083"/>
                  <a:pt x="4177077" y="1187080"/>
                </a:cubicBezTo>
                <a:cubicBezTo>
                  <a:pt x="4195164" y="1199102"/>
                  <a:pt x="4214857" y="1209519"/>
                  <a:pt x="4235006" y="1217648"/>
                </a:cubicBezTo>
                <a:cubicBezTo>
                  <a:pt x="4268893" y="1231386"/>
                  <a:pt x="4304612" y="1239056"/>
                  <a:pt x="4343079" y="1243064"/>
                </a:cubicBezTo>
                <a:cubicBezTo>
                  <a:pt x="4348001" y="1232874"/>
                  <a:pt x="4352924" y="1223257"/>
                  <a:pt x="4357160" y="1213296"/>
                </a:cubicBezTo>
                <a:cubicBezTo>
                  <a:pt x="4416806" y="1073857"/>
                  <a:pt x="4460194" y="929607"/>
                  <a:pt x="4477940" y="778718"/>
                </a:cubicBezTo>
                <a:cubicBezTo>
                  <a:pt x="4484351" y="724223"/>
                  <a:pt x="4486297" y="669272"/>
                  <a:pt x="4489388" y="614434"/>
                </a:cubicBezTo>
                <a:cubicBezTo>
                  <a:pt x="4491908" y="571502"/>
                  <a:pt x="4493051" y="528571"/>
                  <a:pt x="4494884" y="485525"/>
                </a:cubicBezTo>
                <a:cubicBezTo>
                  <a:pt x="4495571" y="468810"/>
                  <a:pt x="4495914" y="451981"/>
                  <a:pt x="4513889" y="443739"/>
                </a:cubicBezTo>
                <a:cubicBezTo>
                  <a:pt x="4493510" y="375278"/>
                  <a:pt x="4496257" y="309106"/>
                  <a:pt x="4515032" y="242020"/>
                </a:cubicBezTo>
                <a:cubicBezTo>
                  <a:pt x="4522246" y="216259"/>
                  <a:pt x="4520528" y="187525"/>
                  <a:pt x="4520070" y="160163"/>
                </a:cubicBezTo>
                <a:cubicBezTo>
                  <a:pt x="4519726" y="134633"/>
                  <a:pt x="4514804" y="109217"/>
                  <a:pt x="4513889" y="83688"/>
                </a:cubicBezTo>
                <a:cubicBezTo>
                  <a:pt x="4513431" y="70409"/>
                  <a:pt x="4514347" y="55640"/>
                  <a:pt x="4519842" y="43848"/>
                </a:cubicBezTo>
                <a:cubicBezTo>
                  <a:pt x="4531748" y="17859"/>
                  <a:pt x="4558308" y="16831"/>
                  <a:pt x="4574908" y="39955"/>
                </a:cubicBezTo>
                <a:cubicBezTo>
                  <a:pt x="4586700" y="56327"/>
                  <a:pt x="4598377" y="72698"/>
                  <a:pt x="4609825" y="89183"/>
                </a:cubicBezTo>
                <a:cubicBezTo>
                  <a:pt x="4612803" y="93533"/>
                  <a:pt x="4614976" y="98456"/>
                  <a:pt x="4617382" y="103150"/>
                </a:cubicBezTo>
                <a:cubicBezTo>
                  <a:pt x="4619671" y="101890"/>
                  <a:pt x="4622075" y="100747"/>
                  <a:pt x="4624364" y="99486"/>
                </a:cubicBezTo>
                <a:cubicBezTo>
                  <a:pt x="4628486" y="83000"/>
                  <a:pt x="4632493" y="66630"/>
                  <a:pt x="4636843" y="50259"/>
                </a:cubicBezTo>
                <a:cubicBezTo>
                  <a:pt x="4641195" y="33887"/>
                  <a:pt x="4640850" y="15685"/>
                  <a:pt x="4657107" y="0"/>
                </a:cubicBezTo>
                <a:close/>
              </a:path>
            </a:pathLst>
          </a:custGeom>
          <a:gradFill>
            <a:gsLst>
              <a:gs pos="85000">
                <a:srgbClr val="7F828C">
                  <a:alpha val="100000"/>
                </a:srgbClr>
              </a:gs>
              <a:gs pos="68000">
                <a:schemeClr val="accent3">
                  <a:lumMod val="20000"/>
                  <a:lumOff val="80000"/>
                </a:schemeClr>
              </a:gs>
              <a:gs pos="32000">
                <a:srgbClr val="007BD3"/>
              </a:gs>
              <a:gs pos="100000">
                <a:srgbClr val="034373"/>
              </a:gs>
            </a:gsLst>
            <a:lin ang="5400000" scaled="0"/>
          </a:gradFill>
          <a:ln w="6350" cap="flat">
            <a:solidFill>
              <a:schemeClr val="accent4">
                <a:lumMod val="75000"/>
              </a:schemeClr>
            </a:solidFill>
            <a:prstDash val="solid"/>
            <a:miter/>
          </a:ln>
          <a:effectLst>
            <a:outerShdw blurRad="177800" dist="88900" dir="13500000" algn="br" rotWithShape="0">
              <a:srgbClr val="D06116">
                <a:alpha val="17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7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汇报人：第八组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>
            <a:spAutoFit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87100" y="194945"/>
            <a:ext cx="717550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3" y="1591294"/>
            <a:ext cx="3784324" cy="197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34" y="1590342"/>
            <a:ext cx="3784324" cy="197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690" y="1591294"/>
            <a:ext cx="3716946" cy="19746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06" y="3565921"/>
            <a:ext cx="3763884" cy="2856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852" y="3565922"/>
            <a:ext cx="3744619" cy="28564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2662" y="3565922"/>
            <a:ext cx="3744618" cy="27911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82566" y="1221010"/>
            <a:ext cx="151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采样频率</a:t>
            </a:r>
            <a:r>
              <a:rPr lang="en-US" altLang="zh-CN" dirty="0"/>
              <a:t>20K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39213" y="122101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采样频率</a:t>
            </a:r>
            <a:r>
              <a:rPr lang="en-US" altLang="zh-CN" dirty="0"/>
              <a:t>50K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72360" y="1221010"/>
            <a:ext cx="17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采样频率</a:t>
            </a:r>
            <a:r>
              <a:rPr lang="en-US" altLang="zh-CN" dirty="0"/>
              <a:t>200K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通过示波器结果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5193832"/>
            <a:ext cx="2114550" cy="1673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" y="1677402"/>
            <a:ext cx="4878782" cy="36590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94" y="1677403"/>
            <a:ext cx="4878781" cy="36590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43375" y="1114881"/>
            <a:ext cx="3905250" cy="1569660"/>
          </a:xfrm>
        </p:spPr>
        <p:txBody>
          <a:bodyPr>
            <a:spAutoFit/>
          </a:bodyPr>
          <a:lstStyle/>
          <a:p>
            <a:r>
              <a:rPr lang="zh-CN" altLang="en-US" sz="9600" dirty="0"/>
              <a:t>实验</a:t>
            </a:r>
            <a:r>
              <a:rPr lang="en-US" altLang="zh-CN" sz="9600" dirty="0"/>
              <a:t>2</a:t>
            </a:r>
            <a:endParaRPr lang="zh-CN" altLang="en-US" sz="9600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>
          <a:xfrm>
            <a:off x="2662237" y="3928373"/>
            <a:ext cx="6867526" cy="769441"/>
          </a:xfrm>
        </p:spPr>
        <p:txBody>
          <a:bodyPr>
            <a:spAutoFit/>
          </a:bodyPr>
          <a:lstStyle/>
          <a:p>
            <a:r>
              <a:rPr lang="zh-CN" altLang="en-US" sz="4400" dirty="0"/>
              <a:t>匹配滤波器的实现与仿真</a:t>
            </a:r>
            <a:endParaRPr lang="en-US" altLang="zh-CN" sz="4400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实验要求</a:t>
            </a:r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345899" y="2096482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267" y="2100200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1</a:t>
            </a:r>
            <a:endParaRPr lang="en-US" sz="4265" dirty="0">
              <a:solidFill>
                <a:schemeClr val="accent3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6187" y="3407889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162" y="3411409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2</a:t>
            </a:r>
            <a:endParaRPr lang="en-US" sz="4265" dirty="0">
              <a:solidFill>
                <a:schemeClr val="accent3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6475" y="4918403"/>
            <a:ext cx="752763" cy="752763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7572" y="4918961"/>
            <a:ext cx="48923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5" dirty="0">
                <a:solidFill>
                  <a:schemeClr val="accent3"/>
                </a:solidFill>
              </a:rPr>
              <a:t>3</a:t>
            </a:r>
            <a:endParaRPr lang="en-US" sz="4265" dirty="0">
              <a:solidFill>
                <a:schemeClr val="accent3"/>
              </a:solidFill>
            </a:endParaRPr>
          </a:p>
        </p:txBody>
      </p:sp>
      <p:cxnSp>
        <p:nvCxnSpPr>
          <p:cNvPr id="18" name="直接连接符 17"/>
          <p:cNvCxnSpPr>
            <a:stCxn id="3" idx="6"/>
          </p:cNvCxnSpPr>
          <p:nvPr/>
        </p:nvCxnSpPr>
        <p:spPr>
          <a:xfrm>
            <a:off x="1098550" y="2472690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883990" y="2704153"/>
            <a:ext cx="296340" cy="29053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任意多边形: 形状 48" title="Icon of circles connected by crossing lines"/>
          <p:cNvSpPr>
            <a:spLocks noChangeAspect="1" noEditPoints="1"/>
          </p:cNvSpPr>
          <p:nvPr/>
        </p:nvSpPr>
        <p:spPr bwMode="auto">
          <a:xfrm>
            <a:off x="1633906" y="3686554"/>
            <a:ext cx="302348" cy="290530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2700" cap="sq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1" name="任意多边形: 形状 50" title="Icon of five circles that all connect to a center circle"/>
          <p:cNvSpPr>
            <a:spLocks noChangeAspect="1" noEditPoints="1"/>
          </p:cNvSpPr>
          <p:nvPr/>
        </p:nvSpPr>
        <p:spPr bwMode="auto">
          <a:xfrm>
            <a:off x="2392654" y="4915839"/>
            <a:ext cx="290064" cy="290530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98550" y="3827145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8550" y="5338445"/>
            <a:ext cx="6365240" cy="10795"/>
          </a:xfrm>
          <a:prstGeom prst="line">
            <a:avLst/>
          </a:prstGeom>
          <a:ln w="1905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80604" y="2096561"/>
            <a:ext cx="7693498" cy="35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设定几组输入信噪比</a:t>
            </a:r>
            <a:r>
              <a:rPr lang="zh-CN" altLang="en-US" dirty="0"/>
              <a:t>，采集含有加性高斯噪声的输入信号</a:t>
            </a:r>
            <a:endParaRPr lang="en-US" sz="1465" dirty="0"/>
          </a:p>
        </p:txBody>
      </p:sp>
      <p:sp>
        <p:nvSpPr>
          <p:cNvPr id="13" name="文本框 12"/>
          <p:cNvSpPr txBox="1"/>
          <p:nvPr/>
        </p:nvSpPr>
        <p:spPr>
          <a:xfrm>
            <a:off x="1099185" y="3207385"/>
            <a:ext cx="6365240" cy="62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设计</a:t>
            </a:r>
            <a:r>
              <a:rPr lang="zh-CN" altLang="en-US" dirty="0"/>
              <a:t>相应的</a:t>
            </a:r>
            <a:r>
              <a:rPr lang="zh-CN" altLang="en-US" sz="2000" b="1" dirty="0">
                <a:solidFill>
                  <a:schemeClr val="accent2"/>
                </a:solidFill>
              </a:rPr>
              <a:t>匹配滤波器</a:t>
            </a:r>
            <a:r>
              <a:rPr lang="zh-CN" altLang="en-US" dirty="0"/>
              <a:t>，观察并</a:t>
            </a:r>
            <a:r>
              <a:rPr lang="zh-CN" altLang="en-US" sz="2000" b="1" dirty="0">
                <a:solidFill>
                  <a:schemeClr val="accent2"/>
                </a:solidFill>
              </a:rPr>
              <a:t>记录</a:t>
            </a:r>
            <a:r>
              <a:rPr lang="zh-CN" altLang="en-US" dirty="0"/>
              <a:t>匹配滤波器输出的信号波形及</a:t>
            </a:r>
            <a:r>
              <a:rPr lang="zh-CN" altLang="en-US" sz="2000" b="1" dirty="0">
                <a:solidFill>
                  <a:schemeClr val="accent2"/>
                </a:solidFill>
              </a:rPr>
              <a:t>信噪比达到最大的时刻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80465" y="4632325"/>
            <a:ext cx="628459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7000"/>
              </a:lnSpc>
            </a:pPr>
            <a:r>
              <a:rPr lang="en-US" altLang="zh-CN" dirty="0"/>
              <a:t> </a:t>
            </a:r>
            <a:r>
              <a:rPr lang="zh-CN" altLang="en-US" dirty="0"/>
              <a:t>针对一种信号，仿真</a:t>
            </a:r>
            <a:r>
              <a:rPr lang="zh-CN" altLang="en-US" sz="2000" b="1" dirty="0">
                <a:solidFill>
                  <a:schemeClr val="accent2"/>
                </a:solidFill>
              </a:rPr>
              <a:t>研究匹配滤波器的特性</a:t>
            </a:r>
            <a:r>
              <a:rPr lang="zh-CN" altLang="en-US" dirty="0"/>
              <a:t>与信噪比对匹配滤波器输出的影响</a:t>
            </a:r>
            <a:endParaRPr lang="en-US" sz="1465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5" y="5377815"/>
            <a:ext cx="12241530" cy="16281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chemeClr val="accent1">
                  <a:lumMod val="45000"/>
                  <a:lumOff val="55000"/>
                  <a:alpha val="98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effectLst>
            <a:glow>
              <a:schemeClr val="accent1">
                <a:alpha val="44000"/>
              </a:schemeClr>
            </a:glow>
            <a:reflection blurRad="1270000" stA="45000" endPos="65000" dist="50800" dir="5400000" sy="-100000" algn="bl" rotWithShape="0"/>
            <a:softEdge rad="266700"/>
          </a:effectLst>
        </p:spPr>
      </p:pic>
      <p:sp>
        <p:nvSpPr>
          <p:cNvPr id="65" name="任意多边形: 形状 64"/>
          <p:cNvSpPr/>
          <p:nvPr/>
        </p:nvSpPr>
        <p:spPr>
          <a:xfrm>
            <a:off x="7740650" y="2707640"/>
            <a:ext cx="4476115" cy="3060700"/>
          </a:xfrm>
          <a:custGeom>
            <a:avLst/>
            <a:gdLst>
              <a:gd name="connsiteX0" fmla="*/ 7245810 w 7942329"/>
              <a:gd name="connsiteY0" fmla="*/ 2390531 h 4452102"/>
              <a:gd name="connsiteX1" fmla="*/ 7249132 w 7942329"/>
              <a:gd name="connsiteY1" fmla="*/ 2419839 h 4452102"/>
              <a:gd name="connsiteX2" fmla="*/ 7320111 w 7942329"/>
              <a:gd name="connsiteY2" fmla="*/ 2635641 h 4452102"/>
              <a:gd name="connsiteX3" fmla="*/ 7328812 w 7942329"/>
              <a:gd name="connsiteY3" fmla="*/ 2649036 h 4452102"/>
              <a:gd name="connsiteX4" fmla="*/ 7424406 w 7942329"/>
              <a:gd name="connsiteY4" fmla="*/ 2711428 h 4452102"/>
              <a:gd name="connsiteX5" fmla="*/ 7441806 w 7942329"/>
              <a:gd name="connsiteY5" fmla="*/ 2656248 h 4452102"/>
              <a:gd name="connsiteX6" fmla="*/ 7414101 w 7942329"/>
              <a:gd name="connsiteY6" fmla="*/ 2573820 h 4452102"/>
              <a:gd name="connsiteX7" fmla="*/ 7270652 w 7942329"/>
              <a:gd name="connsiteY7" fmla="*/ 2405987 h 4452102"/>
              <a:gd name="connsiteX8" fmla="*/ 7245810 w 7942329"/>
              <a:gd name="connsiteY8" fmla="*/ 2390531 h 4452102"/>
              <a:gd name="connsiteX9" fmla="*/ 2403267 w 7942329"/>
              <a:gd name="connsiteY9" fmla="*/ 2193849 h 4452102"/>
              <a:gd name="connsiteX10" fmla="*/ 2213568 w 7942329"/>
              <a:gd name="connsiteY10" fmla="*/ 2303295 h 4452102"/>
              <a:gd name="connsiteX11" fmla="*/ 2206814 w 7942329"/>
              <a:gd name="connsiteY11" fmla="*/ 2311882 h 4452102"/>
              <a:gd name="connsiteX12" fmla="*/ 2199829 w 7942329"/>
              <a:gd name="connsiteY12" fmla="*/ 2362139 h 4452102"/>
              <a:gd name="connsiteX13" fmla="*/ 2220094 w 7942329"/>
              <a:gd name="connsiteY13" fmla="*/ 2385609 h 4452102"/>
              <a:gd name="connsiteX14" fmla="*/ 2397543 w 7942329"/>
              <a:gd name="connsiteY14" fmla="*/ 2509938 h 4452102"/>
              <a:gd name="connsiteX15" fmla="*/ 2420783 w 7942329"/>
              <a:gd name="connsiteY15" fmla="*/ 2523447 h 4452102"/>
              <a:gd name="connsiteX16" fmla="*/ 2403267 w 7942329"/>
              <a:gd name="connsiteY16" fmla="*/ 2193849 h 4452102"/>
              <a:gd name="connsiteX17" fmla="*/ 5472002 w 7942329"/>
              <a:gd name="connsiteY17" fmla="*/ 1369567 h 4452102"/>
              <a:gd name="connsiteX18" fmla="*/ 5560613 w 7942329"/>
              <a:gd name="connsiteY18" fmla="*/ 1383192 h 4452102"/>
              <a:gd name="connsiteX19" fmla="*/ 5647162 w 7942329"/>
              <a:gd name="connsiteY19" fmla="*/ 1430015 h 4452102"/>
              <a:gd name="connsiteX20" fmla="*/ 5685171 w 7942329"/>
              <a:gd name="connsiteY20" fmla="*/ 1484852 h 4452102"/>
              <a:gd name="connsiteX21" fmla="*/ 5687345 w 7942329"/>
              <a:gd name="connsiteY21" fmla="*/ 1654059 h 4452102"/>
              <a:gd name="connsiteX22" fmla="*/ 5675782 w 7942329"/>
              <a:gd name="connsiteY22" fmla="*/ 1678444 h 4452102"/>
              <a:gd name="connsiteX23" fmla="*/ 5632737 w 7942329"/>
              <a:gd name="connsiteY23" fmla="*/ 1742097 h 4452102"/>
              <a:gd name="connsiteX24" fmla="*/ 5630561 w 7942329"/>
              <a:gd name="connsiteY24" fmla="*/ 1774954 h 4452102"/>
              <a:gd name="connsiteX25" fmla="*/ 5662617 w 7942329"/>
              <a:gd name="connsiteY25" fmla="*/ 1822693 h 4452102"/>
              <a:gd name="connsiteX26" fmla="*/ 5766911 w 7942329"/>
              <a:gd name="connsiteY26" fmla="*/ 1935574 h 4452102"/>
              <a:gd name="connsiteX27" fmla="*/ 5831938 w 7942329"/>
              <a:gd name="connsiteY27" fmla="*/ 1960303 h 4452102"/>
              <a:gd name="connsiteX28" fmla="*/ 5899598 w 7942329"/>
              <a:gd name="connsiteY28" fmla="*/ 1952746 h 4452102"/>
              <a:gd name="connsiteX29" fmla="*/ 5975272 w 7942329"/>
              <a:gd name="connsiteY29" fmla="*/ 1947366 h 4452102"/>
              <a:gd name="connsiteX30" fmla="*/ 6075445 w 7942329"/>
              <a:gd name="connsiteY30" fmla="*/ 1963622 h 4452102"/>
              <a:gd name="connsiteX31" fmla="*/ 6125932 w 7942329"/>
              <a:gd name="connsiteY31" fmla="*/ 2013995 h 4452102"/>
              <a:gd name="connsiteX32" fmla="*/ 6129367 w 7942329"/>
              <a:gd name="connsiteY32" fmla="*/ 2032885 h 4452102"/>
              <a:gd name="connsiteX33" fmla="*/ 6157416 w 7942329"/>
              <a:gd name="connsiteY33" fmla="*/ 2183203 h 4452102"/>
              <a:gd name="connsiteX34" fmla="*/ 6194164 w 7942329"/>
              <a:gd name="connsiteY34" fmla="*/ 2329511 h 4452102"/>
              <a:gd name="connsiteX35" fmla="*/ 6235264 w 7942329"/>
              <a:gd name="connsiteY35" fmla="*/ 2358248 h 4452102"/>
              <a:gd name="connsiteX36" fmla="*/ 6248087 w 7942329"/>
              <a:gd name="connsiteY36" fmla="*/ 2335809 h 4452102"/>
              <a:gd name="connsiteX37" fmla="*/ 6316547 w 7942329"/>
              <a:gd name="connsiteY37" fmla="*/ 2204381 h 4452102"/>
              <a:gd name="connsiteX38" fmla="*/ 6368752 w 7942329"/>
              <a:gd name="connsiteY38" fmla="*/ 2154695 h 4452102"/>
              <a:gd name="connsiteX39" fmla="*/ 6480260 w 7942329"/>
              <a:gd name="connsiteY39" fmla="*/ 2117259 h 4452102"/>
              <a:gd name="connsiteX40" fmla="*/ 6569670 w 7942329"/>
              <a:gd name="connsiteY40" fmla="*/ 2083716 h 4452102"/>
              <a:gd name="connsiteX41" fmla="*/ 6649580 w 7942329"/>
              <a:gd name="connsiteY41" fmla="*/ 2001173 h 4452102"/>
              <a:gd name="connsiteX42" fmla="*/ 6652213 w 7942329"/>
              <a:gd name="connsiteY42" fmla="*/ 1996366 h 4452102"/>
              <a:gd name="connsiteX43" fmla="*/ 6654617 w 7942329"/>
              <a:gd name="connsiteY43" fmla="*/ 1889323 h 4452102"/>
              <a:gd name="connsiteX44" fmla="*/ 6631376 w 7942329"/>
              <a:gd name="connsiteY44" fmla="*/ 1839637 h 4452102"/>
              <a:gd name="connsiteX45" fmla="*/ 6610540 w 7942329"/>
              <a:gd name="connsiteY45" fmla="*/ 1749881 h 4452102"/>
              <a:gd name="connsiteX46" fmla="*/ 6599550 w 7942329"/>
              <a:gd name="connsiteY46" fmla="*/ 1699852 h 4452102"/>
              <a:gd name="connsiteX47" fmla="*/ 6594971 w 7942329"/>
              <a:gd name="connsiteY47" fmla="*/ 1689892 h 4452102"/>
              <a:gd name="connsiteX48" fmla="*/ 6608938 w 7942329"/>
              <a:gd name="connsiteY48" fmla="*/ 1502483 h 4452102"/>
              <a:gd name="connsiteX49" fmla="*/ 6654617 w 7942329"/>
              <a:gd name="connsiteY49" fmla="*/ 1469283 h 4452102"/>
              <a:gd name="connsiteX50" fmla="*/ 6785473 w 7942329"/>
              <a:gd name="connsiteY50" fmla="*/ 1440890 h 4452102"/>
              <a:gd name="connsiteX51" fmla="*/ 7006768 w 7942329"/>
              <a:gd name="connsiteY51" fmla="*/ 1543582 h 4452102"/>
              <a:gd name="connsiteX52" fmla="*/ 7098013 w 7942329"/>
              <a:gd name="connsiteY52" fmla="*/ 1665737 h 4452102"/>
              <a:gd name="connsiteX53" fmla="*/ 7060346 w 7942329"/>
              <a:gd name="connsiteY53" fmla="*/ 1747707 h 4452102"/>
              <a:gd name="connsiteX54" fmla="*/ 7042946 w 7942329"/>
              <a:gd name="connsiteY54" fmla="*/ 1764078 h 4452102"/>
              <a:gd name="connsiteX55" fmla="*/ 6983758 w 7942329"/>
              <a:gd name="connsiteY55" fmla="*/ 1799796 h 4452102"/>
              <a:gd name="connsiteX56" fmla="*/ 6977690 w 7942329"/>
              <a:gd name="connsiteY56" fmla="*/ 1884858 h 4452102"/>
              <a:gd name="connsiteX57" fmla="*/ 6991314 w 7942329"/>
              <a:gd name="connsiteY57" fmla="*/ 1909243 h 4452102"/>
              <a:gd name="connsiteX58" fmla="*/ 7068361 w 7942329"/>
              <a:gd name="connsiteY58" fmla="*/ 1961791 h 4452102"/>
              <a:gd name="connsiteX59" fmla="*/ 7096408 w 7942329"/>
              <a:gd name="connsiteY59" fmla="*/ 2010676 h 4452102"/>
              <a:gd name="connsiteX60" fmla="*/ 7098699 w 7942329"/>
              <a:gd name="connsiteY60" fmla="*/ 2033458 h 4452102"/>
              <a:gd name="connsiteX61" fmla="*/ 7165557 w 7942329"/>
              <a:gd name="connsiteY61" fmla="*/ 2039068 h 4452102"/>
              <a:gd name="connsiteX62" fmla="*/ 7294123 w 7942329"/>
              <a:gd name="connsiteY62" fmla="*/ 2048570 h 4452102"/>
              <a:gd name="connsiteX63" fmla="*/ 7420283 w 7942329"/>
              <a:gd name="connsiteY63" fmla="*/ 2093218 h 4452102"/>
              <a:gd name="connsiteX64" fmla="*/ 7441005 w 7942329"/>
              <a:gd name="connsiteY64" fmla="*/ 2110391 h 4452102"/>
              <a:gd name="connsiteX65" fmla="*/ 7650282 w 7942329"/>
              <a:gd name="connsiteY65" fmla="*/ 2364887 h 4452102"/>
              <a:gd name="connsiteX66" fmla="*/ 7662302 w 7942329"/>
              <a:gd name="connsiteY66" fmla="*/ 2383090 h 4452102"/>
              <a:gd name="connsiteX67" fmla="*/ 7804606 w 7942329"/>
              <a:gd name="connsiteY67" fmla="*/ 2639761 h 4452102"/>
              <a:gd name="connsiteX68" fmla="*/ 7809642 w 7942329"/>
              <a:gd name="connsiteY68" fmla="*/ 2649264 h 4452102"/>
              <a:gd name="connsiteX69" fmla="*/ 7607464 w 7942329"/>
              <a:gd name="connsiteY69" fmla="*/ 3127921 h 4452102"/>
              <a:gd name="connsiteX70" fmla="*/ 7942329 w 7942329"/>
              <a:gd name="connsiteY70" fmla="*/ 3548075 h 4452102"/>
              <a:gd name="connsiteX71" fmla="*/ 7909816 w 7942329"/>
              <a:gd name="connsiteY71" fmla="*/ 3576467 h 4452102"/>
              <a:gd name="connsiteX72" fmla="*/ 7800254 w 7942329"/>
              <a:gd name="connsiteY72" fmla="*/ 3626495 h 4452102"/>
              <a:gd name="connsiteX73" fmla="*/ 7454972 w 7942329"/>
              <a:gd name="connsiteY73" fmla="*/ 3734339 h 4452102"/>
              <a:gd name="connsiteX74" fmla="*/ 7427154 w 7942329"/>
              <a:gd name="connsiteY74" fmla="*/ 3742468 h 4452102"/>
              <a:gd name="connsiteX75" fmla="*/ 7422001 w 7942329"/>
              <a:gd name="connsiteY75" fmla="*/ 3921521 h 4452102"/>
              <a:gd name="connsiteX76" fmla="*/ 7428068 w 7942329"/>
              <a:gd name="connsiteY76" fmla="*/ 3948079 h 4452102"/>
              <a:gd name="connsiteX77" fmla="*/ 7446386 w 7942329"/>
              <a:gd name="connsiteY77" fmla="*/ 3990897 h 4452102"/>
              <a:gd name="connsiteX78" fmla="*/ 7519884 w 7942329"/>
              <a:gd name="connsiteY78" fmla="*/ 4211163 h 4452102"/>
              <a:gd name="connsiteX79" fmla="*/ 7500995 w 7942329"/>
              <a:gd name="connsiteY79" fmla="*/ 4328853 h 4452102"/>
              <a:gd name="connsiteX80" fmla="*/ 7485997 w 7942329"/>
              <a:gd name="connsiteY80" fmla="*/ 4418264 h 4452102"/>
              <a:gd name="connsiteX81" fmla="*/ 7493055 w 7942329"/>
              <a:gd name="connsiteY81" fmla="*/ 4452102 h 4452102"/>
              <a:gd name="connsiteX82" fmla="*/ 7075370 w 7942329"/>
              <a:gd name="connsiteY82" fmla="*/ 4452102 h 4452102"/>
              <a:gd name="connsiteX83" fmla="*/ 7069391 w 7942329"/>
              <a:gd name="connsiteY83" fmla="*/ 4442420 h 4452102"/>
              <a:gd name="connsiteX84" fmla="*/ 7031841 w 7942329"/>
              <a:gd name="connsiteY84" fmla="*/ 4399375 h 4452102"/>
              <a:gd name="connsiteX85" fmla="*/ 6983643 w 7942329"/>
              <a:gd name="connsiteY85" fmla="*/ 4307215 h 4452102"/>
              <a:gd name="connsiteX86" fmla="*/ 6906480 w 7942329"/>
              <a:gd name="connsiteY86" fmla="*/ 4067258 h 4452102"/>
              <a:gd name="connsiteX87" fmla="*/ 6899269 w 7942329"/>
              <a:gd name="connsiteY87" fmla="*/ 4041042 h 4452102"/>
              <a:gd name="connsiteX88" fmla="*/ 6893774 w 7942329"/>
              <a:gd name="connsiteY88" fmla="*/ 4042300 h 4452102"/>
              <a:gd name="connsiteX89" fmla="*/ 6902933 w 7942329"/>
              <a:gd name="connsiteY89" fmla="*/ 4145793 h 4452102"/>
              <a:gd name="connsiteX90" fmla="*/ 6921708 w 7942329"/>
              <a:gd name="connsiteY90" fmla="*/ 4353581 h 4452102"/>
              <a:gd name="connsiteX91" fmla="*/ 6918230 w 7942329"/>
              <a:gd name="connsiteY91" fmla="*/ 4415574 h 4452102"/>
              <a:gd name="connsiteX92" fmla="*/ 6902074 w 7942329"/>
              <a:gd name="connsiteY92" fmla="*/ 4452102 h 4452102"/>
              <a:gd name="connsiteX93" fmla="*/ 6486022 w 7942329"/>
              <a:gd name="connsiteY93" fmla="*/ 4452102 h 4452102"/>
              <a:gd name="connsiteX94" fmla="*/ 6478427 w 7942329"/>
              <a:gd name="connsiteY94" fmla="*/ 4437941 h 4452102"/>
              <a:gd name="connsiteX95" fmla="*/ 6464919 w 7942329"/>
              <a:gd name="connsiteY95" fmla="*/ 4427423 h 4452102"/>
              <a:gd name="connsiteX96" fmla="*/ 6411684 w 7942329"/>
              <a:gd name="connsiteY96" fmla="*/ 4311795 h 4452102"/>
              <a:gd name="connsiteX97" fmla="*/ 6442480 w 7942329"/>
              <a:gd name="connsiteY97" fmla="*/ 4224444 h 4452102"/>
              <a:gd name="connsiteX98" fmla="*/ 6455874 w 7942329"/>
              <a:gd name="connsiteY98" fmla="*/ 4189183 h 4452102"/>
              <a:gd name="connsiteX99" fmla="*/ 6458508 w 7942329"/>
              <a:gd name="connsiteY99" fmla="*/ 4093360 h 4452102"/>
              <a:gd name="connsiteX100" fmla="*/ 6416491 w 7942329"/>
              <a:gd name="connsiteY100" fmla="*/ 3772576 h 4452102"/>
              <a:gd name="connsiteX101" fmla="*/ 6389930 w 7942329"/>
              <a:gd name="connsiteY101" fmla="*/ 3640806 h 4452102"/>
              <a:gd name="connsiteX102" fmla="*/ 6336238 w 7942329"/>
              <a:gd name="connsiteY102" fmla="*/ 3567079 h 4452102"/>
              <a:gd name="connsiteX103" fmla="*/ 6338070 w 7942329"/>
              <a:gd name="connsiteY103" fmla="*/ 3523347 h 4452102"/>
              <a:gd name="connsiteX104" fmla="*/ 6346084 w 7942329"/>
              <a:gd name="connsiteY104" fmla="*/ 3408748 h 4452102"/>
              <a:gd name="connsiteX105" fmla="*/ 6346656 w 7942329"/>
              <a:gd name="connsiteY105" fmla="*/ 3249501 h 4452102"/>
              <a:gd name="connsiteX106" fmla="*/ 6319066 w 7942329"/>
              <a:gd name="connsiteY106" fmla="*/ 3199473 h 4452102"/>
              <a:gd name="connsiteX107" fmla="*/ 6226449 w 7942329"/>
              <a:gd name="connsiteY107" fmla="*/ 3098727 h 4452102"/>
              <a:gd name="connsiteX108" fmla="*/ 6143105 w 7942329"/>
              <a:gd name="connsiteY108" fmla="*/ 2913607 h 4452102"/>
              <a:gd name="connsiteX109" fmla="*/ 6114256 w 7942329"/>
              <a:gd name="connsiteY109" fmla="*/ 2844001 h 4452102"/>
              <a:gd name="connsiteX110" fmla="*/ 6038467 w 7942329"/>
              <a:gd name="connsiteY110" fmla="*/ 2961690 h 4452102"/>
              <a:gd name="connsiteX111" fmla="*/ 5963480 w 7942329"/>
              <a:gd name="connsiteY111" fmla="*/ 3037936 h 4452102"/>
              <a:gd name="connsiteX112" fmla="*/ 5952605 w 7942329"/>
              <a:gd name="connsiteY112" fmla="*/ 3073769 h 4452102"/>
              <a:gd name="connsiteX113" fmla="*/ 6003320 w 7942329"/>
              <a:gd name="connsiteY113" fmla="*/ 3298501 h 4452102"/>
              <a:gd name="connsiteX114" fmla="*/ 6027133 w 7942329"/>
              <a:gd name="connsiteY114" fmla="*/ 3408176 h 4452102"/>
              <a:gd name="connsiteX115" fmla="*/ 5991643 w 7942329"/>
              <a:gd name="connsiteY115" fmla="*/ 3425462 h 4452102"/>
              <a:gd name="connsiteX116" fmla="*/ 5990384 w 7942329"/>
              <a:gd name="connsiteY116" fmla="*/ 3434851 h 4452102"/>
              <a:gd name="connsiteX117" fmla="*/ 6017859 w 7942329"/>
              <a:gd name="connsiteY117" fmla="*/ 3691294 h 4452102"/>
              <a:gd name="connsiteX118" fmla="*/ 6054609 w 7942329"/>
              <a:gd name="connsiteY118" fmla="*/ 4029593 h 4452102"/>
              <a:gd name="connsiteX119" fmla="*/ 6077964 w 7942329"/>
              <a:gd name="connsiteY119" fmla="*/ 4228451 h 4452102"/>
              <a:gd name="connsiteX120" fmla="*/ 6121309 w 7942329"/>
              <a:gd name="connsiteY120" fmla="*/ 4452102 h 4452102"/>
              <a:gd name="connsiteX121" fmla="*/ 5651560 w 7942329"/>
              <a:gd name="connsiteY121" fmla="*/ 4452102 h 4452102"/>
              <a:gd name="connsiteX122" fmla="*/ 5644028 w 7942329"/>
              <a:gd name="connsiteY122" fmla="*/ 4397386 h 4452102"/>
              <a:gd name="connsiteX123" fmla="*/ 5598622 w 7942329"/>
              <a:gd name="connsiteY123" fmla="*/ 4138238 h 4452102"/>
              <a:gd name="connsiteX124" fmla="*/ 5590835 w 7942329"/>
              <a:gd name="connsiteY124" fmla="*/ 4116599 h 4452102"/>
              <a:gd name="connsiteX125" fmla="*/ 5575786 w 7942329"/>
              <a:gd name="connsiteY125" fmla="*/ 4416590 h 4452102"/>
              <a:gd name="connsiteX126" fmla="*/ 5575797 w 7942329"/>
              <a:gd name="connsiteY126" fmla="*/ 4452102 h 4452102"/>
              <a:gd name="connsiteX127" fmla="*/ 5140213 w 7942329"/>
              <a:gd name="connsiteY127" fmla="*/ 4452102 h 4452102"/>
              <a:gd name="connsiteX128" fmla="*/ 5125917 w 7942329"/>
              <a:gd name="connsiteY128" fmla="*/ 4135834 h 4452102"/>
              <a:gd name="connsiteX129" fmla="*/ 5098671 w 7942329"/>
              <a:gd name="connsiteY129" fmla="*/ 3529643 h 4452102"/>
              <a:gd name="connsiteX130" fmla="*/ 5098213 w 7942329"/>
              <a:gd name="connsiteY130" fmla="*/ 3428210 h 4452102"/>
              <a:gd name="connsiteX131" fmla="*/ 5099129 w 7942329"/>
              <a:gd name="connsiteY131" fmla="*/ 2936732 h 4452102"/>
              <a:gd name="connsiteX132" fmla="*/ 5089397 w 7942329"/>
              <a:gd name="connsiteY132" fmla="*/ 2909370 h 4452102"/>
              <a:gd name="connsiteX133" fmla="*/ 5011206 w 7942329"/>
              <a:gd name="connsiteY133" fmla="*/ 2790194 h 4452102"/>
              <a:gd name="connsiteX134" fmla="*/ 4995636 w 7942329"/>
              <a:gd name="connsiteY134" fmla="*/ 2715780 h 4452102"/>
              <a:gd name="connsiteX135" fmla="*/ 4988537 w 7942329"/>
              <a:gd name="connsiteY135" fmla="*/ 2304097 h 4452102"/>
              <a:gd name="connsiteX136" fmla="*/ 4988881 w 7942329"/>
              <a:gd name="connsiteY136" fmla="*/ 2235407 h 4452102"/>
              <a:gd name="connsiteX137" fmla="*/ 5036392 w 7942329"/>
              <a:gd name="connsiteY137" fmla="*/ 2134775 h 4452102"/>
              <a:gd name="connsiteX138" fmla="*/ 5087337 w 7942329"/>
              <a:gd name="connsiteY138" fmla="*/ 2102948 h 4452102"/>
              <a:gd name="connsiteX139" fmla="*/ 5300506 w 7942329"/>
              <a:gd name="connsiteY139" fmla="*/ 2002089 h 4452102"/>
              <a:gd name="connsiteX140" fmla="*/ 5319510 w 7942329"/>
              <a:gd name="connsiteY140" fmla="*/ 1987434 h 4452102"/>
              <a:gd name="connsiteX141" fmla="*/ 5366219 w 7942329"/>
              <a:gd name="connsiteY141" fmla="*/ 1911762 h 4452102"/>
              <a:gd name="connsiteX142" fmla="*/ 5306573 w 7942329"/>
              <a:gd name="connsiteY142" fmla="*/ 1805292 h 4452102"/>
              <a:gd name="connsiteX143" fmla="*/ 5265587 w 7942329"/>
              <a:gd name="connsiteY143" fmla="*/ 1634712 h 4452102"/>
              <a:gd name="connsiteX144" fmla="*/ 5258948 w 7942329"/>
              <a:gd name="connsiteY144" fmla="*/ 1605404 h 4452102"/>
              <a:gd name="connsiteX145" fmla="*/ 5296155 w 7942329"/>
              <a:gd name="connsiteY145" fmla="*/ 1438945 h 4452102"/>
              <a:gd name="connsiteX146" fmla="*/ 5401594 w 7942329"/>
              <a:gd name="connsiteY146" fmla="*/ 1380215 h 4452102"/>
              <a:gd name="connsiteX147" fmla="*/ 5472002 w 7942329"/>
              <a:gd name="connsiteY147" fmla="*/ 1369567 h 4452102"/>
              <a:gd name="connsiteX148" fmla="*/ 4657107 w 7942329"/>
              <a:gd name="connsiteY148" fmla="*/ 0 h 4452102"/>
              <a:gd name="connsiteX149" fmla="*/ 4678516 w 7942329"/>
              <a:gd name="connsiteY149" fmla="*/ 19921 h 4452102"/>
              <a:gd name="connsiteX150" fmla="*/ 4710914 w 7942329"/>
              <a:gd name="connsiteY150" fmla="*/ 91587 h 4452102"/>
              <a:gd name="connsiteX151" fmla="*/ 4729918 w 7942329"/>
              <a:gd name="connsiteY151" fmla="*/ 194050 h 4452102"/>
              <a:gd name="connsiteX152" fmla="*/ 4728202 w 7942329"/>
              <a:gd name="connsiteY152" fmla="*/ 352724 h 4452102"/>
              <a:gd name="connsiteX153" fmla="*/ 4715265 w 7942329"/>
              <a:gd name="connsiteY153" fmla="*/ 456217 h 4452102"/>
              <a:gd name="connsiteX154" fmla="*/ 4716524 w 7942329"/>
              <a:gd name="connsiteY154" fmla="*/ 483007 h 4452102"/>
              <a:gd name="connsiteX155" fmla="*/ 4757052 w 7942329"/>
              <a:gd name="connsiteY155" fmla="*/ 655992 h 4452102"/>
              <a:gd name="connsiteX156" fmla="*/ 4786244 w 7942329"/>
              <a:gd name="connsiteY156" fmla="*/ 959144 h 4452102"/>
              <a:gd name="connsiteX157" fmla="*/ 4763577 w 7942329"/>
              <a:gd name="connsiteY157" fmla="*/ 1140257 h 4452102"/>
              <a:gd name="connsiteX158" fmla="*/ 4641537 w 7942329"/>
              <a:gd name="connsiteY158" fmla="*/ 1486569 h 4452102"/>
              <a:gd name="connsiteX159" fmla="*/ 4476452 w 7942329"/>
              <a:gd name="connsiteY159" fmla="*/ 1913479 h 4452102"/>
              <a:gd name="connsiteX160" fmla="*/ 4461569 w 7942329"/>
              <a:gd name="connsiteY160" fmla="*/ 2004950 h 4452102"/>
              <a:gd name="connsiteX161" fmla="*/ 4475650 w 7942329"/>
              <a:gd name="connsiteY161" fmla="*/ 2226706 h 4452102"/>
              <a:gd name="connsiteX162" fmla="*/ 4538845 w 7942329"/>
              <a:gd name="connsiteY162" fmla="*/ 2699867 h 4452102"/>
              <a:gd name="connsiteX163" fmla="*/ 4560711 w 7942329"/>
              <a:gd name="connsiteY163" fmla="*/ 2838048 h 4452102"/>
              <a:gd name="connsiteX164" fmla="*/ 4528884 w 7942329"/>
              <a:gd name="connsiteY164" fmla="*/ 2896434 h 4452102"/>
              <a:gd name="connsiteX165" fmla="*/ 4497517 w 7942329"/>
              <a:gd name="connsiteY165" fmla="*/ 2905707 h 4452102"/>
              <a:gd name="connsiteX166" fmla="*/ 4466721 w 7942329"/>
              <a:gd name="connsiteY166" fmla="*/ 2909486 h 4452102"/>
              <a:gd name="connsiteX167" fmla="*/ 4466835 w 7942329"/>
              <a:gd name="connsiteY167" fmla="*/ 2931467 h 4452102"/>
              <a:gd name="connsiteX168" fmla="*/ 4481947 w 7942329"/>
              <a:gd name="connsiteY168" fmla="*/ 3158716 h 4452102"/>
              <a:gd name="connsiteX169" fmla="*/ 4495342 w 7942329"/>
              <a:gd name="connsiteY169" fmla="*/ 3586885 h 4452102"/>
              <a:gd name="connsiteX170" fmla="*/ 4509309 w 7942329"/>
              <a:gd name="connsiteY170" fmla="*/ 3882940 h 4452102"/>
              <a:gd name="connsiteX171" fmla="*/ 4508049 w 7942329"/>
              <a:gd name="connsiteY171" fmla="*/ 4121752 h 4452102"/>
              <a:gd name="connsiteX172" fmla="*/ 4487443 w 7942329"/>
              <a:gd name="connsiteY172" fmla="*/ 4389872 h 4452102"/>
              <a:gd name="connsiteX173" fmla="*/ 4490106 w 7942329"/>
              <a:gd name="connsiteY173" fmla="*/ 4452102 h 4452102"/>
              <a:gd name="connsiteX174" fmla="*/ 4023238 w 7942329"/>
              <a:gd name="connsiteY174" fmla="*/ 4452102 h 4452102"/>
              <a:gd name="connsiteX175" fmla="*/ 4019620 w 7942329"/>
              <a:gd name="connsiteY175" fmla="*/ 4233746 h 4452102"/>
              <a:gd name="connsiteX176" fmla="*/ 4005008 w 7942329"/>
              <a:gd name="connsiteY176" fmla="*/ 4010588 h 4452102"/>
              <a:gd name="connsiteX177" fmla="*/ 3956582 w 7942329"/>
              <a:gd name="connsiteY177" fmla="*/ 3494268 h 4452102"/>
              <a:gd name="connsiteX178" fmla="*/ 3948568 w 7942329"/>
              <a:gd name="connsiteY178" fmla="*/ 3433249 h 4452102"/>
              <a:gd name="connsiteX179" fmla="*/ 3942958 w 7942329"/>
              <a:gd name="connsiteY179" fmla="*/ 3432675 h 4452102"/>
              <a:gd name="connsiteX180" fmla="*/ 3932884 w 7942329"/>
              <a:gd name="connsiteY180" fmla="*/ 3456718 h 4452102"/>
              <a:gd name="connsiteX181" fmla="*/ 3901744 w 7942329"/>
              <a:gd name="connsiteY181" fmla="*/ 3570284 h 4452102"/>
              <a:gd name="connsiteX182" fmla="*/ 3847935 w 7942329"/>
              <a:gd name="connsiteY182" fmla="*/ 4002803 h 4452102"/>
              <a:gd name="connsiteX183" fmla="*/ 3830251 w 7942329"/>
              <a:gd name="connsiteY183" fmla="*/ 4452102 h 4452102"/>
              <a:gd name="connsiteX184" fmla="*/ 3346623 w 7942329"/>
              <a:gd name="connsiteY184" fmla="*/ 4452102 h 4452102"/>
              <a:gd name="connsiteX185" fmla="*/ 3369968 w 7942329"/>
              <a:gd name="connsiteY185" fmla="*/ 4234174 h 4452102"/>
              <a:gd name="connsiteX186" fmla="*/ 3393779 w 7942329"/>
              <a:gd name="connsiteY186" fmla="*/ 3980021 h 4452102"/>
              <a:gd name="connsiteX187" fmla="*/ 3424348 w 7942329"/>
              <a:gd name="connsiteY187" fmla="*/ 3643897 h 4452102"/>
              <a:gd name="connsiteX188" fmla="*/ 3448389 w 7942329"/>
              <a:gd name="connsiteY188" fmla="*/ 3365015 h 4452102"/>
              <a:gd name="connsiteX189" fmla="*/ 3480902 w 7942329"/>
              <a:gd name="connsiteY189" fmla="*/ 3001531 h 4452102"/>
              <a:gd name="connsiteX190" fmla="*/ 3451823 w 7942329"/>
              <a:gd name="connsiteY190" fmla="*/ 2913607 h 4452102"/>
              <a:gd name="connsiteX191" fmla="*/ 3440718 w 7942329"/>
              <a:gd name="connsiteY191" fmla="*/ 2873882 h 4452102"/>
              <a:gd name="connsiteX192" fmla="*/ 3476895 w 7942329"/>
              <a:gd name="connsiteY192" fmla="*/ 2643540 h 4452102"/>
              <a:gd name="connsiteX193" fmla="*/ 3427584 w 7942329"/>
              <a:gd name="connsiteY193" fmla="*/ 2573669 h 4452102"/>
              <a:gd name="connsiteX194" fmla="*/ 3392865 w 7942329"/>
              <a:gd name="connsiteY194" fmla="*/ 2577712 h 4452102"/>
              <a:gd name="connsiteX195" fmla="*/ 3391834 w 7942329"/>
              <a:gd name="connsiteY195" fmla="*/ 2590764 h 4452102"/>
              <a:gd name="connsiteX196" fmla="*/ 3402366 w 7942329"/>
              <a:gd name="connsiteY196" fmla="*/ 2922766 h 4452102"/>
              <a:gd name="connsiteX197" fmla="*/ 3404541 w 7942329"/>
              <a:gd name="connsiteY197" fmla="*/ 2939022 h 4452102"/>
              <a:gd name="connsiteX198" fmla="*/ 3433621 w 7942329"/>
              <a:gd name="connsiteY198" fmla="*/ 3106626 h 4452102"/>
              <a:gd name="connsiteX199" fmla="*/ 3445641 w 7942329"/>
              <a:gd name="connsiteY199" fmla="*/ 3182987 h 4452102"/>
              <a:gd name="connsiteX200" fmla="*/ 3403396 w 7942329"/>
              <a:gd name="connsiteY200" fmla="*/ 3191230 h 4452102"/>
              <a:gd name="connsiteX201" fmla="*/ 3380729 w 7942329"/>
              <a:gd name="connsiteY201" fmla="*/ 3211035 h 4452102"/>
              <a:gd name="connsiteX202" fmla="*/ 3363899 w 7942329"/>
              <a:gd name="connsiteY202" fmla="*/ 3263240 h 4452102"/>
              <a:gd name="connsiteX203" fmla="*/ 3306085 w 7942329"/>
              <a:gd name="connsiteY203" fmla="*/ 3337311 h 4452102"/>
              <a:gd name="connsiteX204" fmla="*/ 3281929 w 7942329"/>
              <a:gd name="connsiteY204" fmla="*/ 3376464 h 4452102"/>
              <a:gd name="connsiteX205" fmla="*/ 3259719 w 7942329"/>
              <a:gd name="connsiteY205" fmla="*/ 3647216 h 4452102"/>
              <a:gd name="connsiteX206" fmla="*/ 3224573 w 7942329"/>
              <a:gd name="connsiteY206" fmla="*/ 4079392 h 4452102"/>
              <a:gd name="connsiteX207" fmla="*/ 3193366 w 7942329"/>
              <a:gd name="connsiteY207" fmla="*/ 4452102 h 4452102"/>
              <a:gd name="connsiteX208" fmla="*/ 2760709 w 7942329"/>
              <a:gd name="connsiteY208" fmla="*/ 4452102 h 4452102"/>
              <a:gd name="connsiteX209" fmla="*/ 2787475 w 7942329"/>
              <a:gd name="connsiteY209" fmla="*/ 4228337 h 4452102"/>
              <a:gd name="connsiteX210" fmla="*/ 2823880 w 7942329"/>
              <a:gd name="connsiteY210" fmla="*/ 3920718 h 4452102"/>
              <a:gd name="connsiteX211" fmla="*/ 2839907 w 7942329"/>
              <a:gd name="connsiteY211" fmla="*/ 3777041 h 4452102"/>
              <a:gd name="connsiteX212" fmla="*/ 2834757 w 7942329"/>
              <a:gd name="connsiteY212" fmla="*/ 3775440 h 4452102"/>
              <a:gd name="connsiteX213" fmla="*/ 2824682 w 7942329"/>
              <a:gd name="connsiteY213" fmla="*/ 3802457 h 4452102"/>
              <a:gd name="connsiteX214" fmla="*/ 2693599 w 7942329"/>
              <a:gd name="connsiteY214" fmla="*/ 4220895 h 4452102"/>
              <a:gd name="connsiteX215" fmla="*/ 2616529 w 7942329"/>
              <a:gd name="connsiteY215" fmla="*/ 4452102 h 4452102"/>
              <a:gd name="connsiteX216" fmla="*/ 2160872 w 7942329"/>
              <a:gd name="connsiteY216" fmla="*/ 4452102 h 4452102"/>
              <a:gd name="connsiteX217" fmla="*/ 2257987 w 7942329"/>
              <a:gd name="connsiteY217" fmla="*/ 4053519 h 4452102"/>
              <a:gd name="connsiteX218" fmla="*/ 2331714 w 7942329"/>
              <a:gd name="connsiteY218" fmla="*/ 3663130 h 4452102"/>
              <a:gd name="connsiteX219" fmla="*/ 2368235 w 7942329"/>
              <a:gd name="connsiteY219" fmla="*/ 3338570 h 4452102"/>
              <a:gd name="connsiteX220" fmla="*/ 2379455 w 7942329"/>
              <a:gd name="connsiteY220" fmla="*/ 3230384 h 4452102"/>
              <a:gd name="connsiteX221" fmla="*/ 2314313 w 7942329"/>
              <a:gd name="connsiteY221" fmla="*/ 3201418 h 4452102"/>
              <a:gd name="connsiteX222" fmla="*/ 2345911 w 7942329"/>
              <a:gd name="connsiteY222" fmla="*/ 3125745 h 4452102"/>
              <a:gd name="connsiteX223" fmla="*/ 2350834 w 7942329"/>
              <a:gd name="connsiteY223" fmla="*/ 3025114 h 4452102"/>
              <a:gd name="connsiteX224" fmla="*/ 2304238 w 7942329"/>
              <a:gd name="connsiteY224" fmla="*/ 2899068 h 4452102"/>
              <a:gd name="connsiteX225" fmla="*/ 2271841 w 7942329"/>
              <a:gd name="connsiteY225" fmla="*/ 2814808 h 4452102"/>
              <a:gd name="connsiteX226" fmla="*/ 2217805 w 7942329"/>
              <a:gd name="connsiteY226" fmla="*/ 2784011 h 4452102"/>
              <a:gd name="connsiteX227" fmla="*/ 2215630 w 7942329"/>
              <a:gd name="connsiteY227" fmla="*/ 2799353 h 4452102"/>
              <a:gd name="connsiteX228" fmla="*/ 2202921 w 7942329"/>
              <a:gd name="connsiteY228" fmla="*/ 3175316 h 4452102"/>
              <a:gd name="connsiteX229" fmla="*/ 2194106 w 7942329"/>
              <a:gd name="connsiteY229" fmla="*/ 3231872 h 4452102"/>
              <a:gd name="connsiteX230" fmla="*/ 2188497 w 7942329"/>
              <a:gd name="connsiteY230" fmla="*/ 3265987 h 4452102"/>
              <a:gd name="connsiteX231" fmla="*/ 2192160 w 7942329"/>
              <a:gd name="connsiteY231" fmla="*/ 3386654 h 4452102"/>
              <a:gd name="connsiteX232" fmla="*/ 2158157 w 7942329"/>
              <a:gd name="connsiteY232" fmla="*/ 3448589 h 4452102"/>
              <a:gd name="connsiteX233" fmla="*/ 2118318 w 7942329"/>
              <a:gd name="connsiteY233" fmla="*/ 3465990 h 4452102"/>
              <a:gd name="connsiteX234" fmla="*/ 2025930 w 7942329"/>
              <a:gd name="connsiteY234" fmla="*/ 3476637 h 4452102"/>
              <a:gd name="connsiteX235" fmla="*/ 1998224 w 7942329"/>
              <a:gd name="connsiteY235" fmla="*/ 3476751 h 4452102"/>
              <a:gd name="connsiteX236" fmla="*/ 1996049 w 7942329"/>
              <a:gd name="connsiteY236" fmla="*/ 3497587 h 4452102"/>
              <a:gd name="connsiteX237" fmla="*/ 1986204 w 7942329"/>
              <a:gd name="connsiteY237" fmla="*/ 4082369 h 4452102"/>
              <a:gd name="connsiteX238" fmla="*/ 1935487 w 7942329"/>
              <a:gd name="connsiteY238" fmla="*/ 4238754 h 4452102"/>
              <a:gd name="connsiteX239" fmla="*/ 1922895 w 7942329"/>
              <a:gd name="connsiteY239" fmla="*/ 4279168 h 4452102"/>
              <a:gd name="connsiteX240" fmla="*/ 1923043 w 7942329"/>
              <a:gd name="connsiteY240" fmla="*/ 4452102 h 4452102"/>
              <a:gd name="connsiteX241" fmla="*/ 1611859 w 7942329"/>
              <a:gd name="connsiteY241" fmla="*/ 4452102 h 4452102"/>
              <a:gd name="connsiteX242" fmla="*/ 1600967 w 7942329"/>
              <a:gd name="connsiteY242" fmla="*/ 4240013 h 4452102"/>
              <a:gd name="connsiteX243" fmla="*/ 1585168 w 7942329"/>
              <a:gd name="connsiteY243" fmla="*/ 4192618 h 4452102"/>
              <a:gd name="connsiteX244" fmla="*/ 1561469 w 7942329"/>
              <a:gd name="connsiteY244" fmla="*/ 4132628 h 4452102"/>
              <a:gd name="connsiteX245" fmla="*/ 1557347 w 7942329"/>
              <a:gd name="connsiteY245" fmla="*/ 3893929 h 4452102"/>
              <a:gd name="connsiteX246" fmla="*/ 1546129 w 7942329"/>
              <a:gd name="connsiteY246" fmla="*/ 3457633 h 4452102"/>
              <a:gd name="connsiteX247" fmla="*/ 1544641 w 7942329"/>
              <a:gd name="connsiteY247" fmla="*/ 3441720 h 4452102"/>
              <a:gd name="connsiteX248" fmla="*/ 1539030 w 7942329"/>
              <a:gd name="connsiteY248" fmla="*/ 3445727 h 4452102"/>
              <a:gd name="connsiteX249" fmla="*/ 1526438 w 7942329"/>
              <a:gd name="connsiteY249" fmla="*/ 3481904 h 4452102"/>
              <a:gd name="connsiteX250" fmla="*/ 1409893 w 7942329"/>
              <a:gd name="connsiteY250" fmla="*/ 3909957 h 4452102"/>
              <a:gd name="connsiteX251" fmla="*/ 1368564 w 7942329"/>
              <a:gd name="connsiteY251" fmla="*/ 4125416 h 4452102"/>
              <a:gd name="connsiteX252" fmla="*/ 1279268 w 7942329"/>
              <a:gd name="connsiteY252" fmla="*/ 4283174 h 4452102"/>
              <a:gd name="connsiteX253" fmla="*/ 1255111 w 7942329"/>
              <a:gd name="connsiteY253" fmla="*/ 4322213 h 4452102"/>
              <a:gd name="connsiteX254" fmla="*/ 1210466 w 7942329"/>
              <a:gd name="connsiteY254" fmla="*/ 4452102 h 4452102"/>
              <a:gd name="connsiteX255" fmla="*/ 898134 w 7942329"/>
              <a:gd name="connsiteY255" fmla="*/ 4452102 h 4452102"/>
              <a:gd name="connsiteX256" fmla="*/ 906508 w 7942329"/>
              <a:gd name="connsiteY256" fmla="*/ 4349574 h 4452102"/>
              <a:gd name="connsiteX257" fmla="*/ 912347 w 7942329"/>
              <a:gd name="connsiteY257" fmla="*/ 4286723 h 4452102"/>
              <a:gd name="connsiteX258" fmla="*/ 898151 w 7942329"/>
              <a:gd name="connsiteY258" fmla="*/ 4211965 h 4452102"/>
              <a:gd name="connsiteX259" fmla="*/ 865867 w 7942329"/>
              <a:gd name="connsiteY259" fmla="*/ 4105151 h 4452102"/>
              <a:gd name="connsiteX260" fmla="*/ 885215 w 7942329"/>
              <a:gd name="connsiteY260" fmla="*/ 3965138 h 4452102"/>
              <a:gd name="connsiteX261" fmla="*/ 1023739 w 7942329"/>
              <a:gd name="connsiteY261" fmla="*/ 3636456 h 4452102"/>
              <a:gd name="connsiteX262" fmla="*/ 1035188 w 7942329"/>
              <a:gd name="connsiteY262" fmla="*/ 3585969 h 4452102"/>
              <a:gd name="connsiteX263" fmla="*/ 1024656 w 7942329"/>
              <a:gd name="connsiteY263" fmla="*/ 3422143 h 4452102"/>
              <a:gd name="connsiteX264" fmla="*/ 1006109 w 7942329"/>
              <a:gd name="connsiteY264" fmla="*/ 3396728 h 4452102"/>
              <a:gd name="connsiteX265" fmla="*/ 947379 w 7942329"/>
              <a:gd name="connsiteY265" fmla="*/ 3359520 h 4452102"/>
              <a:gd name="connsiteX266" fmla="*/ 992486 w 7942329"/>
              <a:gd name="connsiteY266" fmla="*/ 3234619 h 4452102"/>
              <a:gd name="connsiteX267" fmla="*/ 1111549 w 7942329"/>
              <a:gd name="connsiteY267" fmla="*/ 2907197 h 4452102"/>
              <a:gd name="connsiteX268" fmla="*/ 1133072 w 7942329"/>
              <a:gd name="connsiteY268" fmla="*/ 2805535 h 4452102"/>
              <a:gd name="connsiteX269" fmla="*/ 1144291 w 7942329"/>
              <a:gd name="connsiteY269" fmla="*/ 2657736 h 4452102"/>
              <a:gd name="connsiteX270" fmla="*/ 1110289 w 7942329"/>
              <a:gd name="connsiteY270" fmla="*/ 2450063 h 4452102"/>
              <a:gd name="connsiteX271" fmla="*/ 1093117 w 7942329"/>
              <a:gd name="connsiteY271" fmla="*/ 2395454 h 4452102"/>
              <a:gd name="connsiteX272" fmla="*/ 1076288 w 7942329"/>
              <a:gd name="connsiteY272" fmla="*/ 2404727 h 4452102"/>
              <a:gd name="connsiteX273" fmla="*/ 608965 w 7942329"/>
              <a:gd name="connsiteY273" fmla="*/ 2782980 h 4452102"/>
              <a:gd name="connsiteX274" fmla="*/ 423159 w 7942329"/>
              <a:gd name="connsiteY274" fmla="*/ 2954134 h 4452102"/>
              <a:gd name="connsiteX275" fmla="*/ 401637 w 7942329"/>
              <a:gd name="connsiteY275" fmla="*/ 2982411 h 4452102"/>
              <a:gd name="connsiteX276" fmla="*/ 342447 w 7942329"/>
              <a:gd name="connsiteY276" fmla="*/ 3042629 h 4452102"/>
              <a:gd name="connsiteX277" fmla="*/ 278909 w 7942329"/>
              <a:gd name="connsiteY277" fmla="*/ 3029006 h 4452102"/>
              <a:gd name="connsiteX278" fmla="*/ 242848 w 7942329"/>
              <a:gd name="connsiteY278" fmla="*/ 2973825 h 4452102"/>
              <a:gd name="connsiteX279" fmla="*/ 184690 w 7942329"/>
              <a:gd name="connsiteY279" fmla="*/ 2945547 h 4452102"/>
              <a:gd name="connsiteX280" fmla="*/ 127334 w 7942329"/>
              <a:gd name="connsiteY280" fmla="*/ 2944861 h 4452102"/>
              <a:gd name="connsiteX281" fmla="*/ 42844 w 7942329"/>
              <a:gd name="connsiteY281" fmla="*/ 2863005 h 4452102"/>
              <a:gd name="connsiteX282" fmla="*/ 25214 w 7942329"/>
              <a:gd name="connsiteY282" fmla="*/ 2831293 h 4452102"/>
              <a:gd name="connsiteX283" fmla="*/ 21207 w 7942329"/>
              <a:gd name="connsiteY283" fmla="*/ 2827630 h 4452102"/>
              <a:gd name="connsiteX284" fmla="*/ 23382 w 7942329"/>
              <a:gd name="connsiteY284" fmla="*/ 2757566 h 4452102"/>
              <a:gd name="connsiteX285" fmla="*/ 92301 w 7942329"/>
              <a:gd name="connsiteY285" fmla="*/ 2725281 h 4452102"/>
              <a:gd name="connsiteX286" fmla="*/ 132485 w 7942329"/>
              <a:gd name="connsiteY286" fmla="*/ 2708911 h 4452102"/>
              <a:gd name="connsiteX287" fmla="*/ 237008 w 7942329"/>
              <a:gd name="connsiteY287" fmla="*/ 2660942 h 4452102"/>
              <a:gd name="connsiteX288" fmla="*/ 274559 w 7942329"/>
              <a:gd name="connsiteY288" fmla="*/ 2639648 h 4452102"/>
              <a:gd name="connsiteX289" fmla="*/ 515546 w 7942329"/>
              <a:gd name="connsiteY289" fmla="*/ 2435638 h 4452102"/>
              <a:gd name="connsiteX290" fmla="*/ 661971 w 7942329"/>
              <a:gd name="connsiteY290" fmla="*/ 2324475 h 4452102"/>
              <a:gd name="connsiteX291" fmla="*/ 726884 w 7942329"/>
              <a:gd name="connsiteY291" fmla="*/ 2273987 h 4452102"/>
              <a:gd name="connsiteX292" fmla="*/ 992600 w 7942329"/>
              <a:gd name="connsiteY292" fmla="*/ 2020176 h 4452102"/>
              <a:gd name="connsiteX293" fmla="*/ 1107771 w 7942329"/>
              <a:gd name="connsiteY293" fmla="*/ 1902487 h 4452102"/>
              <a:gd name="connsiteX294" fmla="*/ 1207371 w 7942329"/>
              <a:gd name="connsiteY294" fmla="*/ 1841698 h 4452102"/>
              <a:gd name="connsiteX295" fmla="*/ 1358032 w 7942329"/>
              <a:gd name="connsiteY295" fmla="*/ 1814106 h 4452102"/>
              <a:gd name="connsiteX296" fmla="*/ 1453855 w 7942329"/>
              <a:gd name="connsiteY296" fmla="*/ 1754461 h 4452102"/>
              <a:gd name="connsiteX297" fmla="*/ 1460495 w 7942329"/>
              <a:gd name="connsiteY297" fmla="*/ 1717941 h 4452102"/>
              <a:gd name="connsiteX298" fmla="*/ 1432103 w 7942329"/>
              <a:gd name="connsiteY298" fmla="*/ 1659898 h 4452102"/>
              <a:gd name="connsiteX299" fmla="*/ 1405543 w 7942329"/>
              <a:gd name="connsiteY299" fmla="*/ 1612615 h 4452102"/>
              <a:gd name="connsiteX300" fmla="*/ 1376693 w 7942329"/>
              <a:gd name="connsiteY300" fmla="*/ 1503971 h 4452102"/>
              <a:gd name="connsiteX301" fmla="*/ 1370968 w 7942329"/>
              <a:gd name="connsiteY301" fmla="*/ 1482906 h 4452102"/>
              <a:gd name="connsiteX302" fmla="*/ 1374632 w 7942329"/>
              <a:gd name="connsiteY302" fmla="*/ 1414673 h 4452102"/>
              <a:gd name="connsiteX303" fmla="*/ 1403711 w 7942329"/>
              <a:gd name="connsiteY303" fmla="*/ 1371628 h 4452102"/>
              <a:gd name="connsiteX304" fmla="*/ 1489917 w 7942329"/>
              <a:gd name="connsiteY304" fmla="*/ 1287367 h 4452102"/>
              <a:gd name="connsiteX305" fmla="*/ 1647561 w 7942329"/>
              <a:gd name="connsiteY305" fmla="*/ 1256228 h 4452102"/>
              <a:gd name="connsiteX306" fmla="*/ 1681106 w 7942329"/>
              <a:gd name="connsiteY306" fmla="*/ 1274203 h 4452102"/>
              <a:gd name="connsiteX307" fmla="*/ 1790094 w 7942329"/>
              <a:gd name="connsiteY307" fmla="*/ 1374261 h 4452102"/>
              <a:gd name="connsiteX308" fmla="*/ 1800397 w 7942329"/>
              <a:gd name="connsiteY308" fmla="*/ 1398532 h 4452102"/>
              <a:gd name="connsiteX309" fmla="*/ 1808411 w 7942329"/>
              <a:gd name="connsiteY309" fmla="*/ 1469397 h 4452102"/>
              <a:gd name="connsiteX310" fmla="*/ 1804862 w 7942329"/>
              <a:gd name="connsiteY310" fmla="*/ 1498934 h 4452102"/>
              <a:gd name="connsiteX311" fmla="*/ 1779102 w 7942329"/>
              <a:gd name="connsiteY311" fmla="*/ 1619370 h 4452102"/>
              <a:gd name="connsiteX312" fmla="*/ 1758611 w 7942329"/>
              <a:gd name="connsiteY312" fmla="*/ 1675238 h 4452102"/>
              <a:gd name="connsiteX313" fmla="*/ 1754489 w 7942329"/>
              <a:gd name="connsiteY313" fmla="*/ 1682337 h 4452102"/>
              <a:gd name="connsiteX314" fmla="*/ 1709840 w 7942329"/>
              <a:gd name="connsiteY314" fmla="*/ 1793500 h 4452102"/>
              <a:gd name="connsiteX315" fmla="*/ 1796047 w 7942329"/>
              <a:gd name="connsiteY315" fmla="*/ 1905237 h 4452102"/>
              <a:gd name="connsiteX316" fmla="*/ 1834513 w 7942329"/>
              <a:gd name="connsiteY316" fmla="*/ 1935918 h 4452102"/>
              <a:gd name="connsiteX317" fmla="*/ 2060962 w 7942329"/>
              <a:gd name="connsiteY317" fmla="*/ 2046509 h 4452102"/>
              <a:gd name="connsiteX318" fmla="*/ 2076303 w 7942329"/>
              <a:gd name="connsiteY318" fmla="*/ 2025558 h 4452102"/>
              <a:gd name="connsiteX319" fmla="*/ 2291761 w 7942329"/>
              <a:gd name="connsiteY319" fmla="*/ 1783539 h 4452102"/>
              <a:gd name="connsiteX320" fmla="*/ 2309276 w 7942329"/>
              <a:gd name="connsiteY320" fmla="*/ 1762361 h 4452102"/>
              <a:gd name="connsiteX321" fmla="*/ 2434292 w 7942329"/>
              <a:gd name="connsiteY321" fmla="*/ 1692068 h 4452102"/>
              <a:gd name="connsiteX322" fmla="*/ 2629031 w 7942329"/>
              <a:gd name="connsiteY322" fmla="*/ 1659668 h 4452102"/>
              <a:gd name="connsiteX323" fmla="*/ 2648722 w 7942329"/>
              <a:gd name="connsiteY323" fmla="*/ 1646846 h 4452102"/>
              <a:gd name="connsiteX324" fmla="*/ 2709283 w 7942329"/>
              <a:gd name="connsiteY324" fmla="*/ 1565334 h 4452102"/>
              <a:gd name="connsiteX325" fmla="*/ 2712374 w 7942329"/>
              <a:gd name="connsiteY325" fmla="*/ 1474091 h 4452102"/>
              <a:gd name="connsiteX326" fmla="*/ 2692911 w 7942329"/>
              <a:gd name="connsiteY326" fmla="*/ 1444325 h 4452102"/>
              <a:gd name="connsiteX327" fmla="*/ 2729087 w 7942329"/>
              <a:gd name="connsiteY327" fmla="*/ 1144493 h 4452102"/>
              <a:gd name="connsiteX328" fmla="*/ 2875169 w 7942329"/>
              <a:gd name="connsiteY328" fmla="*/ 1102249 h 4452102"/>
              <a:gd name="connsiteX329" fmla="*/ 2948211 w 7942329"/>
              <a:gd name="connsiteY329" fmla="*/ 1113810 h 4452102"/>
              <a:gd name="connsiteX330" fmla="*/ 3108258 w 7942329"/>
              <a:gd name="connsiteY330" fmla="*/ 1271341 h 4452102"/>
              <a:gd name="connsiteX331" fmla="*/ 3096580 w 7942329"/>
              <a:gd name="connsiteY331" fmla="*/ 1363042 h 4452102"/>
              <a:gd name="connsiteX332" fmla="*/ 3072769 w 7942329"/>
              <a:gd name="connsiteY332" fmla="*/ 1458521 h 4452102"/>
              <a:gd name="connsiteX333" fmla="*/ 3027776 w 7942329"/>
              <a:gd name="connsiteY333" fmla="*/ 1569113 h 4452102"/>
              <a:gd name="connsiteX334" fmla="*/ 2983241 w 7942329"/>
              <a:gd name="connsiteY334" fmla="*/ 1624866 h 4452102"/>
              <a:gd name="connsiteX335" fmla="*/ 2975686 w 7942329"/>
              <a:gd name="connsiteY335" fmla="*/ 1654402 h 4452102"/>
              <a:gd name="connsiteX336" fmla="*/ 2992630 w 7942329"/>
              <a:gd name="connsiteY336" fmla="*/ 1715194 h 4452102"/>
              <a:gd name="connsiteX337" fmla="*/ 3007740 w 7942329"/>
              <a:gd name="connsiteY337" fmla="*/ 1732365 h 4452102"/>
              <a:gd name="connsiteX338" fmla="*/ 3276434 w 7942329"/>
              <a:gd name="connsiteY338" fmla="*/ 1888063 h 4452102"/>
              <a:gd name="connsiteX339" fmla="*/ 3287196 w 7942329"/>
              <a:gd name="connsiteY339" fmla="*/ 1896535 h 4452102"/>
              <a:gd name="connsiteX340" fmla="*/ 3294294 w 7942329"/>
              <a:gd name="connsiteY340" fmla="*/ 1898596 h 4452102"/>
              <a:gd name="connsiteX341" fmla="*/ 3304025 w 7942329"/>
              <a:gd name="connsiteY341" fmla="*/ 1880736 h 4452102"/>
              <a:gd name="connsiteX342" fmla="*/ 3456746 w 7942329"/>
              <a:gd name="connsiteY342" fmla="*/ 1534194 h 4452102"/>
              <a:gd name="connsiteX343" fmla="*/ 3587944 w 7942329"/>
              <a:gd name="connsiteY343" fmla="*/ 1399905 h 4452102"/>
              <a:gd name="connsiteX344" fmla="*/ 3785199 w 7942329"/>
              <a:gd name="connsiteY344" fmla="*/ 1310264 h 4452102"/>
              <a:gd name="connsiteX345" fmla="*/ 3815194 w 7942329"/>
              <a:gd name="connsiteY345" fmla="*/ 1280842 h 4452102"/>
              <a:gd name="connsiteX346" fmla="*/ 3866026 w 7942329"/>
              <a:gd name="connsiteY346" fmla="*/ 1193491 h 4452102"/>
              <a:gd name="connsiteX347" fmla="*/ 3873696 w 7942329"/>
              <a:gd name="connsiteY347" fmla="*/ 1160292 h 4452102"/>
              <a:gd name="connsiteX348" fmla="*/ 3848051 w 7942329"/>
              <a:gd name="connsiteY348" fmla="*/ 1103393 h 4452102"/>
              <a:gd name="connsiteX349" fmla="*/ 3828131 w 7942329"/>
              <a:gd name="connsiteY349" fmla="*/ 1090570 h 4452102"/>
              <a:gd name="connsiteX350" fmla="*/ 3798022 w 7942329"/>
              <a:gd name="connsiteY350" fmla="*/ 1057601 h 4452102"/>
              <a:gd name="connsiteX351" fmla="*/ 3787834 w 7942329"/>
              <a:gd name="connsiteY351" fmla="*/ 1035390 h 4452102"/>
              <a:gd name="connsiteX352" fmla="*/ 3745474 w 7942329"/>
              <a:gd name="connsiteY352" fmla="*/ 940253 h 4452102"/>
              <a:gd name="connsiteX353" fmla="*/ 3747191 w 7942329"/>
              <a:gd name="connsiteY353" fmla="*/ 824396 h 4452102"/>
              <a:gd name="connsiteX354" fmla="*/ 3856523 w 7942329"/>
              <a:gd name="connsiteY354" fmla="*/ 665951 h 4452102"/>
              <a:gd name="connsiteX355" fmla="*/ 3988064 w 7942329"/>
              <a:gd name="connsiteY355" fmla="*/ 643628 h 4452102"/>
              <a:gd name="connsiteX356" fmla="*/ 4072210 w 7942329"/>
              <a:gd name="connsiteY356" fmla="*/ 607909 h 4452102"/>
              <a:gd name="connsiteX357" fmla="*/ 4119835 w 7942329"/>
              <a:gd name="connsiteY357" fmla="*/ 629202 h 4452102"/>
              <a:gd name="connsiteX358" fmla="*/ 4148227 w 7942329"/>
              <a:gd name="connsiteY358" fmla="*/ 676026 h 4452102"/>
              <a:gd name="connsiteX359" fmla="*/ 4222642 w 7942329"/>
              <a:gd name="connsiteY359" fmla="*/ 905222 h 4452102"/>
              <a:gd name="connsiteX360" fmla="*/ 4206041 w 7942329"/>
              <a:gd name="connsiteY360" fmla="*/ 984101 h 4452102"/>
              <a:gd name="connsiteX361" fmla="*/ 4157272 w 7942329"/>
              <a:gd name="connsiteY361" fmla="*/ 1042602 h 4452102"/>
              <a:gd name="connsiteX362" fmla="*/ 4142274 w 7942329"/>
              <a:gd name="connsiteY362" fmla="*/ 1077864 h 4452102"/>
              <a:gd name="connsiteX363" fmla="*/ 4143304 w 7942329"/>
              <a:gd name="connsiteY363" fmla="*/ 1121825 h 4452102"/>
              <a:gd name="connsiteX364" fmla="*/ 4177077 w 7942329"/>
              <a:gd name="connsiteY364" fmla="*/ 1187080 h 4452102"/>
              <a:gd name="connsiteX365" fmla="*/ 4235006 w 7942329"/>
              <a:gd name="connsiteY365" fmla="*/ 1217648 h 4452102"/>
              <a:gd name="connsiteX366" fmla="*/ 4343079 w 7942329"/>
              <a:gd name="connsiteY366" fmla="*/ 1243064 h 4452102"/>
              <a:gd name="connsiteX367" fmla="*/ 4357160 w 7942329"/>
              <a:gd name="connsiteY367" fmla="*/ 1213296 h 4452102"/>
              <a:gd name="connsiteX368" fmla="*/ 4477940 w 7942329"/>
              <a:gd name="connsiteY368" fmla="*/ 778718 h 4452102"/>
              <a:gd name="connsiteX369" fmla="*/ 4489388 w 7942329"/>
              <a:gd name="connsiteY369" fmla="*/ 614434 h 4452102"/>
              <a:gd name="connsiteX370" fmla="*/ 4494884 w 7942329"/>
              <a:gd name="connsiteY370" fmla="*/ 485525 h 4452102"/>
              <a:gd name="connsiteX371" fmla="*/ 4513889 w 7942329"/>
              <a:gd name="connsiteY371" fmla="*/ 443739 h 4452102"/>
              <a:gd name="connsiteX372" fmla="*/ 4515032 w 7942329"/>
              <a:gd name="connsiteY372" fmla="*/ 242020 h 4452102"/>
              <a:gd name="connsiteX373" fmla="*/ 4520070 w 7942329"/>
              <a:gd name="connsiteY373" fmla="*/ 160163 h 4452102"/>
              <a:gd name="connsiteX374" fmla="*/ 4513889 w 7942329"/>
              <a:gd name="connsiteY374" fmla="*/ 83688 h 4452102"/>
              <a:gd name="connsiteX375" fmla="*/ 4519842 w 7942329"/>
              <a:gd name="connsiteY375" fmla="*/ 43848 h 4452102"/>
              <a:gd name="connsiteX376" fmla="*/ 4574908 w 7942329"/>
              <a:gd name="connsiteY376" fmla="*/ 39955 h 4452102"/>
              <a:gd name="connsiteX377" fmla="*/ 4609825 w 7942329"/>
              <a:gd name="connsiteY377" fmla="*/ 89183 h 4452102"/>
              <a:gd name="connsiteX378" fmla="*/ 4617382 w 7942329"/>
              <a:gd name="connsiteY378" fmla="*/ 103150 h 4452102"/>
              <a:gd name="connsiteX379" fmla="*/ 4624364 w 7942329"/>
              <a:gd name="connsiteY379" fmla="*/ 99486 h 4452102"/>
              <a:gd name="connsiteX380" fmla="*/ 4636843 w 7942329"/>
              <a:gd name="connsiteY380" fmla="*/ 50259 h 4452102"/>
              <a:gd name="connsiteX381" fmla="*/ 4657107 w 7942329"/>
              <a:gd name="connsiteY381" fmla="*/ 0 h 44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</a:cxnLst>
            <a:rect l="l" t="t" r="r" b="b"/>
            <a:pathLst>
              <a:path w="7942329" h="4452102">
                <a:moveTo>
                  <a:pt x="7245810" y="2390531"/>
                </a:moveTo>
                <a:cubicBezTo>
                  <a:pt x="7247299" y="2404384"/>
                  <a:pt x="7246841" y="2412511"/>
                  <a:pt x="7249132" y="2419839"/>
                </a:cubicBezTo>
                <a:cubicBezTo>
                  <a:pt x="7272486" y="2491850"/>
                  <a:pt x="7296184" y="2563745"/>
                  <a:pt x="7320111" y="2635641"/>
                </a:cubicBezTo>
                <a:cubicBezTo>
                  <a:pt x="7321714" y="2640563"/>
                  <a:pt x="7324690" y="2646288"/>
                  <a:pt x="7328812" y="2649036"/>
                </a:cubicBezTo>
                <a:cubicBezTo>
                  <a:pt x="7360524" y="2670214"/>
                  <a:pt x="7392693" y="2690822"/>
                  <a:pt x="7424406" y="2711428"/>
                </a:cubicBezTo>
                <a:cubicBezTo>
                  <a:pt x="7439632" y="2691280"/>
                  <a:pt x="7443410" y="2678687"/>
                  <a:pt x="7441806" y="2656248"/>
                </a:cubicBezTo>
                <a:cubicBezTo>
                  <a:pt x="7439746" y="2626367"/>
                  <a:pt x="7428641" y="2599465"/>
                  <a:pt x="7414101" y="2573820"/>
                </a:cubicBezTo>
                <a:cubicBezTo>
                  <a:pt x="7377008" y="2508794"/>
                  <a:pt x="7327781" y="2453955"/>
                  <a:pt x="7270652" y="2405987"/>
                </a:cubicBezTo>
                <a:cubicBezTo>
                  <a:pt x="7264815" y="2401063"/>
                  <a:pt x="7257602" y="2397744"/>
                  <a:pt x="7245810" y="2390531"/>
                </a:cubicBezTo>
                <a:close/>
                <a:moveTo>
                  <a:pt x="2403267" y="2193849"/>
                </a:moveTo>
                <a:cubicBezTo>
                  <a:pt x="2330226" y="2220637"/>
                  <a:pt x="2264399" y="2248687"/>
                  <a:pt x="2213568" y="2303295"/>
                </a:cubicBezTo>
                <a:cubicBezTo>
                  <a:pt x="2211050" y="2305929"/>
                  <a:pt x="2209104" y="2309019"/>
                  <a:pt x="2206814" y="2311882"/>
                </a:cubicBezTo>
                <a:cubicBezTo>
                  <a:pt x="2194450" y="2327222"/>
                  <a:pt x="2200862" y="2345310"/>
                  <a:pt x="2199829" y="2362139"/>
                </a:cubicBezTo>
                <a:cubicBezTo>
                  <a:pt x="2198913" y="2375993"/>
                  <a:pt x="2211622" y="2379654"/>
                  <a:pt x="2220094" y="2385609"/>
                </a:cubicBezTo>
                <a:cubicBezTo>
                  <a:pt x="2279052" y="2427280"/>
                  <a:pt x="2338242" y="2468610"/>
                  <a:pt x="2397543" y="2509938"/>
                </a:cubicBezTo>
                <a:cubicBezTo>
                  <a:pt x="2403840" y="2514289"/>
                  <a:pt x="2410823" y="2517723"/>
                  <a:pt x="2420783" y="2523447"/>
                </a:cubicBezTo>
                <a:cubicBezTo>
                  <a:pt x="2419868" y="2412398"/>
                  <a:pt x="2416776" y="2305929"/>
                  <a:pt x="2403267" y="2193849"/>
                </a:cubicBezTo>
                <a:close/>
                <a:moveTo>
                  <a:pt x="5472002" y="1369567"/>
                </a:moveTo>
                <a:cubicBezTo>
                  <a:pt x="5502569" y="1366018"/>
                  <a:pt x="5532907" y="1370483"/>
                  <a:pt x="5560613" y="1383192"/>
                </a:cubicBezTo>
                <a:cubicBezTo>
                  <a:pt x="5590378" y="1396814"/>
                  <a:pt x="5618655" y="1413873"/>
                  <a:pt x="5647162" y="1430015"/>
                </a:cubicBezTo>
                <a:cubicBezTo>
                  <a:pt x="5668456" y="1442035"/>
                  <a:pt x="5679789" y="1461840"/>
                  <a:pt x="5685171" y="1484852"/>
                </a:cubicBezTo>
                <a:cubicBezTo>
                  <a:pt x="5698221" y="1541063"/>
                  <a:pt x="5695016" y="1597619"/>
                  <a:pt x="5687345" y="1654059"/>
                </a:cubicBezTo>
                <a:cubicBezTo>
                  <a:pt x="5686200" y="1662531"/>
                  <a:pt x="5680591" y="1670888"/>
                  <a:pt x="5675782" y="1678444"/>
                </a:cubicBezTo>
                <a:cubicBezTo>
                  <a:pt x="5661816" y="1699967"/>
                  <a:pt x="5647735" y="1721375"/>
                  <a:pt x="5632737" y="1742097"/>
                </a:cubicBezTo>
                <a:cubicBezTo>
                  <a:pt x="5624723" y="1753203"/>
                  <a:pt x="5623234" y="1763619"/>
                  <a:pt x="5630561" y="1774954"/>
                </a:cubicBezTo>
                <a:cubicBezTo>
                  <a:pt x="5640979" y="1791095"/>
                  <a:pt x="5650024" y="1808497"/>
                  <a:pt x="5662617" y="1822693"/>
                </a:cubicBezTo>
                <a:cubicBezTo>
                  <a:pt x="5696504" y="1861045"/>
                  <a:pt x="5731994" y="1898023"/>
                  <a:pt x="5766911" y="1935574"/>
                </a:cubicBezTo>
                <a:cubicBezTo>
                  <a:pt x="5784427" y="1954349"/>
                  <a:pt x="5808011" y="1959959"/>
                  <a:pt x="5831938" y="1960303"/>
                </a:cubicBezTo>
                <a:cubicBezTo>
                  <a:pt x="5854607" y="1960646"/>
                  <a:pt x="5878418" y="1959615"/>
                  <a:pt x="5899598" y="1952746"/>
                </a:cubicBezTo>
                <a:cubicBezTo>
                  <a:pt x="5925128" y="1944389"/>
                  <a:pt x="5950086" y="1944275"/>
                  <a:pt x="5975272" y="1947366"/>
                </a:cubicBezTo>
                <a:cubicBezTo>
                  <a:pt x="6008816" y="1951487"/>
                  <a:pt x="6042016" y="1958241"/>
                  <a:pt x="6075445" y="1963622"/>
                </a:cubicBezTo>
                <a:cubicBezTo>
                  <a:pt x="6104523" y="1968316"/>
                  <a:pt x="6120437" y="1985832"/>
                  <a:pt x="6125932" y="2013995"/>
                </a:cubicBezTo>
                <a:cubicBezTo>
                  <a:pt x="6127192" y="2020292"/>
                  <a:pt x="6129710" y="2026588"/>
                  <a:pt x="6129367" y="2032885"/>
                </a:cubicBezTo>
                <a:cubicBezTo>
                  <a:pt x="6126848" y="2085205"/>
                  <a:pt x="6145509" y="2133516"/>
                  <a:pt x="6157416" y="2183203"/>
                </a:cubicBezTo>
                <a:cubicBezTo>
                  <a:pt x="6169092" y="2232086"/>
                  <a:pt x="6181686" y="2280856"/>
                  <a:pt x="6194164" y="2329511"/>
                </a:cubicBezTo>
                <a:cubicBezTo>
                  <a:pt x="6201262" y="2357560"/>
                  <a:pt x="6201491" y="2357560"/>
                  <a:pt x="6235264" y="2358248"/>
                </a:cubicBezTo>
                <a:cubicBezTo>
                  <a:pt x="6239271" y="2351378"/>
                  <a:pt x="6243965" y="2343708"/>
                  <a:pt x="6248087" y="2335809"/>
                </a:cubicBezTo>
                <a:cubicBezTo>
                  <a:pt x="6271097" y="2292076"/>
                  <a:pt x="6295024" y="2248801"/>
                  <a:pt x="6316547" y="2204381"/>
                </a:cubicBezTo>
                <a:cubicBezTo>
                  <a:pt x="6328111" y="2180453"/>
                  <a:pt x="6345168" y="2163625"/>
                  <a:pt x="6368752" y="2154695"/>
                </a:cubicBezTo>
                <a:cubicBezTo>
                  <a:pt x="6405386" y="2140843"/>
                  <a:pt x="6443166" y="2130082"/>
                  <a:pt x="6480260" y="2117259"/>
                </a:cubicBezTo>
                <a:cubicBezTo>
                  <a:pt x="6510368" y="2106841"/>
                  <a:pt x="6540820" y="2096995"/>
                  <a:pt x="6569670" y="2083716"/>
                </a:cubicBezTo>
                <a:cubicBezTo>
                  <a:pt x="6606305" y="2066772"/>
                  <a:pt x="6635384" y="2040785"/>
                  <a:pt x="6649580" y="2001173"/>
                </a:cubicBezTo>
                <a:cubicBezTo>
                  <a:pt x="6650152" y="1999455"/>
                  <a:pt x="6651298" y="1997967"/>
                  <a:pt x="6652213" y="1996366"/>
                </a:cubicBezTo>
                <a:cubicBezTo>
                  <a:pt x="6678202" y="1944389"/>
                  <a:pt x="6678315" y="1944275"/>
                  <a:pt x="6654617" y="1889323"/>
                </a:cubicBezTo>
                <a:cubicBezTo>
                  <a:pt x="6647406" y="1872494"/>
                  <a:pt x="6640192" y="1855664"/>
                  <a:pt x="6631376" y="1839637"/>
                </a:cubicBezTo>
                <a:cubicBezTo>
                  <a:pt x="6615921" y="1811474"/>
                  <a:pt x="6609624" y="1781365"/>
                  <a:pt x="6610540" y="1749881"/>
                </a:cubicBezTo>
                <a:cubicBezTo>
                  <a:pt x="6610998" y="1732022"/>
                  <a:pt x="6608823" y="1715308"/>
                  <a:pt x="6599550" y="1699852"/>
                </a:cubicBezTo>
                <a:cubicBezTo>
                  <a:pt x="6597718" y="1696761"/>
                  <a:pt x="6596802" y="1692984"/>
                  <a:pt x="6594971" y="1689892"/>
                </a:cubicBezTo>
                <a:cubicBezTo>
                  <a:pt x="6555360" y="1624179"/>
                  <a:pt x="6579402" y="1562815"/>
                  <a:pt x="6608938" y="1502483"/>
                </a:cubicBezTo>
                <a:cubicBezTo>
                  <a:pt x="6617754" y="1484279"/>
                  <a:pt x="6636758" y="1476380"/>
                  <a:pt x="6654617" y="1469283"/>
                </a:cubicBezTo>
                <a:cubicBezTo>
                  <a:pt x="6696633" y="1452338"/>
                  <a:pt x="6740938" y="1446387"/>
                  <a:pt x="6785473" y="1440890"/>
                </a:cubicBezTo>
                <a:cubicBezTo>
                  <a:pt x="6880722" y="1429099"/>
                  <a:pt x="6948726" y="1477526"/>
                  <a:pt x="7006768" y="1543582"/>
                </a:cubicBezTo>
                <a:cubicBezTo>
                  <a:pt x="7039856" y="1581247"/>
                  <a:pt x="7067102" y="1623949"/>
                  <a:pt x="7098013" y="1665737"/>
                </a:cubicBezTo>
                <a:cubicBezTo>
                  <a:pt x="7085534" y="1693213"/>
                  <a:pt x="7073742" y="1720803"/>
                  <a:pt x="7060346" y="1747707"/>
                </a:cubicBezTo>
                <a:cubicBezTo>
                  <a:pt x="7057027" y="1754461"/>
                  <a:pt x="7049586" y="1759841"/>
                  <a:pt x="7042946" y="1764078"/>
                </a:cubicBezTo>
                <a:cubicBezTo>
                  <a:pt x="7023713" y="1776327"/>
                  <a:pt x="7003906" y="1787776"/>
                  <a:pt x="6983758" y="1799796"/>
                </a:cubicBezTo>
                <a:cubicBezTo>
                  <a:pt x="6981812" y="1828417"/>
                  <a:pt x="6980324" y="1856694"/>
                  <a:pt x="6977690" y="1884858"/>
                </a:cubicBezTo>
                <a:cubicBezTo>
                  <a:pt x="6976546" y="1896993"/>
                  <a:pt x="6982384" y="1903175"/>
                  <a:pt x="6991314" y="1909243"/>
                </a:cubicBezTo>
                <a:cubicBezTo>
                  <a:pt x="7017072" y="1926644"/>
                  <a:pt x="7041800" y="1945877"/>
                  <a:pt x="7068361" y="1961791"/>
                </a:cubicBezTo>
                <a:cubicBezTo>
                  <a:pt x="7087938" y="1973469"/>
                  <a:pt x="7096524" y="1988809"/>
                  <a:pt x="7096408" y="2010676"/>
                </a:cubicBezTo>
                <a:cubicBezTo>
                  <a:pt x="7096408" y="2016971"/>
                  <a:pt x="7097669" y="2023382"/>
                  <a:pt x="7098699" y="2033458"/>
                </a:cubicBezTo>
                <a:cubicBezTo>
                  <a:pt x="7120679" y="2035289"/>
                  <a:pt x="7143118" y="2037464"/>
                  <a:pt x="7165557" y="2039068"/>
                </a:cubicBezTo>
                <a:cubicBezTo>
                  <a:pt x="7208374" y="2042158"/>
                  <a:pt x="7251534" y="2042845"/>
                  <a:pt x="7294123" y="2048570"/>
                </a:cubicBezTo>
                <a:cubicBezTo>
                  <a:pt x="7338770" y="2054521"/>
                  <a:pt x="7379871" y="2073756"/>
                  <a:pt x="7420283" y="2093218"/>
                </a:cubicBezTo>
                <a:cubicBezTo>
                  <a:pt x="7428183" y="2096995"/>
                  <a:pt x="7435395" y="2103636"/>
                  <a:pt x="7441005" y="2110391"/>
                </a:cubicBezTo>
                <a:cubicBezTo>
                  <a:pt x="7510956" y="2194993"/>
                  <a:pt x="7580676" y="2279940"/>
                  <a:pt x="7650282" y="2364887"/>
                </a:cubicBezTo>
                <a:cubicBezTo>
                  <a:pt x="7654862" y="2370497"/>
                  <a:pt x="7658753" y="2376793"/>
                  <a:pt x="7662302" y="2383090"/>
                </a:cubicBezTo>
                <a:cubicBezTo>
                  <a:pt x="7709813" y="2468610"/>
                  <a:pt x="7757209" y="2554244"/>
                  <a:pt x="7804606" y="2639761"/>
                </a:cubicBezTo>
                <a:cubicBezTo>
                  <a:pt x="7806780" y="2643768"/>
                  <a:pt x="7808841" y="2647776"/>
                  <a:pt x="7809642" y="2649264"/>
                </a:cubicBezTo>
                <a:cubicBezTo>
                  <a:pt x="7741868" y="2809656"/>
                  <a:pt x="7675010" y="2967986"/>
                  <a:pt x="7607464" y="3127921"/>
                </a:cubicBezTo>
                <a:cubicBezTo>
                  <a:pt x="7719544" y="3268621"/>
                  <a:pt x="7830594" y="3407947"/>
                  <a:pt x="7942329" y="3548075"/>
                </a:cubicBezTo>
                <a:cubicBezTo>
                  <a:pt x="7935231" y="3562500"/>
                  <a:pt x="7922524" y="3570399"/>
                  <a:pt x="7909816" y="3576467"/>
                </a:cubicBezTo>
                <a:cubicBezTo>
                  <a:pt x="7873640" y="3593982"/>
                  <a:pt x="7837578" y="3611957"/>
                  <a:pt x="7800254" y="3626495"/>
                </a:cubicBezTo>
                <a:cubicBezTo>
                  <a:pt x="7687718" y="3670343"/>
                  <a:pt x="7571286" y="3702398"/>
                  <a:pt x="7454972" y="3734339"/>
                </a:cubicBezTo>
                <a:cubicBezTo>
                  <a:pt x="7446271" y="3736743"/>
                  <a:pt x="7437571" y="3739377"/>
                  <a:pt x="7427154" y="3742468"/>
                </a:cubicBezTo>
                <a:cubicBezTo>
                  <a:pt x="7425320" y="3802802"/>
                  <a:pt x="7423260" y="3862103"/>
                  <a:pt x="7422001" y="3921521"/>
                </a:cubicBezTo>
                <a:cubicBezTo>
                  <a:pt x="7421773" y="3930335"/>
                  <a:pt x="7424864" y="3939608"/>
                  <a:pt x="7428068" y="3948079"/>
                </a:cubicBezTo>
                <a:cubicBezTo>
                  <a:pt x="7433449" y="3962619"/>
                  <a:pt x="7438830" y="3977389"/>
                  <a:pt x="7446386" y="3990897"/>
                </a:cubicBezTo>
                <a:cubicBezTo>
                  <a:pt x="7485082" y="4059701"/>
                  <a:pt x="7500880" y="4135834"/>
                  <a:pt x="7519884" y="4211163"/>
                </a:cubicBezTo>
                <a:cubicBezTo>
                  <a:pt x="7530875" y="4254667"/>
                  <a:pt x="7530532" y="4293020"/>
                  <a:pt x="7500995" y="4328853"/>
                </a:cubicBezTo>
                <a:cubicBezTo>
                  <a:pt x="7479014" y="4355527"/>
                  <a:pt x="7478784" y="4384491"/>
                  <a:pt x="7485997" y="4418264"/>
                </a:cubicBezTo>
                <a:lnTo>
                  <a:pt x="7493055" y="4452102"/>
                </a:lnTo>
                <a:lnTo>
                  <a:pt x="7075370" y="4452102"/>
                </a:lnTo>
                <a:lnTo>
                  <a:pt x="7069391" y="4442420"/>
                </a:lnTo>
                <a:cubicBezTo>
                  <a:pt x="7054509" y="4430972"/>
                  <a:pt x="7041457" y="4415516"/>
                  <a:pt x="7031841" y="4399375"/>
                </a:cubicBezTo>
                <a:cubicBezTo>
                  <a:pt x="7014095" y="4369609"/>
                  <a:pt x="6997496" y="4338928"/>
                  <a:pt x="6983643" y="4307215"/>
                </a:cubicBezTo>
                <a:cubicBezTo>
                  <a:pt x="6949756" y="4229939"/>
                  <a:pt x="6926859" y="4148998"/>
                  <a:pt x="6906480" y="4067258"/>
                </a:cubicBezTo>
                <a:cubicBezTo>
                  <a:pt x="6904304" y="4058443"/>
                  <a:pt x="6901672" y="4049742"/>
                  <a:pt x="6899269" y="4041042"/>
                </a:cubicBezTo>
                <a:cubicBezTo>
                  <a:pt x="6897436" y="4041500"/>
                  <a:pt x="6895605" y="4041958"/>
                  <a:pt x="6893774" y="4042300"/>
                </a:cubicBezTo>
                <a:cubicBezTo>
                  <a:pt x="6896866" y="4076761"/>
                  <a:pt x="6899727" y="4111334"/>
                  <a:pt x="6902933" y="4145793"/>
                </a:cubicBezTo>
                <a:cubicBezTo>
                  <a:pt x="6909230" y="4215057"/>
                  <a:pt x="6916097" y="4284205"/>
                  <a:pt x="6921708" y="4353581"/>
                </a:cubicBezTo>
                <a:cubicBezTo>
                  <a:pt x="6923368" y="4374589"/>
                  <a:pt x="6922567" y="4395597"/>
                  <a:pt x="6918230" y="4415574"/>
                </a:cubicBezTo>
                <a:lnTo>
                  <a:pt x="6902074" y="4452102"/>
                </a:lnTo>
                <a:lnTo>
                  <a:pt x="6486022" y="4452102"/>
                </a:lnTo>
                <a:lnTo>
                  <a:pt x="6478427" y="4437941"/>
                </a:lnTo>
                <a:cubicBezTo>
                  <a:pt x="6474563" y="4433949"/>
                  <a:pt x="6469842" y="4430801"/>
                  <a:pt x="6464919" y="4427423"/>
                </a:cubicBezTo>
                <a:cubicBezTo>
                  <a:pt x="6424276" y="4399605"/>
                  <a:pt x="6406416" y="4361138"/>
                  <a:pt x="6411684" y="4311795"/>
                </a:cubicBezTo>
                <a:cubicBezTo>
                  <a:pt x="6415118" y="4280082"/>
                  <a:pt x="6427597" y="4252034"/>
                  <a:pt x="6442480" y="4224444"/>
                </a:cubicBezTo>
                <a:cubicBezTo>
                  <a:pt x="6448432" y="4213453"/>
                  <a:pt x="6454957" y="4201203"/>
                  <a:pt x="6455874" y="4189183"/>
                </a:cubicBezTo>
                <a:cubicBezTo>
                  <a:pt x="6458393" y="4157357"/>
                  <a:pt x="6459766" y="4125186"/>
                  <a:pt x="6458508" y="4093360"/>
                </a:cubicBezTo>
                <a:cubicBezTo>
                  <a:pt x="6454156" y="3985174"/>
                  <a:pt x="6435612" y="3878818"/>
                  <a:pt x="6416491" y="3772576"/>
                </a:cubicBezTo>
                <a:cubicBezTo>
                  <a:pt x="6408592" y="3728615"/>
                  <a:pt x="6398860" y="3684996"/>
                  <a:pt x="6389930" y="3640806"/>
                </a:cubicBezTo>
                <a:cubicBezTo>
                  <a:pt x="6347800" y="3632564"/>
                  <a:pt x="6338070" y="3602225"/>
                  <a:pt x="6336238" y="3567079"/>
                </a:cubicBezTo>
                <a:cubicBezTo>
                  <a:pt x="6335552" y="3552540"/>
                  <a:pt x="6334864" y="3537314"/>
                  <a:pt x="6338070" y="3523347"/>
                </a:cubicBezTo>
                <a:cubicBezTo>
                  <a:pt x="6346656" y="3485452"/>
                  <a:pt x="6346198" y="3447101"/>
                  <a:pt x="6346084" y="3408748"/>
                </a:cubicBezTo>
                <a:cubicBezTo>
                  <a:pt x="6345970" y="3355628"/>
                  <a:pt x="6344710" y="3302508"/>
                  <a:pt x="6346656" y="3249501"/>
                </a:cubicBezTo>
                <a:cubicBezTo>
                  <a:pt x="6347573" y="3225345"/>
                  <a:pt x="6341161" y="3209661"/>
                  <a:pt x="6319066" y="3199473"/>
                </a:cubicBezTo>
                <a:cubicBezTo>
                  <a:pt x="6274303" y="3178980"/>
                  <a:pt x="6246369" y="3142345"/>
                  <a:pt x="6226449" y="3098727"/>
                </a:cubicBezTo>
                <a:cubicBezTo>
                  <a:pt x="6198400" y="3037134"/>
                  <a:pt x="6170581" y="2975429"/>
                  <a:pt x="6143105" y="2913607"/>
                </a:cubicBezTo>
                <a:cubicBezTo>
                  <a:pt x="6133718" y="2893000"/>
                  <a:pt x="6125589" y="2871820"/>
                  <a:pt x="6114256" y="2844001"/>
                </a:cubicBezTo>
                <a:cubicBezTo>
                  <a:pt x="6093647" y="2891283"/>
                  <a:pt x="6068805" y="2928490"/>
                  <a:pt x="6038467" y="2961690"/>
                </a:cubicBezTo>
                <a:cubicBezTo>
                  <a:pt x="6014424" y="2988021"/>
                  <a:pt x="5989354" y="3013551"/>
                  <a:pt x="5963480" y="3037936"/>
                </a:cubicBezTo>
                <a:cubicBezTo>
                  <a:pt x="5952031" y="3048698"/>
                  <a:pt x="5948941" y="3058429"/>
                  <a:pt x="5952605" y="3073769"/>
                </a:cubicBezTo>
                <a:cubicBezTo>
                  <a:pt x="5970234" y="3148527"/>
                  <a:pt x="5986606" y="3223513"/>
                  <a:pt x="6003320" y="3298501"/>
                </a:cubicBezTo>
                <a:cubicBezTo>
                  <a:pt x="6011448" y="3334792"/>
                  <a:pt x="6019119" y="3371312"/>
                  <a:pt x="6027133" y="3408176"/>
                </a:cubicBezTo>
                <a:cubicBezTo>
                  <a:pt x="6013738" y="3414701"/>
                  <a:pt x="6002519" y="3420197"/>
                  <a:pt x="5991643" y="3425462"/>
                </a:cubicBezTo>
                <a:cubicBezTo>
                  <a:pt x="5991071" y="3429469"/>
                  <a:pt x="5990154" y="3432217"/>
                  <a:pt x="5990384" y="3434851"/>
                </a:cubicBezTo>
                <a:cubicBezTo>
                  <a:pt x="5999428" y="3520371"/>
                  <a:pt x="6008587" y="3605889"/>
                  <a:pt x="6017859" y="3691294"/>
                </a:cubicBezTo>
                <a:cubicBezTo>
                  <a:pt x="6029994" y="3804060"/>
                  <a:pt x="6042244" y="3916826"/>
                  <a:pt x="6054609" y="4029593"/>
                </a:cubicBezTo>
                <a:cubicBezTo>
                  <a:pt x="6061936" y="4095993"/>
                  <a:pt x="6065599" y="4163080"/>
                  <a:pt x="6077964" y="4228451"/>
                </a:cubicBezTo>
                <a:lnTo>
                  <a:pt x="6121309" y="4452102"/>
                </a:lnTo>
                <a:lnTo>
                  <a:pt x="5651560" y="4452102"/>
                </a:lnTo>
                <a:lnTo>
                  <a:pt x="5644028" y="4397386"/>
                </a:lnTo>
                <a:cubicBezTo>
                  <a:pt x="5630018" y="4310822"/>
                  <a:pt x="5614420" y="4224501"/>
                  <a:pt x="5598622" y="4138238"/>
                </a:cubicBezTo>
                <a:cubicBezTo>
                  <a:pt x="5597476" y="4131941"/>
                  <a:pt x="5594384" y="4126101"/>
                  <a:pt x="5590835" y="4116599"/>
                </a:cubicBezTo>
                <a:cubicBezTo>
                  <a:pt x="5581670" y="4150058"/>
                  <a:pt x="5576733" y="4276492"/>
                  <a:pt x="5575786" y="4416590"/>
                </a:cubicBezTo>
                <a:lnTo>
                  <a:pt x="5575797" y="4452102"/>
                </a:lnTo>
                <a:lnTo>
                  <a:pt x="5140213" y="4452102"/>
                </a:lnTo>
                <a:lnTo>
                  <a:pt x="5125917" y="4135834"/>
                </a:lnTo>
                <a:cubicBezTo>
                  <a:pt x="5116758" y="3933769"/>
                  <a:pt x="5107371" y="3731707"/>
                  <a:pt x="5098671" y="3529643"/>
                </a:cubicBezTo>
                <a:cubicBezTo>
                  <a:pt x="5097182" y="3495870"/>
                  <a:pt x="5098213" y="3461983"/>
                  <a:pt x="5098213" y="3428210"/>
                </a:cubicBezTo>
                <a:cubicBezTo>
                  <a:pt x="5098441" y="3264385"/>
                  <a:pt x="5098671" y="3100559"/>
                  <a:pt x="5099129" y="2936732"/>
                </a:cubicBezTo>
                <a:cubicBezTo>
                  <a:pt x="5099129" y="2926086"/>
                  <a:pt x="5095465" y="2918187"/>
                  <a:pt x="5089397" y="2909370"/>
                </a:cubicBezTo>
                <a:cubicBezTo>
                  <a:pt x="5062608" y="2870103"/>
                  <a:pt x="5036734" y="2830263"/>
                  <a:pt x="5011206" y="2790194"/>
                </a:cubicBezTo>
                <a:cubicBezTo>
                  <a:pt x="4996894" y="2767640"/>
                  <a:pt x="4996208" y="2741194"/>
                  <a:pt x="4995636" y="2715780"/>
                </a:cubicBezTo>
                <a:cubicBezTo>
                  <a:pt x="4992659" y="2578514"/>
                  <a:pt x="4990713" y="2441248"/>
                  <a:pt x="4988537" y="2304097"/>
                </a:cubicBezTo>
                <a:cubicBezTo>
                  <a:pt x="4988194" y="2281201"/>
                  <a:pt x="4989109" y="2258304"/>
                  <a:pt x="4988881" y="2235407"/>
                </a:cubicBezTo>
                <a:cubicBezTo>
                  <a:pt x="4988422" y="2194078"/>
                  <a:pt x="5005023" y="2160420"/>
                  <a:pt x="5036392" y="2134775"/>
                </a:cubicBezTo>
                <a:cubicBezTo>
                  <a:pt x="5051732" y="2122181"/>
                  <a:pt x="5069363" y="2111650"/>
                  <a:pt x="5087337" y="2102948"/>
                </a:cubicBezTo>
                <a:cubicBezTo>
                  <a:pt x="5158088" y="2068833"/>
                  <a:pt x="5229525" y="2035862"/>
                  <a:pt x="5300506" y="2002089"/>
                </a:cubicBezTo>
                <a:cubicBezTo>
                  <a:pt x="5307604" y="1998654"/>
                  <a:pt x="5315274" y="1993732"/>
                  <a:pt x="5319510" y="1987434"/>
                </a:cubicBezTo>
                <a:cubicBezTo>
                  <a:pt x="5335537" y="1963050"/>
                  <a:pt x="5350306" y="1937864"/>
                  <a:pt x="5366219" y="1911762"/>
                </a:cubicBezTo>
                <a:cubicBezTo>
                  <a:pt x="5332446" y="1883255"/>
                  <a:pt x="5317219" y="1845018"/>
                  <a:pt x="5306573" y="1805292"/>
                </a:cubicBezTo>
                <a:cubicBezTo>
                  <a:pt x="5291576" y="1748851"/>
                  <a:pt x="5279097" y="1691609"/>
                  <a:pt x="5265587" y="1634712"/>
                </a:cubicBezTo>
                <a:cubicBezTo>
                  <a:pt x="5263298" y="1624980"/>
                  <a:pt x="5260435" y="1615249"/>
                  <a:pt x="5258948" y="1605404"/>
                </a:cubicBezTo>
                <a:cubicBezTo>
                  <a:pt x="5249559" y="1545070"/>
                  <a:pt x="5260550" y="1488401"/>
                  <a:pt x="5296155" y="1438945"/>
                </a:cubicBezTo>
                <a:cubicBezTo>
                  <a:pt x="5321341" y="1403913"/>
                  <a:pt x="5360266" y="1388229"/>
                  <a:pt x="5401594" y="1380215"/>
                </a:cubicBezTo>
                <a:cubicBezTo>
                  <a:pt x="5424834" y="1375748"/>
                  <a:pt x="5448417" y="1372315"/>
                  <a:pt x="5472002" y="1369567"/>
                </a:cubicBezTo>
                <a:close/>
                <a:moveTo>
                  <a:pt x="4657107" y="0"/>
                </a:moveTo>
                <a:cubicBezTo>
                  <a:pt x="4664777" y="6983"/>
                  <a:pt x="4673134" y="12365"/>
                  <a:pt x="4678516" y="19921"/>
                </a:cubicBezTo>
                <a:cubicBezTo>
                  <a:pt x="4693857" y="41672"/>
                  <a:pt x="4706907" y="64340"/>
                  <a:pt x="4710914" y="91587"/>
                </a:cubicBezTo>
                <a:cubicBezTo>
                  <a:pt x="4716066" y="125933"/>
                  <a:pt x="4723165" y="160047"/>
                  <a:pt x="4729918" y="194050"/>
                </a:cubicBezTo>
                <a:cubicBezTo>
                  <a:pt x="4740451" y="247056"/>
                  <a:pt x="4732552" y="299947"/>
                  <a:pt x="4728202" y="352724"/>
                </a:cubicBezTo>
                <a:cubicBezTo>
                  <a:pt x="4725340" y="387298"/>
                  <a:pt x="4719272" y="421643"/>
                  <a:pt x="4715265" y="456217"/>
                </a:cubicBezTo>
                <a:cubicBezTo>
                  <a:pt x="4714234" y="465032"/>
                  <a:pt x="4713204" y="475336"/>
                  <a:pt x="4716524" y="483007"/>
                </a:cubicBezTo>
                <a:cubicBezTo>
                  <a:pt x="4741138" y="538188"/>
                  <a:pt x="4750411" y="597146"/>
                  <a:pt x="4757052" y="655992"/>
                </a:cubicBezTo>
                <a:cubicBezTo>
                  <a:pt x="4768614" y="756851"/>
                  <a:pt x="4775026" y="858283"/>
                  <a:pt x="4786244" y="959144"/>
                </a:cubicBezTo>
                <a:cubicBezTo>
                  <a:pt x="4793229" y="1021880"/>
                  <a:pt x="4779261" y="1081069"/>
                  <a:pt x="4763577" y="1140257"/>
                </a:cubicBezTo>
                <a:cubicBezTo>
                  <a:pt x="4731979" y="1258862"/>
                  <a:pt x="4694429" y="1376207"/>
                  <a:pt x="4641537" y="1486569"/>
                </a:cubicBezTo>
                <a:cubicBezTo>
                  <a:pt x="4575251" y="1624980"/>
                  <a:pt x="4526023" y="1769001"/>
                  <a:pt x="4476452" y="1913479"/>
                </a:cubicBezTo>
                <a:cubicBezTo>
                  <a:pt x="4466263" y="1943359"/>
                  <a:pt x="4459966" y="1973697"/>
                  <a:pt x="4461569" y="2004950"/>
                </a:cubicBezTo>
                <a:cubicBezTo>
                  <a:pt x="4465347" y="2078907"/>
                  <a:pt x="4466835" y="2153321"/>
                  <a:pt x="4475650" y="2226706"/>
                </a:cubicBezTo>
                <a:cubicBezTo>
                  <a:pt x="4494539" y="2384692"/>
                  <a:pt x="4517208" y="2542223"/>
                  <a:pt x="4538845" y="2699867"/>
                </a:cubicBezTo>
                <a:cubicBezTo>
                  <a:pt x="4545142" y="2746118"/>
                  <a:pt x="4553615" y="2792025"/>
                  <a:pt x="4560711" y="2838048"/>
                </a:cubicBezTo>
                <a:cubicBezTo>
                  <a:pt x="4565520" y="2868729"/>
                  <a:pt x="4557163" y="2884184"/>
                  <a:pt x="4528884" y="2896434"/>
                </a:cubicBezTo>
                <a:cubicBezTo>
                  <a:pt x="4518924" y="2900786"/>
                  <a:pt x="4508164" y="2903533"/>
                  <a:pt x="4497517" y="2905707"/>
                </a:cubicBezTo>
                <a:cubicBezTo>
                  <a:pt x="4487786" y="2907769"/>
                  <a:pt x="4477826" y="2908227"/>
                  <a:pt x="4466721" y="2909486"/>
                </a:cubicBezTo>
                <a:cubicBezTo>
                  <a:pt x="4466721" y="2917614"/>
                  <a:pt x="4466263" y="2924598"/>
                  <a:pt x="4466835" y="2931467"/>
                </a:cubicBezTo>
                <a:cubicBezTo>
                  <a:pt x="4471873" y="3007254"/>
                  <a:pt x="4478970" y="3082927"/>
                  <a:pt x="4481947" y="3158716"/>
                </a:cubicBezTo>
                <a:cubicBezTo>
                  <a:pt x="4487557" y="3301362"/>
                  <a:pt x="4490076" y="3444124"/>
                  <a:pt x="4495342" y="3586885"/>
                </a:cubicBezTo>
                <a:cubicBezTo>
                  <a:pt x="4499004" y="3685684"/>
                  <a:pt x="4506561" y="3784255"/>
                  <a:pt x="4509309" y="3882940"/>
                </a:cubicBezTo>
                <a:cubicBezTo>
                  <a:pt x="4511483" y="3962505"/>
                  <a:pt x="4511483" y="4042300"/>
                  <a:pt x="4508049" y="4121752"/>
                </a:cubicBezTo>
                <a:cubicBezTo>
                  <a:pt x="4504156" y="4211278"/>
                  <a:pt x="4499692" y="4301149"/>
                  <a:pt x="4487443" y="4389872"/>
                </a:cubicBezTo>
                <a:lnTo>
                  <a:pt x="4490106" y="4452102"/>
                </a:lnTo>
                <a:lnTo>
                  <a:pt x="4023238" y="4452102"/>
                </a:lnTo>
                <a:lnTo>
                  <a:pt x="4019620" y="4233746"/>
                </a:lnTo>
                <a:cubicBezTo>
                  <a:pt x="4016228" y="4159274"/>
                  <a:pt x="4011019" y="4084888"/>
                  <a:pt x="4005008" y="4010588"/>
                </a:cubicBezTo>
                <a:cubicBezTo>
                  <a:pt x="3991041" y="3838290"/>
                  <a:pt x="3973067" y="3666336"/>
                  <a:pt x="3956582" y="3494268"/>
                </a:cubicBezTo>
                <a:cubicBezTo>
                  <a:pt x="3954636" y="3473775"/>
                  <a:pt x="3951315" y="3453512"/>
                  <a:pt x="3948568" y="3433249"/>
                </a:cubicBezTo>
                <a:cubicBezTo>
                  <a:pt x="3946736" y="3433019"/>
                  <a:pt x="3944790" y="3432790"/>
                  <a:pt x="3942958" y="3432675"/>
                </a:cubicBezTo>
                <a:cubicBezTo>
                  <a:pt x="3939523" y="3440690"/>
                  <a:pt x="3935287" y="3448359"/>
                  <a:pt x="3932884" y="3456718"/>
                </a:cubicBezTo>
                <a:cubicBezTo>
                  <a:pt x="3922121" y="3494497"/>
                  <a:pt x="3909872" y="3531932"/>
                  <a:pt x="3901744" y="3570284"/>
                </a:cubicBezTo>
                <a:cubicBezTo>
                  <a:pt x="3871177" y="3712817"/>
                  <a:pt x="3856409" y="3857638"/>
                  <a:pt x="3847935" y="4002803"/>
                </a:cubicBezTo>
                <a:lnTo>
                  <a:pt x="3830251" y="4452102"/>
                </a:lnTo>
                <a:lnTo>
                  <a:pt x="3346623" y="4452102"/>
                </a:lnTo>
                <a:lnTo>
                  <a:pt x="3369968" y="4234174"/>
                </a:lnTo>
                <a:cubicBezTo>
                  <a:pt x="3378668" y="4149571"/>
                  <a:pt x="3385995" y="4064739"/>
                  <a:pt x="3393779" y="3980021"/>
                </a:cubicBezTo>
                <a:cubicBezTo>
                  <a:pt x="3404083" y="3867941"/>
                  <a:pt x="3414387" y="3755977"/>
                  <a:pt x="3424348" y="3643897"/>
                </a:cubicBezTo>
                <a:cubicBezTo>
                  <a:pt x="3432590" y="3550937"/>
                  <a:pt x="3440375" y="3457976"/>
                  <a:pt x="3448389" y="3365015"/>
                </a:cubicBezTo>
                <a:cubicBezTo>
                  <a:pt x="3458807" y="3243778"/>
                  <a:pt x="3467736" y="3122425"/>
                  <a:pt x="3480902" y="3001531"/>
                </a:cubicBezTo>
                <a:cubicBezTo>
                  <a:pt x="3484910" y="2965239"/>
                  <a:pt x="3477811" y="2937534"/>
                  <a:pt x="3451823" y="2913607"/>
                </a:cubicBezTo>
                <a:cubicBezTo>
                  <a:pt x="3439917" y="2902617"/>
                  <a:pt x="3438085" y="2889565"/>
                  <a:pt x="3440718" y="2873882"/>
                </a:cubicBezTo>
                <a:cubicBezTo>
                  <a:pt x="3453312" y="2797177"/>
                  <a:pt x="3464989" y="2720359"/>
                  <a:pt x="3476895" y="2643540"/>
                </a:cubicBezTo>
                <a:cubicBezTo>
                  <a:pt x="3482563" y="2606533"/>
                  <a:pt x="3459830" y="2578156"/>
                  <a:pt x="3427584" y="2573669"/>
                </a:cubicBezTo>
                <a:cubicBezTo>
                  <a:pt x="3416834" y="2572174"/>
                  <a:pt x="3405028" y="2573333"/>
                  <a:pt x="3392865" y="2577712"/>
                </a:cubicBezTo>
                <a:cubicBezTo>
                  <a:pt x="3392520" y="2581833"/>
                  <a:pt x="3391719" y="2586299"/>
                  <a:pt x="3391834" y="2590764"/>
                </a:cubicBezTo>
                <a:cubicBezTo>
                  <a:pt x="3395268" y="2701468"/>
                  <a:pt x="3398702" y="2812175"/>
                  <a:pt x="3402366" y="2922766"/>
                </a:cubicBezTo>
                <a:cubicBezTo>
                  <a:pt x="3402595" y="2928261"/>
                  <a:pt x="3403511" y="2933641"/>
                  <a:pt x="3404541" y="2939022"/>
                </a:cubicBezTo>
                <a:cubicBezTo>
                  <a:pt x="3414158" y="2994890"/>
                  <a:pt x="3424005" y="3050758"/>
                  <a:pt x="3433621" y="3106626"/>
                </a:cubicBezTo>
                <a:cubicBezTo>
                  <a:pt x="3437742" y="3131585"/>
                  <a:pt x="3441405" y="3156655"/>
                  <a:pt x="3445641" y="3182987"/>
                </a:cubicBezTo>
                <a:cubicBezTo>
                  <a:pt x="3429957" y="3186193"/>
                  <a:pt x="3416791" y="3190085"/>
                  <a:pt x="3403396" y="3191230"/>
                </a:cubicBezTo>
                <a:cubicBezTo>
                  <a:pt x="3390002" y="3192374"/>
                  <a:pt x="3384278" y="3199473"/>
                  <a:pt x="3380729" y="3211035"/>
                </a:cubicBezTo>
                <a:cubicBezTo>
                  <a:pt x="3375349" y="3228550"/>
                  <a:pt x="3367563" y="3245381"/>
                  <a:pt x="3363899" y="3263240"/>
                </a:cubicBezTo>
                <a:cubicBezTo>
                  <a:pt x="3356916" y="3298156"/>
                  <a:pt x="3338484" y="3323001"/>
                  <a:pt x="3306085" y="3337311"/>
                </a:cubicBezTo>
                <a:cubicBezTo>
                  <a:pt x="3288914" y="3344868"/>
                  <a:pt x="3283303" y="3358490"/>
                  <a:pt x="3281929" y="3376464"/>
                </a:cubicBezTo>
                <a:cubicBezTo>
                  <a:pt x="3274946" y="3466791"/>
                  <a:pt x="3267160" y="3557005"/>
                  <a:pt x="3259719" y="3647216"/>
                </a:cubicBezTo>
                <a:cubicBezTo>
                  <a:pt x="3247928" y="3791238"/>
                  <a:pt x="3236594" y="3935373"/>
                  <a:pt x="3224573" y="4079392"/>
                </a:cubicBezTo>
                <a:lnTo>
                  <a:pt x="3193366" y="4452102"/>
                </a:lnTo>
                <a:lnTo>
                  <a:pt x="2760709" y="4452102"/>
                </a:lnTo>
                <a:lnTo>
                  <a:pt x="2787475" y="4228337"/>
                </a:lnTo>
                <a:cubicBezTo>
                  <a:pt x="2799724" y="4125759"/>
                  <a:pt x="2811860" y="4023296"/>
                  <a:pt x="2823880" y="3920718"/>
                </a:cubicBezTo>
                <a:cubicBezTo>
                  <a:pt x="2829489" y="3872750"/>
                  <a:pt x="2834642" y="3824896"/>
                  <a:pt x="2839907" y="3777041"/>
                </a:cubicBezTo>
                <a:cubicBezTo>
                  <a:pt x="2838190" y="3776470"/>
                  <a:pt x="2836474" y="3776011"/>
                  <a:pt x="2834757" y="3775440"/>
                </a:cubicBezTo>
                <a:cubicBezTo>
                  <a:pt x="2831437" y="3784482"/>
                  <a:pt x="2827543" y="3793299"/>
                  <a:pt x="2824682" y="3802457"/>
                </a:cubicBezTo>
                <a:cubicBezTo>
                  <a:pt x="2780834" y="3941898"/>
                  <a:pt x="2736071" y="4080996"/>
                  <a:pt x="2693599" y="4220895"/>
                </a:cubicBezTo>
                <a:lnTo>
                  <a:pt x="2616529" y="4452102"/>
                </a:lnTo>
                <a:lnTo>
                  <a:pt x="2160872" y="4452102"/>
                </a:lnTo>
                <a:lnTo>
                  <a:pt x="2257987" y="4053519"/>
                </a:lnTo>
                <a:cubicBezTo>
                  <a:pt x="2290387" y="3924726"/>
                  <a:pt x="2319008" y="3795703"/>
                  <a:pt x="2331714" y="3663130"/>
                </a:cubicBezTo>
                <a:cubicBezTo>
                  <a:pt x="2342133" y="3554829"/>
                  <a:pt x="2356100" y="3446757"/>
                  <a:pt x="2368235" y="3338570"/>
                </a:cubicBezTo>
                <a:cubicBezTo>
                  <a:pt x="2372357" y="3302393"/>
                  <a:pt x="2375677" y="3266217"/>
                  <a:pt x="2379455" y="3230384"/>
                </a:cubicBezTo>
                <a:cubicBezTo>
                  <a:pt x="2356901" y="3220423"/>
                  <a:pt x="2336294" y="3211149"/>
                  <a:pt x="2314313" y="3201418"/>
                </a:cubicBezTo>
                <a:cubicBezTo>
                  <a:pt x="2325420" y="3174400"/>
                  <a:pt x="2333547" y="3148986"/>
                  <a:pt x="2345911" y="3125745"/>
                </a:cubicBezTo>
                <a:cubicBezTo>
                  <a:pt x="2363656" y="3092315"/>
                  <a:pt x="2363198" y="3059230"/>
                  <a:pt x="2350834" y="3025114"/>
                </a:cubicBezTo>
                <a:cubicBezTo>
                  <a:pt x="2335494" y="2982984"/>
                  <a:pt x="2319924" y="2941084"/>
                  <a:pt x="2304238" y="2899068"/>
                </a:cubicBezTo>
                <a:cubicBezTo>
                  <a:pt x="2293707" y="2870904"/>
                  <a:pt x="2282488" y="2842970"/>
                  <a:pt x="2271841" y="2814808"/>
                </a:cubicBezTo>
                <a:cubicBezTo>
                  <a:pt x="2260392" y="2784470"/>
                  <a:pt x="2247226" y="2776569"/>
                  <a:pt x="2217805" y="2784011"/>
                </a:cubicBezTo>
                <a:cubicBezTo>
                  <a:pt x="2217117" y="2788705"/>
                  <a:pt x="2215744" y="2794086"/>
                  <a:pt x="2215630" y="2799353"/>
                </a:cubicBezTo>
                <a:cubicBezTo>
                  <a:pt x="2211394" y="2924711"/>
                  <a:pt x="2207615" y="3049957"/>
                  <a:pt x="2202921" y="3175316"/>
                </a:cubicBezTo>
                <a:cubicBezTo>
                  <a:pt x="2202235" y="3194205"/>
                  <a:pt x="2197197" y="3212981"/>
                  <a:pt x="2194106" y="3231872"/>
                </a:cubicBezTo>
                <a:cubicBezTo>
                  <a:pt x="2192274" y="3243205"/>
                  <a:pt x="2188381" y="3254653"/>
                  <a:pt x="2188497" y="3265987"/>
                </a:cubicBezTo>
                <a:cubicBezTo>
                  <a:pt x="2188955" y="3306285"/>
                  <a:pt x="2190901" y="3346469"/>
                  <a:pt x="2192160" y="3386654"/>
                </a:cubicBezTo>
                <a:cubicBezTo>
                  <a:pt x="2192960" y="3413900"/>
                  <a:pt x="2180483" y="3434507"/>
                  <a:pt x="2158157" y="3448589"/>
                </a:cubicBezTo>
                <a:cubicBezTo>
                  <a:pt x="2145909" y="3456260"/>
                  <a:pt x="2132171" y="3463586"/>
                  <a:pt x="2118318" y="3465990"/>
                </a:cubicBezTo>
                <a:cubicBezTo>
                  <a:pt x="2087866" y="3471256"/>
                  <a:pt x="2056840" y="3473546"/>
                  <a:pt x="2025930" y="3476637"/>
                </a:cubicBezTo>
                <a:cubicBezTo>
                  <a:pt x="2017114" y="3477553"/>
                  <a:pt x="2008185" y="3476751"/>
                  <a:pt x="1998224" y="3476751"/>
                </a:cubicBezTo>
                <a:cubicBezTo>
                  <a:pt x="1997309" y="3485223"/>
                  <a:pt x="1996164" y="3491405"/>
                  <a:pt x="1996049" y="3497587"/>
                </a:cubicBezTo>
                <a:cubicBezTo>
                  <a:pt x="1992615" y="3692553"/>
                  <a:pt x="1988952" y="3887403"/>
                  <a:pt x="1986204" y="4082369"/>
                </a:cubicBezTo>
                <a:cubicBezTo>
                  <a:pt x="1985403" y="4140069"/>
                  <a:pt x="1970062" y="4192618"/>
                  <a:pt x="1935487" y="4238754"/>
                </a:cubicBezTo>
                <a:cubicBezTo>
                  <a:pt x="1925985" y="4251348"/>
                  <a:pt x="1922780" y="4263826"/>
                  <a:pt x="1922895" y="4279168"/>
                </a:cubicBezTo>
                <a:lnTo>
                  <a:pt x="1923043" y="4452102"/>
                </a:lnTo>
                <a:lnTo>
                  <a:pt x="1611859" y="4452102"/>
                </a:lnTo>
                <a:lnTo>
                  <a:pt x="1600967" y="4240013"/>
                </a:lnTo>
                <a:cubicBezTo>
                  <a:pt x="1600279" y="4221926"/>
                  <a:pt x="1597761" y="4206928"/>
                  <a:pt x="1585168" y="4192618"/>
                </a:cubicBezTo>
                <a:cubicBezTo>
                  <a:pt x="1570514" y="4175902"/>
                  <a:pt x="1561813" y="4155754"/>
                  <a:pt x="1561469" y="4132628"/>
                </a:cubicBezTo>
                <a:cubicBezTo>
                  <a:pt x="1560211" y="4053062"/>
                  <a:pt x="1559180" y="3973495"/>
                  <a:pt x="1557347" y="3893929"/>
                </a:cubicBezTo>
                <a:cubicBezTo>
                  <a:pt x="1553913" y="3748536"/>
                  <a:pt x="1549906" y="3603026"/>
                  <a:pt x="1546129" y="3457633"/>
                </a:cubicBezTo>
                <a:cubicBezTo>
                  <a:pt x="1546013" y="3452595"/>
                  <a:pt x="1545213" y="3447559"/>
                  <a:pt x="1544641" y="3441720"/>
                </a:cubicBezTo>
                <a:cubicBezTo>
                  <a:pt x="1541664" y="3443780"/>
                  <a:pt x="1539488" y="3444467"/>
                  <a:pt x="1539030" y="3445727"/>
                </a:cubicBezTo>
                <a:cubicBezTo>
                  <a:pt x="1534680" y="3457748"/>
                  <a:pt x="1530330" y="3469768"/>
                  <a:pt x="1526438" y="3481904"/>
                </a:cubicBezTo>
                <a:cubicBezTo>
                  <a:pt x="1480300" y="3622604"/>
                  <a:pt x="1432790" y="3762731"/>
                  <a:pt x="1409893" y="3909957"/>
                </a:cubicBezTo>
                <a:cubicBezTo>
                  <a:pt x="1398674" y="3982196"/>
                  <a:pt x="1382990" y="4053634"/>
                  <a:pt x="1368564" y="4125416"/>
                </a:cubicBezTo>
                <a:cubicBezTo>
                  <a:pt x="1356086" y="4187580"/>
                  <a:pt x="1322543" y="4238412"/>
                  <a:pt x="1279268" y="4283174"/>
                </a:cubicBezTo>
                <a:cubicBezTo>
                  <a:pt x="1268163" y="4294737"/>
                  <a:pt x="1260148" y="4307102"/>
                  <a:pt x="1255111" y="4322213"/>
                </a:cubicBezTo>
                <a:lnTo>
                  <a:pt x="1210466" y="4452102"/>
                </a:lnTo>
                <a:lnTo>
                  <a:pt x="898134" y="4452102"/>
                </a:lnTo>
                <a:lnTo>
                  <a:pt x="906508" y="4349574"/>
                </a:lnTo>
                <a:cubicBezTo>
                  <a:pt x="907996" y="4328624"/>
                  <a:pt x="909485" y="4307560"/>
                  <a:pt x="912347" y="4286723"/>
                </a:cubicBezTo>
                <a:cubicBezTo>
                  <a:pt x="916011" y="4260048"/>
                  <a:pt x="915439" y="4236464"/>
                  <a:pt x="898151" y="4211965"/>
                </a:cubicBezTo>
                <a:cubicBezTo>
                  <a:pt x="876285" y="4181054"/>
                  <a:pt x="873309" y="4141901"/>
                  <a:pt x="865867" y="4105151"/>
                </a:cubicBezTo>
                <a:cubicBezTo>
                  <a:pt x="856022" y="4056038"/>
                  <a:pt x="863692" y="4011848"/>
                  <a:pt x="885215" y="3965138"/>
                </a:cubicBezTo>
                <a:cubicBezTo>
                  <a:pt x="935015" y="3857294"/>
                  <a:pt x="978518" y="3746474"/>
                  <a:pt x="1023739" y="3636456"/>
                </a:cubicBezTo>
                <a:cubicBezTo>
                  <a:pt x="1030265" y="3620658"/>
                  <a:pt x="1033700" y="3603026"/>
                  <a:pt x="1035188" y="3585969"/>
                </a:cubicBezTo>
                <a:cubicBezTo>
                  <a:pt x="1039997" y="3530902"/>
                  <a:pt x="1035188" y="3476293"/>
                  <a:pt x="1024656" y="3422143"/>
                </a:cubicBezTo>
                <a:cubicBezTo>
                  <a:pt x="1022366" y="3410122"/>
                  <a:pt x="1016069" y="3402795"/>
                  <a:pt x="1006109" y="3396728"/>
                </a:cubicBezTo>
                <a:cubicBezTo>
                  <a:pt x="986647" y="3384936"/>
                  <a:pt x="967643" y="3372456"/>
                  <a:pt x="947379" y="3359520"/>
                </a:cubicBezTo>
                <a:cubicBezTo>
                  <a:pt x="962720" y="3316932"/>
                  <a:pt x="977488" y="3275718"/>
                  <a:pt x="992486" y="3234619"/>
                </a:cubicBezTo>
                <a:cubicBezTo>
                  <a:pt x="1032326" y="3125516"/>
                  <a:pt x="1073311" y="3016871"/>
                  <a:pt x="1111549" y="2907197"/>
                </a:cubicBezTo>
                <a:cubicBezTo>
                  <a:pt x="1122883" y="2874683"/>
                  <a:pt x="1128951" y="2839880"/>
                  <a:pt x="1133072" y="2805535"/>
                </a:cubicBezTo>
                <a:cubicBezTo>
                  <a:pt x="1139025" y="2756536"/>
                  <a:pt x="1142574" y="2707079"/>
                  <a:pt x="1144291" y="2657736"/>
                </a:cubicBezTo>
                <a:cubicBezTo>
                  <a:pt x="1146810" y="2586526"/>
                  <a:pt x="1129065" y="2518066"/>
                  <a:pt x="1110289" y="2450063"/>
                </a:cubicBezTo>
                <a:cubicBezTo>
                  <a:pt x="1105481" y="2432547"/>
                  <a:pt x="1099413" y="2415260"/>
                  <a:pt x="1093117" y="2395454"/>
                </a:cubicBezTo>
                <a:cubicBezTo>
                  <a:pt x="1086476" y="2399117"/>
                  <a:pt x="1080753" y="2401178"/>
                  <a:pt x="1076288" y="2404727"/>
                </a:cubicBezTo>
                <a:cubicBezTo>
                  <a:pt x="920247" y="2530545"/>
                  <a:pt x="763289" y="2655217"/>
                  <a:pt x="608965" y="2782980"/>
                </a:cubicBezTo>
                <a:cubicBezTo>
                  <a:pt x="544168" y="2836559"/>
                  <a:pt x="484637" y="2896548"/>
                  <a:pt x="423159" y="2954134"/>
                </a:cubicBezTo>
                <a:cubicBezTo>
                  <a:pt x="414687" y="2962148"/>
                  <a:pt x="409649" y="2973711"/>
                  <a:pt x="401637" y="2982411"/>
                </a:cubicBezTo>
                <a:cubicBezTo>
                  <a:pt x="382517" y="3003133"/>
                  <a:pt x="364658" y="3025801"/>
                  <a:pt x="342447" y="3042629"/>
                </a:cubicBezTo>
                <a:cubicBezTo>
                  <a:pt x="315315" y="3063122"/>
                  <a:pt x="297570" y="3057399"/>
                  <a:pt x="278909" y="3029006"/>
                </a:cubicBezTo>
                <a:cubicBezTo>
                  <a:pt x="266773" y="3010690"/>
                  <a:pt x="254524" y="2992486"/>
                  <a:pt x="242848" y="2973825"/>
                </a:cubicBezTo>
                <a:cubicBezTo>
                  <a:pt x="229223" y="2952188"/>
                  <a:pt x="209074" y="2944976"/>
                  <a:pt x="184690" y="2945547"/>
                </a:cubicBezTo>
                <a:cubicBezTo>
                  <a:pt x="165570" y="2945891"/>
                  <a:pt x="146223" y="2947150"/>
                  <a:pt x="127334" y="2944861"/>
                </a:cubicBezTo>
                <a:cubicBezTo>
                  <a:pt x="76617" y="2938908"/>
                  <a:pt x="50171" y="2913264"/>
                  <a:pt x="42844" y="2863005"/>
                </a:cubicBezTo>
                <a:cubicBezTo>
                  <a:pt x="40784" y="2849267"/>
                  <a:pt x="37234" y="2838506"/>
                  <a:pt x="25214" y="2831293"/>
                </a:cubicBezTo>
                <a:cubicBezTo>
                  <a:pt x="23724" y="2830377"/>
                  <a:pt x="22581" y="2828774"/>
                  <a:pt x="21207" y="2827630"/>
                </a:cubicBezTo>
                <a:cubicBezTo>
                  <a:pt x="-4895" y="2804161"/>
                  <a:pt x="-9933" y="2789392"/>
                  <a:pt x="23382" y="2757566"/>
                </a:cubicBezTo>
                <a:cubicBezTo>
                  <a:pt x="42386" y="2739477"/>
                  <a:pt x="67458" y="2732494"/>
                  <a:pt x="92301" y="2725281"/>
                </a:cubicBezTo>
                <a:cubicBezTo>
                  <a:pt x="106153" y="2721275"/>
                  <a:pt x="119319" y="2714864"/>
                  <a:pt x="132485" y="2708911"/>
                </a:cubicBezTo>
                <a:cubicBezTo>
                  <a:pt x="167402" y="2693111"/>
                  <a:pt x="202319" y="2677312"/>
                  <a:pt x="237008" y="2660942"/>
                </a:cubicBezTo>
                <a:cubicBezTo>
                  <a:pt x="250060" y="2654760"/>
                  <a:pt x="263683" y="2648692"/>
                  <a:pt x="274559" y="2639648"/>
                </a:cubicBezTo>
                <a:cubicBezTo>
                  <a:pt x="355156" y="2571989"/>
                  <a:pt x="434264" y="2502610"/>
                  <a:pt x="515546" y="2435638"/>
                </a:cubicBezTo>
                <a:cubicBezTo>
                  <a:pt x="562829" y="2396713"/>
                  <a:pt x="613087" y="2361567"/>
                  <a:pt x="661971" y="2324475"/>
                </a:cubicBezTo>
                <a:cubicBezTo>
                  <a:pt x="683838" y="2307875"/>
                  <a:pt x="705934" y="2291731"/>
                  <a:pt x="726884" y="2273987"/>
                </a:cubicBezTo>
                <a:cubicBezTo>
                  <a:pt x="820417" y="2194651"/>
                  <a:pt x="911546" y="2112909"/>
                  <a:pt x="992600" y="2020176"/>
                </a:cubicBezTo>
                <a:cubicBezTo>
                  <a:pt x="1028663" y="1978849"/>
                  <a:pt x="1069991" y="1942213"/>
                  <a:pt x="1107771" y="1902487"/>
                </a:cubicBezTo>
                <a:cubicBezTo>
                  <a:pt x="1135705" y="1873065"/>
                  <a:pt x="1169363" y="1854062"/>
                  <a:pt x="1207371" y="1841698"/>
                </a:cubicBezTo>
                <a:cubicBezTo>
                  <a:pt x="1256371" y="1825898"/>
                  <a:pt x="1306629" y="1815595"/>
                  <a:pt x="1358032" y="1814106"/>
                </a:cubicBezTo>
                <a:cubicBezTo>
                  <a:pt x="1402566" y="1812848"/>
                  <a:pt x="1431187" y="1788119"/>
                  <a:pt x="1453855" y="1754461"/>
                </a:cubicBezTo>
                <a:cubicBezTo>
                  <a:pt x="1460266" y="1744959"/>
                  <a:pt x="1461182" y="1730076"/>
                  <a:pt x="1460495" y="1717941"/>
                </a:cubicBezTo>
                <a:cubicBezTo>
                  <a:pt x="1459236" y="1695158"/>
                  <a:pt x="1447558" y="1675811"/>
                  <a:pt x="1432103" y="1659898"/>
                </a:cubicBezTo>
                <a:cubicBezTo>
                  <a:pt x="1418823" y="1646160"/>
                  <a:pt x="1410466" y="1630360"/>
                  <a:pt x="1405543" y="1612615"/>
                </a:cubicBezTo>
                <a:cubicBezTo>
                  <a:pt x="1395468" y="1576554"/>
                  <a:pt x="1386196" y="1540147"/>
                  <a:pt x="1376693" y="1503971"/>
                </a:cubicBezTo>
                <a:cubicBezTo>
                  <a:pt x="1374862" y="1496873"/>
                  <a:pt x="1374174" y="1489317"/>
                  <a:pt x="1370968" y="1482906"/>
                </a:cubicBezTo>
                <a:cubicBezTo>
                  <a:pt x="1359292" y="1459208"/>
                  <a:pt x="1362497" y="1436426"/>
                  <a:pt x="1374632" y="1414673"/>
                </a:cubicBezTo>
                <a:cubicBezTo>
                  <a:pt x="1383104" y="1399562"/>
                  <a:pt x="1391919" y="1384107"/>
                  <a:pt x="1403711" y="1371628"/>
                </a:cubicBezTo>
                <a:cubicBezTo>
                  <a:pt x="1431416" y="1342436"/>
                  <a:pt x="1459350" y="1313241"/>
                  <a:pt x="1489917" y="1287367"/>
                </a:cubicBezTo>
                <a:cubicBezTo>
                  <a:pt x="1535940" y="1248329"/>
                  <a:pt x="1590204" y="1241232"/>
                  <a:pt x="1647561" y="1256228"/>
                </a:cubicBezTo>
                <a:cubicBezTo>
                  <a:pt x="1659582" y="1259320"/>
                  <a:pt x="1671831" y="1265960"/>
                  <a:pt x="1681106" y="1274203"/>
                </a:cubicBezTo>
                <a:cubicBezTo>
                  <a:pt x="1718198" y="1306716"/>
                  <a:pt x="1754489" y="1340260"/>
                  <a:pt x="1790094" y="1374261"/>
                </a:cubicBezTo>
                <a:cubicBezTo>
                  <a:pt x="1795932" y="1379870"/>
                  <a:pt x="1799023" y="1390060"/>
                  <a:pt x="1800397" y="1398532"/>
                </a:cubicBezTo>
                <a:cubicBezTo>
                  <a:pt x="1804060" y="1422001"/>
                  <a:pt x="1806693" y="1445699"/>
                  <a:pt x="1808411" y="1469397"/>
                </a:cubicBezTo>
                <a:cubicBezTo>
                  <a:pt x="1809097" y="1479128"/>
                  <a:pt x="1807038" y="1489317"/>
                  <a:pt x="1804862" y="1498934"/>
                </a:cubicBezTo>
                <a:cubicBezTo>
                  <a:pt x="1795817" y="1538889"/>
                  <a:pt x="1782193" y="1577698"/>
                  <a:pt x="1779102" y="1619370"/>
                </a:cubicBezTo>
                <a:cubicBezTo>
                  <a:pt x="1777729" y="1638374"/>
                  <a:pt x="1765823" y="1656693"/>
                  <a:pt x="1758611" y="1675238"/>
                </a:cubicBezTo>
                <a:cubicBezTo>
                  <a:pt x="1757580" y="1677757"/>
                  <a:pt x="1755519" y="1679817"/>
                  <a:pt x="1754489" y="1682337"/>
                </a:cubicBezTo>
                <a:cubicBezTo>
                  <a:pt x="1739836" y="1718742"/>
                  <a:pt x="1725296" y="1755148"/>
                  <a:pt x="1709840" y="1793500"/>
                </a:cubicBezTo>
                <a:cubicBezTo>
                  <a:pt x="1738003" y="1830250"/>
                  <a:pt x="1766052" y="1868601"/>
                  <a:pt x="1796047" y="1905237"/>
                </a:cubicBezTo>
                <a:cubicBezTo>
                  <a:pt x="1806236" y="1917601"/>
                  <a:pt x="1820774" y="1927102"/>
                  <a:pt x="1834513" y="1935918"/>
                </a:cubicBezTo>
                <a:cubicBezTo>
                  <a:pt x="1904004" y="1980680"/>
                  <a:pt x="1979449" y="2013194"/>
                  <a:pt x="2060962" y="2046509"/>
                </a:cubicBezTo>
                <a:cubicBezTo>
                  <a:pt x="2065655" y="2040097"/>
                  <a:pt x="2070350" y="2032312"/>
                  <a:pt x="2076303" y="2025558"/>
                </a:cubicBezTo>
                <a:cubicBezTo>
                  <a:pt x="2148082" y="1944847"/>
                  <a:pt x="2219979" y="1864250"/>
                  <a:pt x="2291761" y="1783539"/>
                </a:cubicBezTo>
                <a:cubicBezTo>
                  <a:pt x="2297827" y="1776671"/>
                  <a:pt x="2304010" y="1769802"/>
                  <a:pt x="2309276" y="1762361"/>
                </a:cubicBezTo>
                <a:cubicBezTo>
                  <a:pt x="2339843" y="1719085"/>
                  <a:pt x="2382889" y="1699280"/>
                  <a:pt x="2434292" y="1692068"/>
                </a:cubicBezTo>
                <a:cubicBezTo>
                  <a:pt x="2499435" y="1682909"/>
                  <a:pt x="2564231" y="1671116"/>
                  <a:pt x="2629031" y="1659668"/>
                </a:cubicBezTo>
                <a:cubicBezTo>
                  <a:pt x="2636241" y="1658409"/>
                  <a:pt x="2644027" y="1652685"/>
                  <a:pt x="2648722" y="1646846"/>
                </a:cubicBezTo>
                <a:cubicBezTo>
                  <a:pt x="2669556" y="1620172"/>
                  <a:pt x="2690164" y="1593268"/>
                  <a:pt x="2709283" y="1565334"/>
                </a:cubicBezTo>
                <a:cubicBezTo>
                  <a:pt x="2729202" y="1536140"/>
                  <a:pt x="2727714" y="1504887"/>
                  <a:pt x="2712374" y="1474091"/>
                </a:cubicBezTo>
                <a:cubicBezTo>
                  <a:pt x="2707106" y="1463558"/>
                  <a:pt x="2699780" y="1454056"/>
                  <a:pt x="2692911" y="1444325"/>
                </a:cubicBezTo>
                <a:cubicBezTo>
                  <a:pt x="2624564" y="1347931"/>
                  <a:pt x="2639562" y="1221654"/>
                  <a:pt x="2729087" y="1144493"/>
                </a:cubicBezTo>
                <a:cubicBezTo>
                  <a:pt x="2771104" y="1108202"/>
                  <a:pt x="2821248" y="1097211"/>
                  <a:pt x="2875169" y="1102249"/>
                </a:cubicBezTo>
                <a:cubicBezTo>
                  <a:pt x="2899669" y="1104538"/>
                  <a:pt x="2923824" y="1110376"/>
                  <a:pt x="2948211" y="1113810"/>
                </a:cubicBezTo>
                <a:cubicBezTo>
                  <a:pt x="3007856" y="1122169"/>
                  <a:pt x="3102419" y="1206085"/>
                  <a:pt x="3108258" y="1271341"/>
                </a:cubicBezTo>
                <a:cubicBezTo>
                  <a:pt x="3111120" y="1303281"/>
                  <a:pt x="3105396" y="1332933"/>
                  <a:pt x="3096580" y="1363042"/>
                </a:cubicBezTo>
                <a:cubicBezTo>
                  <a:pt x="3087307" y="1394525"/>
                  <a:pt x="3077117" y="1426236"/>
                  <a:pt x="3072769" y="1458521"/>
                </a:cubicBezTo>
                <a:cubicBezTo>
                  <a:pt x="3067157" y="1499849"/>
                  <a:pt x="3051588" y="1535911"/>
                  <a:pt x="3027776" y="1569113"/>
                </a:cubicBezTo>
                <a:cubicBezTo>
                  <a:pt x="3013923" y="1588345"/>
                  <a:pt x="2998926" y="1607006"/>
                  <a:pt x="2983241" y="1624866"/>
                </a:cubicBezTo>
                <a:cubicBezTo>
                  <a:pt x="2975228" y="1634024"/>
                  <a:pt x="2971793" y="1642153"/>
                  <a:pt x="2975686" y="1654402"/>
                </a:cubicBezTo>
                <a:cubicBezTo>
                  <a:pt x="2982097" y="1674438"/>
                  <a:pt x="2987019" y="1694930"/>
                  <a:pt x="2992630" y="1715194"/>
                </a:cubicBezTo>
                <a:cubicBezTo>
                  <a:pt x="2994920" y="1723321"/>
                  <a:pt x="2998009" y="1729618"/>
                  <a:pt x="3007740" y="1732365"/>
                </a:cubicBezTo>
                <a:cubicBezTo>
                  <a:pt x="3110319" y="1761673"/>
                  <a:pt x="3195265" y="1821663"/>
                  <a:pt x="3276434" y="1888063"/>
                </a:cubicBezTo>
                <a:cubicBezTo>
                  <a:pt x="3279984" y="1890925"/>
                  <a:pt x="3283418" y="1893903"/>
                  <a:pt x="3287196" y="1896535"/>
                </a:cubicBezTo>
                <a:cubicBezTo>
                  <a:pt x="3288569" y="1897450"/>
                  <a:pt x="3290630" y="1897565"/>
                  <a:pt x="3294294" y="1898596"/>
                </a:cubicBezTo>
                <a:cubicBezTo>
                  <a:pt x="3297385" y="1892986"/>
                  <a:pt x="3301278" y="1887147"/>
                  <a:pt x="3304025" y="1880736"/>
                </a:cubicBezTo>
                <a:cubicBezTo>
                  <a:pt x="3354970" y="1765222"/>
                  <a:pt x="3405687" y="1649709"/>
                  <a:pt x="3456746" y="1534194"/>
                </a:cubicBezTo>
                <a:cubicBezTo>
                  <a:pt x="3483650" y="1473175"/>
                  <a:pt x="3527725" y="1428183"/>
                  <a:pt x="3587944" y="1399905"/>
                </a:cubicBezTo>
                <a:cubicBezTo>
                  <a:pt x="3653314" y="1369224"/>
                  <a:pt x="3719142" y="1339457"/>
                  <a:pt x="3785199" y="1310264"/>
                </a:cubicBezTo>
                <a:cubicBezTo>
                  <a:pt x="3799625" y="1303853"/>
                  <a:pt x="3808897" y="1295153"/>
                  <a:pt x="3815194" y="1280842"/>
                </a:cubicBezTo>
                <a:cubicBezTo>
                  <a:pt x="3828817" y="1249931"/>
                  <a:pt x="3843128" y="1219136"/>
                  <a:pt x="3866026" y="1193491"/>
                </a:cubicBezTo>
                <a:cubicBezTo>
                  <a:pt x="3874839" y="1183646"/>
                  <a:pt x="3877816" y="1171625"/>
                  <a:pt x="3873696" y="1160292"/>
                </a:cubicBezTo>
                <a:cubicBezTo>
                  <a:pt x="3866713" y="1140714"/>
                  <a:pt x="3858010" y="1121596"/>
                  <a:pt x="3848051" y="1103393"/>
                </a:cubicBezTo>
                <a:cubicBezTo>
                  <a:pt x="3844617" y="1097211"/>
                  <a:pt x="3835459" y="1093433"/>
                  <a:pt x="3828131" y="1090570"/>
                </a:cubicBezTo>
                <a:cubicBezTo>
                  <a:pt x="3812332" y="1084389"/>
                  <a:pt x="3802602" y="1073970"/>
                  <a:pt x="3798022" y="1057601"/>
                </a:cubicBezTo>
                <a:cubicBezTo>
                  <a:pt x="3795846" y="1049815"/>
                  <a:pt x="3791152" y="1042831"/>
                  <a:pt x="3787834" y="1035390"/>
                </a:cubicBezTo>
                <a:cubicBezTo>
                  <a:pt x="3773522" y="1003793"/>
                  <a:pt x="3757609" y="972767"/>
                  <a:pt x="3745474" y="940253"/>
                </a:cubicBezTo>
                <a:cubicBezTo>
                  <a:pt x="3731162" y="902017"/>
                  <a:pt x="3734597" y="862748"/>
                  <a:pt x="3747191" y="824396"/>
                </a:cubicBezTo>
                <a:cubicBezTo>
                  <a:pt x="3768141" y="760973"/>
                  <a:pt x="3806264" y="708883"/>
                  <a:pt x="3856523" y="665951"/>
                </a:cubicBezTo>
                <a:cubicBezTo>
                  <a:pt x="3894989" y="633209"/>
                  <a:pt x="3939752" y="626225"/>
                  <a:pt x="3988064" y="643628"/>
                </a:cubicBezTo>
                <a:cubicBezTo>
                  <a:pt x="4011076" y="618669"/>
                  <a:pt x="4040155" y="609969"/>
                  <a:pt x="4072210" y="607909"/>
                </a:cubicBezTo>
                <a:cubicBezTo>
                  <a:pt x="4092245" y="606649"/>
                  <a:pt x="4108617" y="612488"/>
                  <a:pt x="4119835" y="629202"/>
                </a:cubicBezTo>
                <a:cubicBezTo>
                  <a:pt x="4130025" y="644314"/>
                  <a:pt x="4140442" y="659540"/>
                  <a:pt x="4148227" y="676026"/>
                </a:cubicBezTo>
                <a:cubicBezTo>
                  <a:pt x="4183145" y="749067"/>
                  <a:pt x="4204667" y="826686"/>
                  <a:pt x="4222642" y="905222"/>
                </a:cubicBezTo>
                <a:cubicBezTo>
                  <a:pt x="4228937" y="933042"/>
                  <a:pt x="4220810" y="960632"/>
                  <a:pt x="4206041" y="984101"/>
                </a:cubicBezTo>
                <a:cubicBezTo>
                  <a:pt x="4192533" y="1005510"/>
                  <a:pt x="4175703" y="1025315"/>
                  <a:pt x="4157272" y="1042602"/>
                </a:cubicBezTo>
                <a:cubicBezTo>
                  <a:pt x="4145823" y="1053249"/>
                  <a:pt x="4141128" y="1063095"/>
                  <a:pt x="4142274" y="1077864"/>
                </a:cubicBezTo>
                <a:cubicBezTo>
                  <a:pt x="4143420" y="1092403"/>
                  <a:pt x="4143762" y="1107172"/>
                  <a:pt x="4143304" y="1121825"/>
                </a:cubicBezTo>
                <a:cubicBezTo>
                  <a:pt x="4142388" y="1150103"/>
                  <a:pt x="4154524" y="1172083"/>
                  <a:pt x="4177077" y="1187080"/>
                </a:cubicBezTo>
                <a:cubicBezTo>
                  <a:pt x="4195164" y="1199102"/>
                  <a:pt x="4214857" y="1209519"/>
                  <a:pt x="4235006" y="1217648"/>
                </a:cubicBezTo>
                <a:cubicBezTo>
                  <a:pt x="4268893" y="1231386"/>
                  <a:pt x="4304612" y="1239056"/>
                  <a:pt x="4343079" y="1243064"/>
                </a:cubicBezTo>
                <a:cubicBezTo>
                  <a:pt x="4348001" y="1232874"/>
                  <a:pt x="4352924" y="1223257"/>
                  <a:pt x="4357160" y="1213296"/>
                </a:cubicBezTo>
                <a:cubicBezTo>
                  <a:pt x="4416806" y="1073857"/>
                  <a:pt x="4460194" y="929607"/>
                  <a:pt x="4477940" y="778718"/>
                </a:cubicBezTo>
                <a:cubicBezTo>
                  <a:pt x="4484351" y="724223"/>
                  <a:pt x="4486297" y="669272"/>
                  <a:pt x="4489388" y="614434"/>
                </a:cubicBezTo>
                <a:cubicBezTo>
                  <a:pt x="4491908" y="571502"/>
                  <a:pt x="4493051" y="528571"/>
                  <a:pt x="4494884" y="485525"/>
                </a:cubicBezTo>
                <a:cubicBezTo>
                  <a:pt x="4495571" y="468810"/>
                  <a:pt x="4495914" y="451981"/>
                  <a:pt x="4513889" y="443739"/>
                </a:cubicBezTo>
                <a:cubicBezTo>
                  <a:pt x="4493510" y="375278"/>
                  <a:pt x="4496257" y="309106"/>
                  <a:pt x="4515032" y="242020"/>
                </a:cubicBezTo>
                <a:cubicBezTo>
                  <a:pt x="4522246" y="216259"/>
                  <a:pt x="4520528" y="187525"/>
                  <a:pt x="4520070" y="160163"/>
                </a:cubicBezTo>
                <a:cubicBezTo>
                  <a:pt x="4519726" y="134633"/>
                  <a:pt x="4514804" y="109217"/>
                  <a:pt x="4513889" y="83688"/>
                </a:cubicBezTo>
                <a:cubicBezTo>
                  <a:pt x="4513431" y="70409"/>
                  <a:pt x="4514347" y="55640"/>
                  <a:pt x="4519842" y="43848"/>
                </a:cubicBezTo>
                <a:cubicBezTo>
                  <a:pt x="4531748" y="17859"/>
                  <a:pt x="4558308" y="16831"/>
                  <a:pt x="4574908" y="39955"/>
                </a:cubicBezTo>
                <a:cubicBezTo>
                  <a:pt x="4586700" y="56327"/>
                  <a:pt x="4598377" y="72698"/>
                  <a:pt x="4609825" y="89183"/>
                </a:cubicBezTo>
                <a:cubicBezTo>
                  <a:pt x="4612803" y="93533"/>
                  <a:pt x="4614976" y="98456"/>
                  <a:pt x="4617382" y="103150"/>
                </a:cubicBezTo>
                <a:cubicBezTo>
                  <a:pt x="4619671" y="101890"/>
                  <a:pt x="4622075" y="100747"/>
                  <a:pt x="4624364" y="99486"/>
                </a:cubicBezTo>
                <a:cubicBezTo>
                  <a:pt x="4628486" y="83000"/>
                  <a:pt x="4632493" y="66630"/>
                  <a:pt x="4636843" y="50259"/>
                </a:cubicBezTo>
                <a:cubicBezTo>
                  <a:pt x="4641195" y="33887"/>
                  <a:pt x="4640850" y="15685"/>
                  <a:pt x="4657107" y="0"/>
                </a:cubicBezTo>
                <a:close/>
              </a:path>
            </a:pathLst>
          </a:custGeom>
          <a:gradFill>
            <a:gsLst>
              <a:gs pos="85000">
                <a:srgbClr val="7F828C">
                  <a:alpha val="100000"/>
                </a:srgbClr>
              </a:gs>
              <a:gs pos="68000">
                <a:schemeClr val="accent3">
                  <a:lumMod val="20000"/>
                  <a:lumOff val="80000"/>
                </a:schemeClr>
              </a:gs>
              <a:gs pos="32000">
                <a:srgbClr val="007BD3"/>
              </a:gs>
              <a:gs pos="100000">
                <a:srgbClr val="034373"/>
              </a:gs>
            </a:gsLst>
            <a:lin ang="5400000" scaled="0"/>
          </a:gradFill>
          <a:ln w="6350" cap="flat">
            <a:solidFill>
              <a:schemeClr val="accent4">
                <a:lumMod val="75000"/>
              </a:schemeClr>
            </a:solidFill>
            <a:prstDash val="solid"/>
            <a:miter/>
          </a:ln>
          <a:effectLst>
            <a:outerShdw blurRad="177800" dist="88900" dir="13500000" algn="br" rotWithShape="0">
              <a:srgbClr val="D06116">
                <a:alpha val="17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7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-5080" y="995680"/>
            <a:ext cx="11939270" cy="5734050"/>
            <a:chOff x="1687350" y="1556703"/>
            <a:chExt cx="2758827" cy="5565989"/>
          </a:xfrm>
        </p:grpSpPr>
        <p:sp>
          <p:nvSpPr>
            <p:cNvPr id="143" name="矩形: 圆角 142"/>
            <p:cNvSpPr/>
            <p:nvPr/>
          </p:nvSpPr>
          <p:spPr>
            <a:xfrm>
              <a:off x="1687350" y="1556703"/>
              <a:ext cx="2758827" cy="5565989"/>
            </a:xfrm>
            <a:prstGeom prst="roundRect">
              <a:avLst>
                <a:gd name="adj" fmla="val 5069"/>
              </a:avLst>
            </a:prstGeom>
            <a:gradFill>
              <a:gsLst>
                <a:gs pos="96000">
                  <a:schemeClr val="bg1">
                    <a:alpha val="0"/>
                  </a:schemeClr>
                </a:gs>
                <a:gs pos="82000">
                  <a:schemeClr val="bg1"/>
                </a:gs>
              </a:gsLst>
              <a:lin ang="5400000" scaled="0"/>
            </a:gradFill>
            <a:ln>
              <a:noFill/>
            </a:ln>
            <a:effectLst>
              <a:outerShdw blurRad="406400" dist="254000" dir="2700000" algn="tl" rotWithShape="0">
                <a:schemeClr val="accent1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矩形: 圆角 143"/>
            <p:cNvSpPr/>
            <p:nvPr/>
          </p:nvSpPr>
          <p:spPr>
            <a:xfrm>
              <a:off x="1770407" y="1647825"/>
              <a:ext cx="2592713" cy="5355850"/>
            </a:xfrm>
            <a:prstGeom prst="roundRect">
              <a:avLst>
                <a:gd name="adj" fmla="val 5069"/>
              </a:avLst>
            </a:prstGeom>
            <a:noFill/>
            <a:ln>
              <a:gradFill>
                <a:gsLst>
                  <a:gs pos="62000">
                    <a:schemeClr val="bg2"/>
                  </a:gs>
                  <a:gs pos="95000">
                    <a:schemeClr val="bg2">
                      <a:alpha val="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72000" y="513833"/>
            <a:ext cx="3048000" cy="584775"/>
          </a:xfrm>
        </p:spPr>
        <p:txBody>
          <a:bodyPr>
            <a:spAutoFit/>
          </a:bodyPr>
          <a:lstStyle/>
          <a:p>
            <a:r>
              <a:rPr lang="zh-CN" altLang="en-US" dirty="0"/>
              <a:t>实验关键代码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07670" y="1235075"/>
            <a:ext cx="41370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设计匹配滤波器</a:t>
            </a:r>
            <a:endParaRPr lang="zh-CN" altLang="en-US"/>
          </a:p>
          <a:p>
            <a:r>
              <a:rPr lang="zh-CN" altLang="en-US"/>
              <a:t>mf_1 = (fliplr(sig_1));</a:t>
            </a:r>
            <a:endParaRPr lang="zh-CN" altLang="en-US"/>
          </a:p>
          <a:p>
            <a:r>
              <a:rPr lang="zh-CN" altLang="en-US"/>
              <a:t>figure</a:t>
            </a:r>
            <a:endParaRPr lang="zh-CN" altLang="en-US"/>
          </a:p>
          <a:p>
            <a:r>
              <a:rPr lang="zh-CN" altLang="en-US"/>
              <a:t>plot(mf_1);</a:t>
            </a:r>
            <a:endParaRPr lang="zh-CN" altLang="en-US"/>
          </a:p>
          <a:p>
            <a:r>
              <a:rPr lang="zh-CN" altLang="en-US"/>
              <a:t>delay_sec = T+T;</a:t>
            </a:r>
            <a:endParaRPr lang="zh-CN" altLang="en-US"/>
          </a:p>
          <a:p>
            <a:r>
              <a:rPr lang="zh-CN" altLang="en-US"/>
              <a:t>% 使用 circshift 函数向左时移 y 向量</a:t>
            </a:r>
            <a:endParaRPr lang="zh-CN" altLang="en-US"/>
          </a:p>
          <a:p>
            <a:r>
              <a:rPr lang="zh-CN" altLang="en-US"/>
              <a:t>delay_samples = round(delay_sec * fs); </a:t>
            </a:r>
            <a:endParaRPr lang="zh-CN" altLang="en-US"/>
          </a:p>
          <a:p>
            <a:r>
              <a:rPr lang="zh-CN" altLang="en-US"/>
              <a:t>mf= circshift(mf_1 , [-1, -delay_samples]);</a:t>
            </a:r>
            <a:endParaRPr lang="zh-CN" altLang="en-US"/>
          </a:p>
          <a:p>
            <a:r>
              <a:rPr lang="zh-CN" altLang="en-US"/>
              <a:t>% 绘制时移后的 y 向量</a:t>
            </a:r>
            <a:endParaRPr lang="zh-CN" altLang="en-US"/>
          </a:p>
          <a:p>
            <a:r>
              <a:rPr lang="zh-CN" altLang="en-US"/>
              <a:t>t_delay = t-delay_samples/fs;</a:t>
            </a:r>
            <a:endParaRPr lang="zh-CN" altLang="en-US"/>
          </a:p>
          <a:p>
            <a:r>
              <a:rPr lang="zh-CN" altLang="en-US"/>
              <a:t>final_res=conv(sig_2,mf);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50180" y="1154430"/>
            <a:ext cx="66560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验证时延</a:t>
            </a:r>
            <a:endParaRPr lang="zh-CN" altLang="en-US"/>
          </a:p>
          <a:p>
            <a:r>
              <a:rPr lang="zh-CN" altLang="en-US"/>
              <a:t>%延时</a:t>
            </a:r>
            <a:endParaRPr lang="zh-CN" altLang="en-US"/>
          </a:p>
          <a:p>
            <a:r>
              <a:rPr lang="zh-CN" altLang="en-US"/>
              <a:t>delay_times=0.05;</a:t>
            </a:r>
            <a:endParaRPr lang="zh-CN" altLang="en-US"/>
          </a:p>
          <a:p>
            <a:r>
              <a:rPr lang="zh-CN" altLang="en-US"/>
              <a:t>zeros_delays = zeros(1, delay_times*fs); </a:t>
            </a:r>
            <a:endParaRPr lang="zh-CN" altLang="en-US"/>
          </a:p>
          <a:p>
            <a:r>
              <a:rPr lang="zh-CN" altLang="en-US"/>
              <a:t>sig_1_delay = [zeros_delays ,sig, zeros_1s];</a:t>
            </a:r>
            <a:endParaRPr lang="zh-CN" altLang="en-US"/>
          </a:p>
          <a:p>
            <a:r>
              <a:rPr lang="zh-CN" altLang="en-US"/>
              <a:t>delay_final_res=conv(sig_2_delay,mf);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滤波后对应的时间轴绘制</a:t>
            </a:r>
            <a:endParaRPr lang="zh-CN" altLang="en-US"/>
          </a:p>
          <a:p>
            <a:r>
              <a:rPr lang="zh-CN" altLang="en-US"/>
              <a:t>m=length(delay_final_res)*T_delay/(length(sig_2_delay ));</a:t>
            </a:r>
            <a:endParaRPr lang="zh-CN" altLang="en-US"/>
          </a:p>
          <a:p>
            <a:r>
              <a:rPr lang="zh-CN" altLang="en-US"/>
              <a:t>m=0:1/fs:m-1/fs;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50180" y="3927475"/>
            <a:ext cx="6080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验证频率不适用</a:t>
            </a:r>
            <a:endParaRPr lang="zh-CN" altLang="en-US"/>
          </a:p>
          <a:p>
            <a:r>
              <a:rPr lang="zh-CN" altLang="en-US"/>
              <a:t>f = </a:t>
            </a:r>
            <a:r>
              <a:rPr lang="en-US" altLang="zh-CN"/>
              <a:t>20</a:t>
            </a:r>
            <a:r>
              <a:rPr lang="zh-CN" altLang="en-US"/>
              <a:t>e3;%信号频率</a:t>
            </a:r>
            <a:endParaRPr lang="zh-CN" altLang="en-US"/>
          </a:p>
          <a:p>
            <a:r>
              <a:rPr lang="zh-CN" altLang="en-US"/>
              <a:t>A = 1;%信号振幅</a:t>
            </a:r>
            <a:endParaRPr lang="zh-CN" altLang="en-US"/>
          </a:p>
          <a:p>
            <a:r>
              <a:rPr lang="zh-CN" altLang="en-US"/>
              <a:t>t = 0:1/fs:T-1/fs;%时间向量</a:t>
            </a:r>
            <a:endParaRPr lang="zh-CN" altLang="en-US"/>
          </a:p>
          <a:p>
            <a:r>
              <a:rPr lang="zh-CN" altLang="en-US"/>
              <a:t>sig = A*sin(2*pi*f*t);%单频信号</a:t>
            </a:r>
            <a:endParaRPr lang="zh-CN" altLang="en-US"/>
          </a:p>
          <a:p>
            <a:r>
              <a:rPr lang="zh-CN" altLang="en-US"/>
              <a:t>zeros_1s = zeros(1, fs*T); </a:t>
            </a:r>
            <a:endParaRPr lang="zh-CN" altLang="en-US"/>
          </a:p>
          <a:p>
            <a:r>
              <a:rPr lang="zh-CN" altLang="en-US"/>
              <a:t>sig_1 = [sig, zeros_1s];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" y="4899025"/>
            <a:ext cx="4199255" cy="85788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13665" y="5836285"/>
            <a:ext cx="11820525" cy="1044575"/>
            <a:chOff x="813190" y="5813254"/>
            <a:chExt cx="10988334" cy="1044747"/>
          </a:xfrm>
        </p:grpSpPr>
        <p:pic>
          <p:nvPicPr>
            <p:cNvPr id="547" name="图片 5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799"/>
            <a:stretch>
              <a:fillRect/>
            </a:stretch>
          </p:blipFill>
          <p:spPr>
            <a:xfrm flipH="1">
              <a:off x="813190" y="5813254"/>
              <a:ext cx="4775176" cy="1044747"/>
            </a:xfrm>
            <a:custGeom>
              <a:avLst/>
              <a:gdLst>
                <a:gd name="connsiteX0" fmla="*/ 4775176 w 4775176"/>
                <a:gd name="connsiteY0" fmla="*/ 0 h 1044747"/>
                <a:gd name="connsiteX1" fmla="*/ 0 w 4775176"/>
                <a:gd name="connsiteY1" fmla="*/ 0 h 1044747"/>
                <a:gd name="connsiteX2" fmla="*/ 0 w 4775176"/>
                <a:gd name="connsiteY2" fmla="*/ 1044747 h 1044747"/>
                <a:gd name="connsiteX3" fmla="*/ 4775176 w 4775176"/>
                <a:gd name="connsiteY3" fmla="*/ 1044747 h 104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5176" h="1044747">
                  <a:moveTo>
                    <a:pt x="4775176" y="0"/>
                  </a:moveTo>
                  <a:lnTo>
                    <a:pt x="0" y="0"/>
                  </a:lnTo>
                  <a:lnTo>
                    <a:pt x="0" y="1044747"/>
                  </a:lnTo>
                  <a:lnTo>
                    <a:pt x="4775176" y="1044747"/>
                  </a:lnTo>
                  <a:close/>
                </a:path>
              </a:pathLst>
            </a:custGeom>
          </p:spPr>
        </p:pic>
        <p:pic>
          <p:nvPicPr>
            <p:cNvPr id="549" name="图片 5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658"/>
            <a:stretch>
              <a:fillRect/>
            </a:stretch>
          </p:blipFill>
          <p:spPr>
            <a:xfrm>
              <a:off x="887550" y="6278446"/>
              <a:ext cx="2005588" cy="579554"/>
            </a:xfrm>
            <a:custGeom>
              <a:avLst/>
              <a:gdLst>
                <a:gd name="connsiteX0" fmla="*/ 0 w 2005588"/>
                <a:gd name="connsiteY0" fmla="*/ 0 h 579554"/>
                <a:gd name="connsiteX1" fmla="*/ 2005588 w 2005588"/>
                <a:gd name="connsiteY1" fmla="*/ 0 h 579554"/>
                <a:gd name="connsiteX2" fmla="*/ 2005588 w 2005588"/>
                <a:gd name="connsiteY2" fmla="*/ 579554 h 579554"/>
                <a:gd name="connsiteX3" fmla="*/ 0 w 2005588"/>
                <a:gd name="connsiteY3" fmla="*/ 579554 h 57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579554">
                  <a:moveTo>
                    <a:pt x="0" y="0"/>
                  </a:moveTo>
                  <a:lnTo>
                    <a:pt x="2005588" y="0"/>
                  </a:lnTo>
                  <a:lnTo>
                    <a:pt x="2005588" y="579554"/>
                  </a:lnTo>
                  <a:lnTo>
                    <a:pt x="0" y="579554"/>
                  </a:lnTo>
                  <a:close/>
                </a:path>
              </a:pathLst>
            </a:custGeom>
          </p:spPr>
        </p:pic>
        <p:pic>
          <p:nvPicPr>
            <p:cNvPr id="551" name="图片 5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1"/>
            <a:stretch>
              <a:fillRect/>
            </a:stretch>
          </p:blipFill>
          <p:spPr>
            <a:xfrm flipH="1">
              <a:off x="1184354" y="5934786"/>
              <a:ext cx="2005588" cy="923215"/>
            </a:xfrm>
            <a:custGeom>
              <a:avLst/>
              <a:gdLst>
                <a:gd name="connsiteX0" fmla="*/ 2005588 w 2005588"/>
                <a:gd name="connsiteY0" fmla="*/ 0 h 923215"/>
                <a:gd name="connsiteX1" fmla="*/ 0 w 2005588"/>
                <a:gd name="connsiteY1" fmla="*/ 0 h 923215"/>
                <a:gd name="connsiteX2" fmla="*/ 0 w 2005588"/>
                <a:gd name="connsiteY2" fmla="*/ 923215 h 923215"/>
                <a:gd name="connsiteX3" fmla="*/ 2005588 w 2005588"/>
                <a:gd name="connsiteY3" fmla="*/ 923215 h 92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923215">
                  <a:moveTo>
                    <a:pt x="2005588" y="0"/>
                  </a:moveTo>
                  <a:lnTo>
                    <a:pt x="0" y="0"/>
                  </a:lnTo>
                  <a:lnTo>
                    <a:pt x="0" y="923215"/>
                  </a:lnTo>
                  <a:lnTo>
                    <a:pt x="2005588" y="923215"/>
                  </a:lnTo>
                  <a:close/>
                </a:path>
              </a:pathLst>
            </a:custGeom>
          </p:spPr>
        </p:pic>
        <p:pic>
          <p:nvPicPr>
            <p:cNvPr id="559" name="图片 5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41"/>
            <a:stretch>
              <a:fillRect/>
            </a:stretch>
          </p:blipFill>
          <p:spPr>
            <a:xfrm>
              <a:off x="7076372" y="6153712"/>
              <a:ext cx="2005588" cy="704289"/>
            </a:xfrm>
            <a:custGeom>
              <a:avLst/>
              <a:gdLst>
                <a:gd name="connsiteX0" fmla="*/ 0 w 2005588"/>
                <a:gd name="connsiteY0" fmla="*/ 0 h 704289"/>
                <a:gd name="connsiteX1" fmla="*/ 2005588 w 2005588"/>
                <a:gd name="connsiteY1" fmla="*/ 0 h 704289"/>
                <a:gd name="connsiteX2" fmla="*/ 2005588 w 2005588"/>
                <a:gd name="connsiteY2" fmla="*/ 704289 h 704289"/>
                <a:gd name="connsiteX3" fmla="*/ 0 w 2005588"/>
                <a:gd name="connsiteY3" fmla="*/ 704289 h 70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704289">
                  <a:moveTo>
                    <a:pt x="0" y="0"/>
                  </a:moveTo>
                  <a:lnTo>
                    <a:pt x="2005588" y="0"/>
                  </a:lnTo>
                  <a:lnTo>
                    <a:pt x="2005588" y="704289"/>
                  </a:lnTo>
                  <a:lnTo>
                    <a:pt x="0" y="704289"/>
                  </a:lnTo>
                  <a:close/>
                </a:path>
              </a:pathLst>
            </a:custGeom>
          </p:spPr>
        </p:pic>
        <p:pic>
          <p:nvPicPr>
            <p:cNvPr id="563" name="图片 5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89"/>
            <a:stretch>
              <a:fillRect/>
            </a:stretch>
          </p:blipFill>
          <p:spPr>
            <a:xfrm rot="10800000">
              <a:off x="4215267" y="6521407"/>
              <a:ext cx="6655399" cy="336593"/>
            </a:xfrm>
            <a:custGeom>
              <a:avLst/>
              <a:gdLst>
                <a:gd name="connsiteX0" fmla="*/ 6655399 w 6655399"/>
                <a:gd name="connsiteY0" fmla="*/ 336593 h 336593"/>
                <a:gd name="connsiteX1" fmla="*/ 0 w 6655399"/>
                <a:gd name="connsiteY1" fmla="*/ 336593 h 336593"/>
                <a:gd name="connsiteX2" fmla="*/ 0 w 6655399"/>
                <a:gd name="connsiteY2" fmla="*/ 0 h 336593"/>
                <a:gd name="connsiteX3" fmla="*/ 6655399 w 6655399"/>
                <a:gd name="connsiteY3" fmla="*/ 0 h 33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336593">
                  <a:moveTo>
                    <a:pt x="6655399" y="336593"/>
                  </a:moveTo>
                  <a:lnTo>
                    <a:pt x="0" y="336593"/>
                  </a:lnTo>
                  <a:lnTo>
                    <a:pt x="0" y="0"/>
                  </a:lnTo>
                  <a:lnTo>
                    <a:pt x="6655399" y="0"/>
                  </a:lnTo>
                  <a:close/>
                </a:path>
              </a:pathLst>
            </a:custGeom>
          </p:spPr>
        </p:pic>
        <p:pic>
          <p:nvPicPr>
            <p:cNvPr id="567" name="图片 5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083"/>
            <a:stretch>
              <a:fillRect/>
            </a:stretch>
          </p:blipFill>
          <p:spPr>
            <a:xfrm flipH="1">
              <a:off x="872534" y="6595652"/>
              <a:ext cx="4749497" cy="262349"/>
            </a:xfrm>
            <a:custGeom>
              <a:avLst/>
              <a:gdLst>
                <a:gd name="connsiteX0" fmla="*/ 4749497 w 4749497"/>
                <a:gd name="connsiteY0" fmla="*/ 0 h 262349"/>
                <a:gd name="connsiteX1" fmla="*/ 0 w 4749497"/>
                <a:gd name="connsiteY1" fmla="*/ 0 h 262349"/>
                <a:gd name="connsiteX2" fmla="*/ 0 w 4749497"/>
                <a:gd name="connsiteY2" fmla="*/ 262349 h 262349"/>
                <a:gd name="connsiteX3" fmla="*/ 4749497 w 4749497"/>
                <a:gd name="connsiteY3" fmla="*/ 262349 h 2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497" h="262349">
                  <a:moveTo>
                    <a:pt x="4749497" y="0"/>
                  </a:moveTo>
                  <a:lnTo>
                    <a:pt x="0" y="0"/>
                  </a:lnTo>
                  <a:lnTo>
                    <a:pt x="0" y="262349"/>
                  </a:lnTo>
                  <a:lnTo>
                    <a:pt x="4749497" y="262349"/>
                  </a:lnTo>
                  <a:close/>
                </a:path>
              </a:pathLst>
            </a:custGeom>
          </p:spPr>
        </p:pic>
        <p:pic>
          <p:nvPicPr>
            <p:cNvPr id="569" name="图片 5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035"/>
            <a:stretch>
              <a:fillRect/>
            </a:stretch>
          </p:blipFill>
          <p:spPr>
            <a:xfrm>
              <a:off x="1975864" y="6111690"/>
              <a:ext cx="3836696" cy="746311"/>
            </a:xfrm>
            <a:custGeom>
              <a:avLst/>
              <a:gdLst>
                <a:gd name="connsiteX0" fmla="*/ 0 w 3836696"/>
                <a:gd name="connsiteY0" fmla="*/ 0 h 746311"/>
                <a:gd name="connsiteX1" fmla="*/ 3836696 w 3836696"/>
                <a:gd name="connsiteY1" fmla="*/ 0 h 746311"/>
                <a:gd name="connsiteX2" fmla="*/ 3836696 w 3836696"/>
                <a:gd name="connsiteY2" fmla="*/ 746311 h 746311"/>
                <a:gd name="connsiteX3" fmla="*/ 0 w 3836696"/>
                <a:gd name="connsiteY3" fmla="*/ 746311 h 74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746311">
                  <a:moveTo>
                    <a:pt x="0" y="0"/>
                  </a:moveTo>
                  <a:lnTo>
                    <a:pt x="3836696" y="0"/>
                  </a:lnTo>
                  <a:lnTo>
                    <a:pt x="3836696" y="746311"/>
                  </a:lnTo>
                  <a:lnTo>
                    <a:pt x="0" y="746311"/>
                  </a:lnTo>
                  <a:close/>
                </a:path>
              </a:pathLst>
            </a:custGeom>
          </p:spPr>
        </p:pic>
        <p:pic>
          <p:nvPicPr>
            <p:cNvPr id="571" name="图片 5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59"/>
            <a:stretch>
              <a:fillRect/>
            </a:stretch>
          </p:blipFill>
          <p:spPr>
            <a:xfrm>
              <a:off x="1595021" y="6622273"/>
              <a:ext cx="6655399" cy="235727"/>
            </a:xfrm>
            <a:custGeom>
              <a:avLst/>
              <a:gdLst>
                <a:gd name="connsiteX0" fmla="*/ 0 w 6655399"/>
                <a:gd name="connsiteY0" fmla="*/ 0 h 235727"/>
                <a:gd name="connsiteX1" fmla="*/ 6655399 w 6655399"/>
                <a:gd name="connsiteY1" fmla="*/ 0 h 235727"/>
                <a:gd name="connsiteX2" fmla="*/ 6655399 w 6655399"/>
                <a:gd name="connsiteY2" fmla="*/ 235727 h 235727"/>
                <a:gd name="connsiteX3" fmla="*/ 0 w 6655399"/>
                <a:gd name="connsiteY3" fmla="*/ 235727 h 23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399" h="235727">
                  <a:moveTo>
                    <a:pt x="0" y="0"/>
                  </a:moveTo>
                  <a:lnTo>
                    <a:pt x="6655399" y="0"/>
                  </a:lnTo>
                  <a:lnTo>
                    <a:pt x="6655399" y="235727"/>
                  </a:lnTo>
                  <a:lnTo>
                    <a:pt x="0" y="235727"/>
                  </a:lnTo>
                  <a:close/>
                </a:path>
              </a:pathLst>
            </a:custGeom>
          </p:spPr>
        </p:pic>
        <p:pic>
          <p:nvPicPr>
            <p:cNvPr id="573" name="图片 5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22"/>
            <a:stretch>
              <a:fillRect/>
            </a:stretch>
          </p:blipFill>
          <p:spPr>
            <a:xfrm>
              <a:off x="7955080" y="6646762"/>
              <a:ext cx="3836696" cy="211239"/>
            </a:xfrm>
            <a:custGeom>
              <a:avLst/>
              <a:gdLst>
                <a:gd name="connsiteX0" fmla="*/ 0 w 3836696"/>
                <a:gd name="connsiteY0" fmla="*/ 0 h 211239"/>
                <a:gd name="connsiteX1" fmla="*/ 3836696 w 3836696"/>
                <a:gd name="connsiteY1" fmla="*/ 0 h 211239"/>
                <a:gd name="connsiteX2" fmla="*/ 3836696 w 3836696"/>
                <a:gd name="connsiteY2" fmla="*/ 211239 h 211239"/>
                <a:gd name="connsiteX3" fmla="*/ 0 w 3836696"/>
                <a:gd name="connsiteY3" fmla="*/ 211239 h 21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211239">
                  <a:moveTo>
                    <a:pt x="0" y="0"/>
                  </a:moveTo>
                  <a:lnTo>
                    <a:pt x="3836696" y="0"/>
                  </a:lnTo>
                  <a:lnTo>
                    <a:pt x="3836696" y="211239"/>
                  </a:lnTo>
                  <a:lnTo>
                    <a:pt x="0" y="211239"/>
                  </a:lnTo>
                  <a:close/>
                </a:path>
              </a:pathLst>
            </a:custGeom>
          </p:spPr>
        </p:pic>
        <p:pic>
          <p:nvPicPr>
            <p:cNvPr id="575" name="图片 5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204"/>
            <a:stretch>
              <a:fillRect/>
            </a:stretch>
          </p:blipFill>
          <p:spPr>
            <a:xfrm>
              <a:off x="5731737" y="6541516"/>
              <a:ext cx="3836696" cy="316485"/>
            </a:xfrm>
            <a:custGeom>
              <a:avLst/>
              <a:gdLst>
                <a:gd name="connsiteX0" fmla="*/ 0 w 3836696"/>
                <a:gd name="connsiteY0" fmla="*/ 0 h 316485"/>
                <a:gd name="connsiteX1" fmla="*/ 3836696 w 3836696"/>
                <a:gd name="connsiteY1" fmla="*/ 0 h 316485"/>
                <a:gd name="connsiteX2" fmla="*/ 3836696 w 3836696"/>
                <a:gd name="connsiteY2" fmla="*/ 316485 h 316485"/>
                <a:gd name="connsiteX3" fmla="*/ 0 w 3836696"/>
                <a:gd name="connsiteY3" fmla="*/ 316485 h 31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316485">
                  <a:moveTo>
                    <a:pt x="0" y="0"/>
                  </a:moveTo>
                  <a:lnTo>
                    <a:pt x="3836696" y="0"/>
                  </a:lnTo>
                  <a:lnTo>
                    <a:pt x="3836696" y="316485"/>
                  </a:lnTo>
                  <a:lnTo>
                    <a:pt x="0" y="316485"/>
                  </a:lnTo>
                  <a:close/>
                </a:path>
              </a:pathLst>
            </a:custGeom>
          </p:spPr>
        </p:pic>
        <p:pic>
          <p:nvPicPr>
            <p:cNvPr id="577" name="图片 5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09"/>
            <a:stretch>
              <a:fillRect/>
            </a:stretch>
          </p:blipFill>
          <p:spPr>
            <a:xfrm>
              <a:off x="7964828" y="6289070"/>
              <a:ext cx="3836696" cy="568931"/>
            </a:xfrm>
            <a:custGeom>
              <a:avLst/>
              <a:gdLst>
                <a:gd name="connsiteX0" fmla="*/ 0 w 3836696"/>
                <a:gd name="connsiteY0" fmla="*/ 0 h 568931"/>
                <a:gd name="connsiteX1" fmla="*/ 3836696 w 3836696"/>
                <a:gd name="connsiteY1" fmla="*/ 0 h 568931"/>
                <a:gd name="connsiteX2" fmla="*/ 3836696 w 3836696"/>
                <a:gd name="connsiteY2" fmla="*/ 568931 h 568931"/>
                <a:gd name="connsiteX3" fmla="*/ 0 w 3836696"/>
                <a:gd name="connsiteY3" fmla="*/ 568931 h 56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568931">
                  <a:moveTo>
                    <a:pt x="0" y="0"/>
                  </a:moveTo>
                  <a:lnTo>
                    <a:pt x="3836696" y="0"/>
                  </a:lnTo>
                  <a:lnTo>
                    <a:pt x="3836696" y="568931"/>
                  </a:lnTo>
                  <a:lnTo>
                    <a:pt x="0" y="568931"/>
                  </a:lnTo>
                  <a:close/>
                </a:path>
              </a:pathLst>
            </a:custGeom>
          </p:spPr>
        </p:pic>
        <p:pic>
          <p:nvPicPr>
            <p:cNvPr id="579" name="图片 5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807"/>
            <a:stretch>
              <a:fillRect/>
            </a:stretch>
          </p:blipFill>
          <p:spPr>
            <a:xfrm>
              <a:off x="6879686" y="6676724"/>
              <a:ext cx="3836696" cy="181277"/>
            </a:xfrm>
            <a:custGeom>
              <a:avLst/>
              <a:gdLst>
                <a:gd name="connsiteX0" fmla="*/ 0 w 3836696"/>
                <a:gd name="connsiteY0" fmla="*/ 0 h 181277"/>
                <a:gd name="connsiteX1" fmla="*/ 3836696 w 3836696"/>
                <a:gd name="connsiteY1" fmla="*/ 0 h 181277"/>
                <a:gd name="connsiteX2" fmla="*/ 3836696 w 3836696"/>
                <a:gd name="connsiteY2" fmla="*/ 181277 h 181277"/>
                <a:gd name="connsiteX3" fmla="*/ 0 w 3836696"/>
                <a:gd name="connsiteY3" fmla="*/ 181277 h 18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181277">
                  <a:moveTo>
                    <a:pt x="0" y="0"/>
                  </a:moveTo>
                  <a:lnTo>
                    <a:pt x="3836696" y="0"/>
                  </a:lnTo>
                  <a:lnTo>
                    <a:pt x="3836696" y="181277"/>
                  </a:lnTo>
                  <a:lnTo>
                    <a:pt x="0" y="181277"/>
                  </a:lnTo>
                  <a:close/>
                </a:path>
              </a:pathLst>
            </a:custGeom>
          </p:spPr>
        </p:pic>
        <p:pic>
          <p:nvPicPr>
            <p:cNvPr id="581" name="图片 5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95"/>
            <a:stretch>
              <a:fillRect/>
            </a:stretch>
          </p:blipFill>
          <p:spPr>
            <a:xfrm>
              <a:off x="6283302" y="6060480"/>
              <a:ext cx="3683889" cy="797521"/>
            </a:xfrm>
            <a:custGeom>
              <a:avLst/>
              <a:gdLst>
                <a:gd name="connsiteX0" fmla="*/ 0 w 3683889"/>
                <a:gd name="connsiteY0" fmla="*/ 0 h 797521"/>
                <a:gd name="connsiteX1" fmla="*/ 3683889 w 3683889"/>
                <a:gd name="connsiteY1" fmla="*/ 0 h 797521"/>
                <a:gd name="connsiteX2" fmla="*/ 3683889 w 3683889"/>
                <a:gd name="connsiteY2" fmla="*/ 797521 h 797521"/>
                <a:gd name="connsiteX3" fmla="*/ 0 w 3683889"/>
                <a:gd name="connsiteY3" fmla="*/ 797521 h 79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89" h="797521">
                  <a:moveTo>
                    <a:pt x="0" y="0"/>
                  </a:moveTo>
                  <a:lnTo>
                    <a:pt x="3683889" y="0"/>
                  </a:lnTo>
                  <a:lnTo>
                    <a:pt x="3683889" y="797521"/>
                  </a:lnTo>
                  <a:lnTo>
                    <a:pt x="0" y="797521"/>
                  </a:lnTo>
                  <a:close/>
                </a:path>
              </a:pathLst>
            </a:custGeom>
          </p:spPr>
        </p:pic>
        <p:pic>
          <p:nvPicPr>
            <p:cNvPr id="583" name="图片 5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27"/>
            <a:stretch>
              <a:fillRect/>
            </a:stretch>
          </p:blipFill>
          <p:spPr>
            <a:xfrm>
              <a:off x="6404721" y="6403660"/>
              <a:ext cx="2005588" cy="454341"/>
            </a:xfrm>
            <a:custGeom>
              <a:avLst/>
              <a:gdLst>
                <a:gd name="connsiteX0" fmla="*/ 0 w 2005588"/>
                <a:gd name="connsiteY0" fmla="*/ 0 h 454341"/>
                <a:gd name="connsiteX1" fmla="*/ 2005588 w 2005588"/>
                <a:gd name="connsiteY1" fmla="*/ 0 h 454341"/>
                <a:gd name="connsiteX2" fmla="*/ 2005588 w 2005588"/>
                <a:gd name="connsiteY2" fmla="*/ 454341 h 454341"/>
                <a:gd name="connsiteX3" fmla="*/ 0 w 2005588"/>
                <a:gd name="connsiteY3" fmla="*/ 454341 h 4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454341">
                  <a:moveTo>
                    <a:pt x="0" y="0"/>
                  </a:moveTo>
                  <a:lnTo>
                    <a:pt x="2005588" y="0"/>
                  </a:lnTo>
                  <a:lnTo>
                    <a:pt x="2005588" y="454341"/>
                  </a:lnTo>
                  <a:lnTo>
                    <a:pt x="0" y="454341"/>
                  </a:lnTo>
                  <a:close/>
                </a:path>
              </a:pathLst>
            </a:custGeom>
          </p:spPr>
        </p:pic>
        <p:pic>
          <p:nvPicPr>
            <p:cNvPr id="585" name="图片 5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79"/>
            <a:stretch>
              <a:fillRect/>
            </a:stretch>
          </p:blipFill>
          <p:spPr>
            <a:xfrm>
              <a:off x="3236037" y="6446822"/>
              <a:ext cx="3836696" cy="411179"/>
            </a:xfrm>
            <a:custGeom>
              <a:avLst/>
              <a:gdLst>
                <a:gd name="connsiteX0" fmla="*/ 0 w 3836696"/>
                <a:gd name="connsiteY0" fmla="*/ 0 h 411179"/>
                <a:gd name="connsiteX1" fmla="*/ 3836696 w 3836696"/>
                <a:gd name="connsiteY1" fmla="*/ 0 h 411179"/>
                <a:gd name="connsiteX2" fmla="*/ 3836696 w 3836696"/>
                <a:gd name="connsiteY2" fmla="*/ 411179 h 411179"/>
                <a:gd name="connsiteX3" fmla="*/ 0 w 3836696"/>
                <a:gd name="connsiteY3" fmla="*/ 411179 h 4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11179">
                  <a:moveTo>
                    <a:pt x="0" y="0"/>
                  </a:moveTo>
                  <a:lnTo>
                    <a:pt x="3836696" y="0"/>
                  </a:lnTo>
                  <a:lnTo>
                    <a:pt x="3836696" y="411179"/>
                  </a:lnTo>
                  <a:lnTo>
                    <a:pt x="0" y="411179"/>
                  </a:lnTo>
                  <a:close/>
                </a:path>
              </a:pathLst>
            </a:custGeom>
          </p:spPr>
        </p:pic>
        <p:pic>
          <p:nvPicPr>
            <p:cNvPr id="587" name="图片 5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011"/>
            <a:stretch>
              <a:fillRect/>
            </a:stretch>
          </p:blipFill>
          <p:spPr>
            <a:xfrm>
              <a:off x="5013260" y="6413596"/>
              <a:ext cx="3836696" cy="444405"/>
            </a:xfrm>
            <a:custGeom>
              <a:avLst/>
              <a:gdLst>
                <a:gd name="connsiteX0" fmla="*/ 0 w 3836696"/>
                <a:gd name="connsiteY0" fmla="*/ 0 h 444405"/>
                <a:gd name="connsiteX1" fmla="*/ 3836696 w 3836696"/>
                <a:gd name="connsiteY1" fmla="*/ 0 h 444405"/>
                <a:gd name="connsiteX2" fmla="*/ 3836696 w 3836696"/>
                <a:gd name="connsiteY2" fmla="*/ 444405 h 444405"/>
                <a:gd name="connsiteX3" fmla="*/ 0 w 3836696"/>
                <a:gd name="connsiteY3" fmla="*/ 444405 h 44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696" h="444405">
                  <a:moveTo>
                    <a:pt x="0" y="0"/>
                  </a:moveTo>
                  <a:lnTo>
                    <a:pt x="3836696" y="0"/>
                  </a:lnTo>
                  <a:lnTo>
                    <a:pt x="3836696" y="444405"/>
                  </a:lnTo>
                  <a:lnTo>
                    <a:pt x="0" y="444405"/>
                  </a:lnTo>
                  <a:close/>
                </a:path>
              </a:pathLst>
            </a:custGeom>
          </p:spPr>
        </p:pic>
        <p:pic>
          <p:nvPicPr>
            <p:cNvPr id="595" name="图片 5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74"/>
            <a:stretch>
              <a:fillRect/>
            </a:stretch>
          </p:blipFill>
          <p:spPr>
            <a:xfrm flipH="1">
              <a:off x="8325685" y="6675549"/>
              <a:ext cx="2005588" cy="182451"/>
            </a:xfrm>
            <a:custGeom>
              <a:avLst/>
              <a:gdLst>
                <a:gd name="connsiteX0" fmla="*/ 2005588 w 2005588"/>
                <a:gd name="connsiteY0" fmla="*/ 0 h 182451"/>
                <a:gd name="connsiteX1" fmla="*/ 0 w 2005588"/>
                <a:gd name="connsiteY1" fmla="*/ 0 h 182451"/>
                <a:gd name="connsiteX2" fmla="*/ 0 w 2005588"/>
                <a:gd name="connsiteY2" fmla="*/ 182451 h 182451"/>
                <a:gd name="connsiteX3" fmla="*/ 2005588 w 2005588"/>
                <a:gd name="connsiteY3" fmla="*/ 182451 h 18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88" h="182451">
                  <a:moveTo>
                    <a:pt x="2005588" y="0"/>
                  </a:moveTo>
                  <a:lnTo>
                    <a:pt x="0" y="0"/>
                  </a:lnTo>
                  <a:lnTo>
                    <a:pt x="0" y="182451"/>
                  </a:lnTo>
                  <a:lnTo>
                    <a:pt x="2005588" y="182451"/>
                  </a:lnTo>
                  <a:close/>
                </a:path>
              </a:pathLst>
            </a:custGeom>
          </p:spPr>
        </p:pic>
      </p:grpSp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60100" y="67945"/>
            <a:ext cx="717550" cy="716915"/>
          </a:xfrm>
          <a:prstGeom prst="rect">
            <a:avLst/>
          </a:prstGeom>
        </p:spPr>
      </p:pic>
      <p:sp>
        <p:nvSpPr>
          <p:cNvPr id="48" name="任意多边形: 形状 47" title="Icon of a rocket"/>
          <p:cNvSpPr>
            <a:spLocks noChangeAspect="1" noEditPoints="1"/>
          </p:cNvSpPr>
          <p:nvPr/>
        </p:nvSpPr>
        <p:spPr bwMode="auto">
          <a:xfrm>
            <a:off x="227965" y="294005"/>
            <a:ext cx="478155" cy="36830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1357459"/>
            <a:ext cx="4732768" cy="2462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324" y="1333202"/>
            <a:ext cx="4543550" cy="24744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" y="4357358"/>
            <a:ext cx="4543551" cy="23689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324" y="4357358"/>
            <a:ext cx="4543551" cy="23348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82464" y="963870"/>
            <a:ext cx="258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原信号通过匹配滤波器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424633" y="988127"/>
            <a:ext cx="3244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延时后的信号通过匹配滤波器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8659" y="3988026"/>
            <a:ext cx="236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匹配滤波器与原信号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46503" y="4052427"/>
            <a:ext cx="360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改变频率后，将信号频率变为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20K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10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11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12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13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14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15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16.xml><?xml version="1.0" encoding="utf-8"?>
<p:tagLst xmlns:p="http://schemas.openxmlformats.org/presentationml/2006/main">
  <p:tag name="KSO_WM_UNIT_TABLE_BEAUTIFY" val="smartTable{bf99bc7f-9620-433b-bf33-9fe83f11aa9e}"/>
</p:tagLst>
</file>

<file path=ppt/tags/tag17.xml><?xml version="1.0" encoding="utf-8"?>
<p:tagLst xmlns:p="http://schemas.openxmlformats.org/presentationml/2006/main">
  <p:tag name="KSO_WM_UNIT_TABLE_BEAUTIFY" val="smartTable{5d13690f-6c06-4651-a4c8-d70b25a4fd30}"/>
</p:tagLst>
</file>

<file path=ppt/tags/tag18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19.xml><?xml version="1.0" encoding="utf-8"?>
<p:tagLst xmlns:p="http://schemas.openxmlformats.org/presentationml/2006/main">
  <p:tag name="KSO_WM_UNIT_TABLE_BEAUTIFY" val="smartTable{523188df-601e-4865-8d5a-9903fad65812}"/>
</p:tagLst>
</file>

<file path=ppt/tags/tag2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0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1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2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3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4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5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6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7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28.xml><?xml version="1.0" encoding="utf-8"?>
<p:tagLst xmlns:p="http://schemas.openxmlformats.org/presentationml/2006/main">
  <p:tag name="KSO_WM_UNIT_TABLE_BEAUTIFY" val="smartTable{2737ab8c-9e82-4b9d-afea-05ea4e12a85c}"/>
</p:tagLst>
</file>

<file path=ppt/tags/tag29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3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30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31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32.xml><?xml version="1.0" encoding="utf-8"?>
<p:tagLst xmlns:p="http://schemas.openxmlformats.org/presentationml/2006/main">
  <p:tag name="KSO_WM_UNIT_TABLE_BEAUTIFY" val="smartTable{9a6a7a20-f0df-4bd2-89ad-9e5e248d802a}"/>
</p:tagLst>
</file>

<file path=ppt/tags/tag33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34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4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5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6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7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8.xml><?xml version="1.0" encoding="utf-8"?>
<p:tagLst xmlns:p="http://schemas.openxmlformats.org/presentationml/2006/main">
  <p:tag name="KSO_WM_UNIT_PLACING_PICTURE_USER_VIEWPORT" val="{&quot;height&quot;:1448,&quot;width&quot;:1449}"/>
</p:tagLst>
</file>

<file path=ppt/tags/tag9.xml><?xml version="1.0" encoding="utf-8"?>
<p:tagLst xmlns:p="http://schemas.openxmlformats.org/presentationml/2006/main">
  <p:tag name="KSO_WM_UNIT_PLACING_PICTURE_USER_VIEWPORT" val="{&quot;height&quot;:1448,&quot;width&quot;:1449}"/>
</p:tagLst>
</file>

<file path=ppt/theme/theme1.xml><?xml version="1.0" encoding="utf-8"?>
<a:theme xmlns:a="http://schemas.openxmlformats.org/drawingml/2006/main" name="Office 主题​​">
  <a:themeElements>
    <a:clrScheme name="精品商务简约两色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631B"/>
      </a:accent1>
      <a:accent2>
        <a:srgbClr val="435AE5"/>
      </a:accent2>
      <a:accent3>
        <a:srgbClr val="0E215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F2631B"/>
      </a:accent2>
      <a:accent3>
        <a:srgbClr val="0E215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自定义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6722</Words>
  <Application>WPS 演示</Application>
  <PresentationFormat>宽屏</PresentationFormat>
  <Paragraphs>618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Calibri</vt:lpstr>
      <vt:lpstr>Times New Roman</vt:lpstr>
      <vt:lpstr>等线</vt:lpstr>
      <vt:lpstr>Arial Unicode MS</vt:lpstr>
      <vt:lpstr>等线 Light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Zhenyu Xu</dc:creator>
  <cp:lastModifiedBy>活力大厦B</cp:lastModifiedBy>
  <cp:revision>108</cp:revision>
  <dcterms:created xsi:type="dcterms:W3CDTF">2019-10-16T02:29:00Z</dcterms:created>
  <dcterms:modified xsi:type="dcterms:W3CDTF">2023-05-31T14:38:26Z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2019-10-16T02:38:21.8197595Z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5cd17c32-d69b-4896-9dcb-279e24c36fda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2052-11.1.0.9175</vt:lpwstr>
  </property>
</Properties>
</file>