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94648"/>
  </p:normalViewPr>
  <p:slideViewPr>
    <p:cSldViewPr snapToGrid="0" snapToObjects="1">
      <p:cViewPr varScale="1">
        <p:scale>
          <a:sx n="216" d="100"/>
          <a:sy n="216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8530-7434-1A41-8E97-BF975033FDE8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1357-7FC3-FF4C-B48E-F6475961BC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71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1357-7FC3-FF4C-B48E-F6475961BC7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5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3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8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4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6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2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1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0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70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98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9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7FE9-97EE-2D4D-8F34-0E0C7EA3126A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4349-0A18-6B45-92F1-074796984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7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reacted.io/zh-hans/a-complete-guide-to-useeff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spect.com/detail/54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reacted.io/zh-hans/why-do-hooks-rely-on-call-ord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7130" y="609599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shouldComponentUpdate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237130" y="1452283"/>
            <a:ext cx="74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做优化的时候需要用到，所以 </a:t>
            </a:r>
            <a:r>
              <a:rPr lang="en-US" altLang="zh-CN" dirty="0"/>
              <a:t>react </a:t>
            </a:r>
            <a:r>
              <a:rPr lang="zh-CN" altLang="en-US" dirty="0"/>
              <a:t>提供可改变 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的方法。</a:t>
            </a:r>
          </a:p>
          <a:p>
            <a:r>
              <a:rPr lang="zh-CN" altLang="en-US" dirty="0"/>
              <a:t>通过返回的 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false,</a:t>
            </a:r>
            <a:r>
              <a:rPr lang="zh-CN" altLang="en-US" dirty="0"/>
              <a:t>来判断是否执行 </a:t>
            </a:r>
            <a:r>
              <a:rPr lang="en-US" altLang="zh-CN" dirty="0"/>
              <a:t>render().</a:t>
            </a:r>
            <a:r>
              <a:rPr lang="zh-CN" altLang="en-US" dirty="0"/>
              <a:t>默认返回 </a:t>
            </a:r>
            <a:r>
              <a:rPr lang="en-US" altLang="zh-CN" dirty="0"/>
              <a:t>true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2294967"/>
            <a:ext cx="7683500" cy="30479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7130" y="5773271"/>
            <a:ext cx="1209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React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 err="1">
                <a:latin typeface="+mj-ea"/>
              </a:rPr>
              <a:t>pureComponent</a:t>
            </a:r>
            <a:r>
              <a:rPr kumimoji="1" lang="zh-CN" altLang="en-US" sz="2000" b="1" dirty="0">
                <a:latin typeface="+mj-ea"/>
              </a:rPr>
              <a:t> </a:t>
            </a:r>
            <a:r>
              <a:rPr kumimoji="1" lang="en-US" altLang="zh-CN" sz="2000" b="1" dirty="0">
                <a:latin typeface="+mj-ea"/>
              </a:rPr>
              <a:t>,</a:t>
            </a:r>
            <a:r>
              <a:rPr kumimoji="1" lang="en-US" altLang="zh-CN" sz="2000" b="1" dirty="0" err="1">
                <a:latin typeface="+mj-ea"/>
              </a:rPr>
              <a:t>React.memo</a:t>
            </a:r>
            <a:r>
              <a:rPr kumimoji="1" lang="zh-CN" altLang="en-US" sz="2000" b="1" dirty="0">
                <a:latin typeface="+mj-ea"/>
              </a:rPr>
              <a:t> </a:t>
            </a:r>
            <a:endParaRPr kumimoji="1" lang="en-US" altLang="zh-CN" sz="2000" b="1" dirty="0">
              <a:latin typeface="+mj-ea"/>
            </a:endParaRPr>
          </a:p>
          <a:p>
            <a:r>
              <a:rPr kumimoji="1" lang="zh-CN" altLang="en-US" sz="2000" b="1" dirty="0">
                <a:latin typeface="+mj-ea"/>
              </a:rPr>
              <a:t>在</a:t>
            </a:r>
            <a:r>
              <a:rPr kumimoji="1" lang="en-US" altLang="zh-CN" sz="2000" b="1" dirty="0" err="1">
                <a:latin typeface="+mj-ea"/>
              </a:rPr>
              <a:t>shouldComponentUpdate</a:t>
            </a:r>
            <a:r>
              <a:rPr kumimoji="1" lang="zh-CN" altLang="en-US" sz="2000" b="1" dirty="0">
                <a:latin typeface="+mj-ea"/>
              </a:rPr>
              <a:t>时对</a:t>
            </a:r>
            <a:r>
              <a:rPr kumimoji="1" lang="en-US" altLang="zh-CN" sz="2000" b="1" dirty="0">
                <a:latin typeface="+mj-ea"/>
              </a:rPr>
              <a:t>props</a:t>
            </a:r>
            <a:r>
              <a:rPr kumimoji="1" lang="zh-CN" altLang="en-US" sz="2000" b="1" dirty="0">
                <a:latin typeface="+mj-ea"/>
              </a:rPr>
              <a:t>和</a:t>
            </a:r>
            <a:r>
              <a:rPr kumimoji="1" lang="en-US" altLang="zh-CN" sz="2000" b="1" dirty="0">
                <a:latin typeface="+mj-ea"/>
              </a:rPr>
              <a:t>state</a:t>
            </a:r>
            <a:r>
              <a:rPr kumimoji="1" lang="zh-CN" altLang="en-US" sz="2000" b="1" dirty="0">
                <a:latin typeface="+mj-ea"/>
              </a:rPr>
              <a:t>做了浅比较，实现了优化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701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useRef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6"/>
          </a:xfrm>
        </p:spPr>
        <p:txBody>
          <a:bodyPr>
            <a:normAutofit/>
          </a:bodyPr>
          <a:lstStyle/>
          <a:p>
            <a:r>
              <a:rPr lang="en-US" altLang="zh-CN" sz="2000" b="1" dirty="0" err="1">
                <a:effectLst/>
              </a:rPr>
              <a:t>const</a:t>
            </a:r>
            <a:r>
              <a:rPr lang="en-US" altLang="zh-CN" sz="2000" dirty="0"/>
              <a:t> ref </a:t>
            </a:r>
            <a:r>
              <a:rPr lang="en-US" altLang="zh-CN" sz="2000" b="1" dirty="0">
                <a:effectLst/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useRef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r>
              <a:rPr lang="en-US" altLang="zh-CN" sz="2000" dirty="0"/>
              <a:t>ref</a:t>
            </a:r>
            <a:r>
              <a:rPr kumimoji="1" lang="zh-CN" altLang="en-US" sz="2000" dirty="0"/>
              <a:t>可以用来保存一些值，这些值不会触发刷新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因为</a:t>
            </a:r>
            <a:r>
              <a:rPr kumimoji="1" lang="en-US" altLang="zh-CN" sz="2000" dirty="0" err="1"/>
              <a:t>useRef</a:t>
            </a:r>
            <a:r>
              <a:rPr kumimoji="1" lang="zh-CN" altLang="en-US" sz="2000" dirty="0"/>
              <a:t> 会</a:t>
            </a:r>
            <a:r>
              <a:rPr kumimoji="1" lang="zh-CN" altLang="en-US" sz="2000"/>
              <a:t>保持引用不变。</a:t>
            </a:r>
            <a:endParaRPr kumimoji="1" lang="en-US" altLang="zh-CN" sz="2000"/>
          </a:p>
          <a:p>
            <a:r>
              <a:rPr kumimoji="1" lang="zh-CN" altLang="en-US" sz="2000" dirty="0"/>
              <a:t> 在第一次渲染的时候为默认值。可以通过</a:t>
            </a:r>
            <a:r>
              <a:rPr kumimoji="1" lang="en-US" altLang="zh-CN" sz="2000" dirty="0" err="1"/>
              <a:t>ref.current</a:t>
            </a:r>
            <a:r>
              <a:rPr kumimoji="1" lang="zh-CN" altLang="en-US" sz="2000" dirty="0"/>
              <a:t> 显示的更改值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如果没有显示的更改值，那无论渲染多少次，</a:t>
            </a:r>
            <a:r>
              <a:rPr kumimoji="1" lang="en-US" altLang="zh-CN" sz="2000" dirty="0" err="1"/>
              <a:t>ref.current</a:t>
            </a:r>
            <a:r>
              <a:rPr kumimoji="1" lang="zh-CN" altLang="en-US" sz="2000" dirty="0"/>
              <a:t> 都不会变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chemeClr val="accent1"/>
                </a:solidFill>
              </a:rPr>
              <a:t>应用：</a:t>
            </a:r>
            <a:endParaRPr kumimoji="1" lang="en-US" altLang="zh-CN" sz="2000" dirty="0">
              <a:solidFill>
                <a:schemeClr val="accent1"/>
              </a:solidFill>
            </a:endParaRPr>
          </a:p>
          <a:p>
            <a:r>
              <a:rPr kumimoji="1" lang="zh-CN" altLang="en-US" sz="2000" dirty="0"/>
              <a:t>存储</a:t>
            </a:r>
            <a:r>
              <a:rPr kumimoji="1" lang="en-US" altLang="zh-CN" sz="2000" dirty="0" err="1"/>
              <a:t>dom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ref</a:t>
            </a:r>
          </a:p>
          <a:p>
            <a:r>
              <a:rPr kumimoji="1" lang="zh-CN" altLang="en-US" sz="2000" dirty="0"/>
              <a:t>存储一些不变得值或方法</a:t>
            </a:r>
            <a:endParaRPr kumimoji="1" lang="en-US" altLang="zh-CN" sz="2000" dirty="0"/>
          </a:p>
          <a:p>
            <a:r>
              <a:rPr kumimoji="1" lang="zh-CN" altLang="en-US" sz="2000" dirty="0"/>
              <a:t>封装</a:t>
            </a:r>
            <a:r>
              <a:rPr kumimoji="1" lang="en-US" altLang="zh-CN" sz="2000" dirty="0" err="1"/>
              <a:t>usePrevious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获取上一个</a:t>
            </a:r>
            <a:r>
              <a:rPr kumimoji="1" lang="en-US" altLang="zh-CN" sz="2000" dirty="0"/>
              <a:t>props</a:t>
            </a:r>
            <a:r>
              <a:rPr kumimoji="1" lang="zh-CN" altLang="en-US" sz="2000" dirty="0"/>
              <a:t>的值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3" y="4424362"/>
            <a:ext cx="7747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useReducer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功能同</a:t>
            </a:r>
            <a:r>
              <a:rPr kumimoji="1" lang="en-US" altLang="zh-CN" dirty="0" err="1"/>
              <a:t>useState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但在处理一些复杂的逻辑时可以用到，同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的工作模式，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813050"/>
            <a:ext cx="778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b="1" dirty="0"/>
              <a:t> </a:t>
            </a:r>
            <a:r>
              <a:rPr lang="en-US" altLang="zh-CN" dirty="0" err="1"/>
              <a:t>useSelector</a:t>
            </a:r>
            <a:r>
              <a:rPr lang="en-US" altLang="zh-CN" dirty="0"/>
              <a:t>, </a:t>
            </a:r>
            <a:r>
              <a:rPr lang="en-US" altLang="zh-CN" dirty="0" err="1"/>
              <a:t>useDispatch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useSelector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 中的值，</a:t>
            </a:r>
            <a:r>
              <a:rPr lang="en-US" altLang="zh-CN" dirty="0"/>
              <a:t> </a:t>
            </a:r>
            <a:r>
              <a:rPr lang="en-US" altLang="zh-CN" dirty="0" err="1"/>
              <a:t>useDispatch</a:t>
            </a:r>
            <a:r>
              <a:rPr lang="en-US" altLang="zh-CN" dirty="0"/>
              <a:t> </a:t>
            </a:r>
            <a:r>
              <a:rPr lang="zh-CN" altLang="en-US" dirty="0"/>
              <a:t> 修改</a:t>
            </a:r>
            <a:r>
              <a:rPr lang="en-US" altLang="zh-CN" dirty="0"/>
              <a:t>redux</a:t>
            </a:r>
            <a:r>
              <a:rPr lang="zh-CN" altLang="en-US" dirty="0"/>
              <a:t> 中的值。解决原来通过高阶组件</a:t>
            </a:r>
            <a:r>
              <a:rPr lang="en-US" altLang="zh-CN" dirty="0"/>
              <a:t>connect</a:t>
            </a:r>
            <a:r>
              <a:rPr lang="zh-CN" altLang="en-US" dirty="0"/>
              <a:t> 层层嵌套传递</a:t>
            </a:r>
            <a:r>
              <a:rPr lang="en-US" altLang="zh-CN" dirty="0"/>
              <a:t>redux</a:t>
            </a:r>
            <a:r>
              <a:rPr lang="zh-CN" altLang="en-US" dirty="0"/>
              <a:t> 值的问题</a:t>
            </a:r>
            <a:r>
              <a:rPr lang="en-US" altLang="zh-CN" dirty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建议用</a:t>
            </a:r>
            <a:r>
              <a:rPr lang="en-US" altLang="zh-CN" dirty="0" err="1"/>
              <a:t>useCallbak</a:t>
            </a:r>
            <a:r>
              <a:rPr lang="zh-CN" altLang="en-US" dirty="0"/>
              <a:t> 包裹</a:t>
            </a:r>
            <a:r>
              <a:rPr lang="en-US" altLang="zh-CN" dirty="0"/>
              <a:t>dispatch,</a:t>
            </a:r>
            <a:r>
              <a:rPr lang="zh-CN" altLang="en-US" dirty="0"/>
              <a:t>避免子组件的重复渲染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3763"/>
            <a:ext cx="7886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5763"/>
          </a:xfrm>
        </p:spPr>
        <p:txBody>
          <a:bodyPr/>
          <a:lstStyle/>
          <a:p>
            <a:r>
              <a:rPr kumimoji="1" lang="zh-CN" altLang="en-US" dirty="0"/>
              <a:t>用来处理副作用</a:t>
            </a:r>
            <a:r>
              <a:rPr kumimoji="1" lang="en-US" altLang="zh-CN" dirty="0"/>
              <a:t>(</a:t>
            </a:r>
            <a:r>
              <a:rPr kumimoji="1" lang="zh-CN" altLang="en-US" dirty="0"/>
              <a:t>和生命周期的执行无关</a:t>
            </a:r>
            <a:r>
              <a:rPr kumimoji="1" lang="en-US" altLang="zh-CN" dirty="0"/>
              <a:t>)</a:t>
            </a:r>
          </a:p>
          <a:p>
            <a:r>
              <a:rPr lang="zh-CN" altLang="en-US" dirty="0"/>
              <a:t>可以把 </a:t>
            </a:r>
            <a:r>
              <a:rPr lang="en-US" altLang="zh-CN" dirty="0" err="1"/>
              <a:t>useEffect</a:t>
            </a:r>
            <a:r>
              <a:rPr lang="en-US" altLang="zh-CN" dirty="0"/>
              <a:t> Hook </a:t>
            </a:r>
            <a:r>
              <a:rPr lang="zh-CN" altLang="en-US" dirty="0"/>
              <a:t>看做 </a:t>
            </a:r>
            <a:r>
              <a:rPr lang="en-US" altLang="zh-CN" dirty="0" err="1"/>
              <a:t>componentDidMount</a:t>
            </a:r>
            <a:r>
              <a:rPr lang="zh-CN" altLang="en-US" dirty="0"/>
              <a:t>，</a:t>
            </a:r>
            <a:r>
              <a:rPr lang="en-US" altLang="zh-CN" dirty="0" err="1"/>
              <a:t>componentDidUpdate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componentWillUnmount</a:t>
            </a:r>
            <a:r>
              <a:rPr lang="en-US" altLang="zh-CN" dirty="0"/>
              <a:t> </a:t>
            </a:r>
            <a:r>
              <a:rPr lang="zh-CN" altLang="en-US" dirty="0"/>
              <a:t>这三个函数的组合。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905012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使用</a:t>
            </a:r>
            <a:r>
              <a:rPr kumimoji="1" lang="en-US" altLang="zh-CN" sz="2000" dirty="0" err="1"/>
              <a:t>useEffect</a:t>
            </a:r>
            <a:r>
              <a:rPr kumimoji="1" lang="zh-CN" altLang="en-US" sz="2000" dirty="0"/>
              <a:t> 模拟生命周期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41" y="3532094"/>
            <a:ext cx="7315200" cy="33259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5195047"/>
            <a:ext cx="3881718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kumimoji="1" lang="en-US" altLang="zh-CN" b="1" dirty="0" err="1"/>
              <a:t>useEffect</a:t>
            </a:r>
            <a:r>
              <a:rPr kumimoji="1" lang="zh-CN" altLang="en-US" b="1" dirty="0"/>
              <a:t>注意事项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不要欺骗</a:t>
            </a:r>
            <a:r>
              <a:rPr kumimoji="1" lang="en-US" altLang="zh-CN" dirty="0" err="1"/>
              <a:t>useEffect</a:t>
            </a:r>
            <a:endParaRPr kumimoji="1" lang="en-US" altLang="zh-CN" dirty="0"/>
          </a:p>
          <a:p>
            <a:r>
              <a:rPr kumimoji="1" lang="zh-CN" altLang="en-US" dirty="0"/>
              <a:t>传入正确的依赖，可以通过</a:t>
            </a:r>
            <a:r>
              <a:rPr kumimoji="1" lang="en-US" altLang="zh-CN" dirty="0" err="1"/>
              <a:t>setState</a:t>
            </a:r>
            <a:r>
              <a:rPr kumimoji="1" lang="en-US" altLang="zh-CN" dirty="0"/>
              <a:t>([callback])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useReducer</a:t>
            </a:r>
            <a:r>
              <a:rPr kumimoji="1" lang="zh-CN" altLang="en-US" dirty="0"/>
              <a:t>移除依赖</a:t>
            </a:r>
            <a:endParaRPr kumimoji="1"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用到的方法放到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里面，可能由于外部调用传入了其他的依赖</a:t>
            </a:r>
            <a:r>
              <a:rPr lang="en-US" altLang="zh-CN" dirty="0"/>
              <a:t>,</a:t>
            </a:r>
            <a:r>
              <a:rPr lang="zh-CN" altLang="en-US" dirty="0"/>
              <a:t>导致</a:t>
            </a:r>
            <a:r>
              <a:rPr lang="en-US" altLang="zh-CN" dirty="0" err="1"/>
              <a:t>useEffect</a:t>
            </a:r>
            <a:r>
              <a:rPr lang="zh-CN" altLang="en-US" dirty="0"/>
              <a:t> 的依赖增加</a:t>
            </a:r>
            <a:endParaRPr lang="en-US" altLang="zh-CN" dirty="0"/>
          </a:p>
          <a:p>
            <a:r>
              <a:rPr lang="zh-CN" altLang="en-US" dirty="0"/>
              <a:t>没有和变量关联的方法尽量放在组件外面</a:t>
            </a:r>
            <a:r>
              <a:rPr lang="en-US" altLang="zh-CN" dirty="0"/>
              <a:t>,</a:t>
            </a:r>
            <a:r>
              <a:rPr lang="zh-CN" altLang="en-US" dirty="0"/>
              <a:t>放组件内部可能会由于依赖一直重复加载</a:t>
            </a:r>
            <a:endParaRPr lang="en-US" altLang="zh-CN" dirty="0"/>
          </a:p>
          <a:p>
            <a:r>
              <a:rPr lang="en-US" altLang="zh-CN" dirty="0" err="1"/>
              <a:t>useEffect</a:t>
            </a:r>
            <a:r>
              <a:rPr lang="zh-CN" altLang="en-US" dirty="0"/>
              <a:t> 依赖的方法和数据可以通过</a:t>
            </a:r>
            <a:r>
              <a:rPr lang="en-US" altLang="zh-CN" dirty="0" err="1"/>
              <a:t>useCallback</a:t>
            </a:r>
            <a:r>
              <a:rPr lang="zh-CN" altLang="en-US" dirty="0"/>
              <a:t> 和</a:t>
            </a:r>
            <a:r>
              <a:rPr lang="en-US" altLang="zh-CN" dirty="0" err="1"/>
              <a:t>useMemo</a:t>
            </a:r>
            <a:r>
              <a:rPr lang="zh-CN" altLang="en-US" dirty="0"/>
              <a:t> 包裹起来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https://overreacted.io/zh-hans/a-complete-guide-to-useeffect/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02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318" y="313830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谢谢观看</a:t>
            </a:r>
            <a:br>
              <a:rPr kumimoji="1"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1" y="1810871"/>
            <a:ext cx="6906710" cy="50471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841" y="951021"/>
            <a:ext cx="1001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 </a:t>
            </a:r>
            <a:r>
              <a:rPr lang="en-US" altLang="zh-CN" sz="2000" dirty="0" err="1">
                <a:latin typeface="+mn-ea"/>
              </a:rPr>
              <a:t>shouldComponentUpdate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中实现了浅比较，必须依靠 </a:t>
            </a:r>
            <a:r>
              <a:rPr lang="en-US" altLang="zh-CN" sz="2000" dirty="0">
                <a:latin typeface="+mn-ea"/>
              </a:rPr>
              <a:t>class </a:t>
            </a:r>
            <a:r>
              <a:rPr lang="zh-CN" altLang="en-US" sz="2000" dirty="0">
                <a:latin typeface="+mn-ea"/>
              </a:rPr>
              <a:t>组件才能使用。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只需要 </a:t>
            </a:r>
            <a:r>
              <a:rPr lang="en-US" altLang="zh-CN" sz="2000" dirty="0">
                <a:latin typeface="+mn-ea"/>
              </a:rPr>
              <a:t>extends </a:t>
            </a:r>
            <a:r>
              <a:rPr lang="en-US" altLang="zh-CN" sz="2000" dirty="0" err="1">
                <a:latin typeface="+mn-ea"/>
              </a:rPr>
              <a:t>React.PureComponent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就能使组件成为 </a:t>
            </a:r>
            <a:r>
              <a:rPr lang="en-US" altLang="zh-CN" sz="2000" dirty="0">
                <a:latin typeface="+mn-ea"/>
              </a:rPr>
              <a:t>Pure Component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8841" y="91171"/>
            <a:ext cx="81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err="1">
                <a:latin typeface="+mj-ea"/>
                <a:ea typeface="+mj-ea"/>
              </a:rPr>
              <a:t>pureComponent</a:t>
            </a:r>
            <a:r>
              <a:rPr kumimoji="1" lang="en-US" altLang="zh-CN" sz="4000" b="1" dirty="0">
                <a:latin typeface="+mj-ea"/>
                <a:ea typeface="+mj-ea"/>
              </a:rPr>
              <a:t>(</a:t>
            </a:r>
            <a:r>
              <a:rPr kumimoji="1" lang="zh-CN" altLang="en-US" sz="4000" b="1" dirty="0">
                <a:latin typeface="+mj-ea"/>
                <a:ea typeface="+mj-ea"/>
              </a:rPr>
              <a:t>纯组件</a:t>
            </a:r>
            <a:r>
              <a:rPr kumimoji="1" lang="en-US" altLang="zh-CN" sz="4000" b="1" dirty="0">
                <a:latin typeface="+mj-ea"/>
                <a:ea typeface="+mj-ea"/>
              </a:rPr>
              <a:t>)</a:t>
            </a:r>
            <a:endParaRPr kumimoji="1" lang="zh-CN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9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React.memo</a:t>
            </a:r>
            <a:r>
              <a:rPr lang="en-US" altLang="zh-CN" b="1" dirty="0"/>
              <a:t>()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React.Memo</a:t>
            </a:r>
            <a:r>
              <a:rPr lang="en-US" altLang="zh-CN" dirty="0"/>
              <a:t>:</a:t>
            </a:r>
            <a:r>
              <a:rPr lang="zh-CN" altLang="en-US" dirty="0"/>
              <a:t>函数组件中的 </a:t>
            </a:r>
            <a:r>
              <a:rPr lang="en-US" altLang="zh-CN" dirty="0" err="1"/>
              <a:t>PureComponent</a:t>
            </a:r>
            <a:r>
              <a:rPr lang="zh-CN" altLang="en-US" dirty="0"/>
              <a:t>，是一个高阶组件，使用它来包裹一个已有的函数组件。</a:t>
            </a:r>
          </a:p>
          <a:p>
            <a:r>
              <a:rPr lang="zh-CN" altLang="en-US" dirty="0"/>
              <a:t>因为函数组件中没有生命周期和 </a:t>
            </a:r>
            <a:r>
              <a:rPr lang="en-US" altLang="zh-CN" dirty="0"/>
              <a:t>state,</a:t>
            </a:r>
            <a:r>
              <a:rPr lang="zh-CN" altLang="en-US" dirty="0"/>
              <a:t>也不能去继承 </a:t>
            </a:r>
            <a:r>
              <a:rPr lang="en-US" altLang="zh-CN" dirty="0" err="1"/>
              <a:t>React.PureComponent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zh-CN" altLang="en-US" dirty="0"/>
              <a:t>建议函数组件都用</a:t>
            </a:r>
            <a:r>
              <a:rPr lang="en-US" altLang="zh-CN" dirty="0" err="1"/>
              <a:t>React.Memo</a:t>
            </a:r>
            <a:r>
              <a:rPr lang="zh-CN" altLang="en-US" dirty="0"/>
              <a:t> 包裹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03" y="4432628"/>
            <a:ext cx="8039100" cy="17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Hook</a:t>
            </a:r>
            <a:r>
              <a:rPr kumimoji="1" lang="zh-CN" altLang="en-US" sz="4800" dirty="0"/>
              <a:t>使用与注意事项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3784" y="3509963"/>
            <a:ext cx="9144000" cy="1655762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Hooks</a:t>
            </a:r>
            <a:r>
              <a:rPr kumimoji="1" lang="zh-CN" altLang="en-US" dirty="0"/>
              <a:t> 同原生类组件的区别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513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在无需编写类的情况下也就是在使用函数组件时可以通过 </a:t>
            </a:r>
            <a:r>
              <a:rPr lang="en-US" altLang="zh-CN" sz="2400" dirty="0"/>
              <a:t>hooks </a:t>
            </a:r>
            <a:r>
              <a:rPr lang="zh-CN" altLang="en-US" sz="2400" dirty="0"/>
              <a:t>来使用 </a:t>
            </a:r>
            <a:r>
              <a:rPr lang="en-US" altLang="zh-CN" sz="2400" dirty="0"/>
              <a:t>state</a:t>
            </a:r>
            <a:r>
              <a:rPr lang="zh-CN" altLang="en-US" sz="2400" dirty="0"/>
              <a:t>和生命周期等特性。</a:t>
            </a:r>
          </a:p>
          <a:p>
            <a:r>
              <a:rPr lang="en-US" altLang="zh-CN" sz="2400" dirty="0"/>
              <a:t>hooks </a:t>
            </a:r>
            <a:r>
              <a:rPr lang="zh-CN" altLang="en-US" sz="2400" dirty="0"/>
              <a:t>可以在无需修改组件结构的情况下复用逻辑状态，比如直接使用 </a:t>
            </a:r>
            <a:r>
              <a:rPr lang="en-US" altLang="zh-CN" sz="2400" dirty="0" err="1"/>
              <a:t>useDispatch</a:t>
            </a:r>
            <a:r>
              <a:rPr lang="en-US" altLang="zh-CN" sz="2400" dirty="0"/>
              <a:t> ,</a:t>
            </a:r>
            <a:r>
              <a:rPr lang="en-US" altLang="zh-CN" sz="2400" dirty="0" err="1"/>
              <a:t>useSelector</a:t>
            </a:r>
            <a:r>
              <a:rPr lang="en-US" altLang="zh-CN" sz="2400" dirty="0"/>
              <a:t> </a:t>
            </a:r>
            <a:r>
              <a:rPr lang="zh-CN" altLang="en-US" sz="2400" dirty="0"/>
              <a:t>来获取 </a:t>
            </a:r>
            <a:r>
              <a:rPr lang="en-US" altLang="zh-CN" sz="2400" dirty="0"/>
              <a:t>store </a:t>
            </a:r>
            <a:r>
              <a:rPr lang="zh-CN" altLang="en-US" sz="2400" dirty="0"/>
              <a:t>中的数据，不用在用高阶函数的方法层层嵌套</a:t>
            </a:r>
          </a:p>
          <a:p>
            <a:r>
              <a:rPr lang="zh-CN" altLang="en-US" sz="2400" dirty="0"/>
              <a:t>在原生 </a:t>
            </a:r>
            <a:r>
              <a:rPr lang="en-US" altLang="zh-CN" sz="2400" dirty="0"/>
              <a:t>class </a:t>
            </a:r>
            <a:r>
              <a:rPr lang="zh-CN" altLang="en-US" sz="2400" dirty="0"/>
              <a:t>组件中，可能在 </a:t>
            </a:r>
            <a:r>
              <a:rPr lang="en-US" altLang="zh-CN" sz="2400" dirty="0" err="1"/>
              <a:t>componentDidMount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componentDidUpdate</a:t>
            </a:r>
            <a:r>
              <a:rPr lang="en-US" altLang="zh-CN" sz="2400" dirty="0"/>
              <a:t> </a:t>
            </a:r>
            <a:r>
              <a:rPr lang="zh-CN" altLang="en-US" sz="2400" dirty="0"/>
              <a:t>中获取数据，之后在 </a:t>
            </a:r>
            <a:r>
              <a:rPr lang="en-US" altLang="zh-CN" sz="2400" dirty="0" err="1"/>
              <a:t>componentWillUnmount</a:t>
            </a:r>
            <a:r>
              <a:rPr lang="en-US" altLang="zh-CN" sz="2400" dirty="0"/>
              <a:t> </a:t>
            </a:r>
            <a:r>
              <a:rPr lang="zh-CN" altLang="en-US" sz="2400" dirty="0"/>
              <a:t>中清除。逻辑被拆分开，不相关的逻辑写在一起，容易造成 </a:t>
            </a:r>
            <a:r>
              <a:rPr lang="en-US" altLang="zh-CN" sz="2400" dirty="0"/>
              <a:t>bug.</a:t>
            </a:r>
            <a:r>
              <a:rPr lang="zh-CN" altLang="en-US" sz="2400" dirty="0"/>
              <a:t>在 </a:t>
            </a:r>
            <a:r>
              <a:rPr lang="en-US" altLang="zh-CN" sz="2400" dirty="0"/>
              <a:t>hooks</a:t>
            </a:r>
            <a:r>
              <a:rPr lang="zh-CN" altLang="en-US" sz="2400" dirty="0"/>
              <a:t>中可以使用 </a:t>
            </a:r>
            <a:r>
              <a:rPr lang="en-US" altLang="zh-CN" sz="2400" dirty="0" err="1"/>
              <a:t>useEffect</a:t>
            </a:r>
            <a:r>
              <a:rPr lang="en-US" altLang="zh-CN" sz="2400" dirty="0"/>
              <a:t> </a:t>
            </a:r>
            <a:r>
              <a:rPr lang="zh-CN" altLang="en-US" sz="2400" dirty="0"/>
              <a:t>来处理这些副作用。 画图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 在 </a:t>
            </a:r>
            <a:r>
              <a:rPr lang="en-US" altLang="zh-CN" sz="2400" dirty="0"/>
              <a:t>class </a:t>
            </a:r>
            <a:r>
              <a:rPr lang="zh-CN" altLang="en-US" sz="2400" dirty="0"/>
              <a:t>组件中需要注意 </a:t>
            </a:r>
            <a:r>
              <a:rPr lang="en-US" altLang="zh-CN" sz="2400" dirty="0"/>
              <a:t>this </a:t>
            </a:r>
            <a:r>
              <a:rPr lang="zh-CN" altLang="en-US" sz="2400" dirty="0"/>
              <a:t>的绑定，在子类中必须先调用 </a:t>
            </a:r>
            <a:r>
              <a:rPr lang="en-US" altLang="zh-CN" sz="2400" dirty="0"/>
              <a:t>super,</a:t>
            </a:r>
            <a:r>
              <a:rPr lang="zh-CN" altLang="en-US" sz="2400" dirty="0"/>
              <a:t>然后才能使用 </a:t>
            </a:r>
            <a:r>
              <a:rPr lang="en-US" altLang="zh-CN" sz="2400" dirty="0"/>
              <a:t>this</a:t>
            </a:r>
            <a:endParaRPr lang="zh-CN" altLang="en-US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 可以通过自定义 </a:t>
            </a:r>
            <a:r>
              <a:rPr lang="en-US" altLang="zh-CN" sz="2400" dirty="0"/>
              <a:t>hook </a:t>
            </a:r>
            <a:r>
              <a:rPr lang="zh-CN" altLang="en-US" sz="2400" dirty="0"/>
              <a:t>把一些公用的逻辑提取出来，方便使用</a:t>
            </a:r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 写一个 </a:t>
            </a:r>
            <a:r>
              <a:rPr lang="en-US" altLang="zh-CN" sz="2400" dirty="0"/>
              <a:t>class </a:t>
            </a:r>
            <a:r>
              <a:rPr lang="zh-CN" altLang="en-US" sz="2400" dirty="0"/>
              <a:t>组件可能比较重，代码繁多，通过 </a:t>
            </a:r>
            <a:r>
              <a:rPr lang="en-US" altLang="zh-CN" sz="2400" dirty="0"/>
              <a:t>hooks </a:t>
            </a:r>
            <a:r>
              <a:rPr lang="zh-CN" altLang="en-US" sz="2400" dirty="0"/>
              <a:t>可以精简结构。</a:t>
            </a:r>
          </a:p>
          <a:p>
            <a:r>
              <a:rPr lang="en-US" altLang="zh-CN" sz="2400" dirty="0">
                <a:hlinkClick r:id="rId2"/>
              </a:rPr>
              <a:t>https://www.teaspect.com/detail/5473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77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889" y="3225120"/>
            <a:ext cx="10515600" cy="854075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 </a:t>
            </a:r>
            <a:r>
              <a:rPr kumimoji="1" lang="en-US" altLang="zh-CN" sz="3600" dirty="0"/>
              <a:t>Hooks</a:t>
            </a:r>
            <a:r>
              <a:rPr kumimoji="1" lang="zh-CN" altLang="en-US" sz="3600" dirty="0"/>
              <a:t> 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4036546"/>
            <a:ext cx="10515600" cy="24180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只能在顶层使用</a:t>
            </a:r>
            <a:r>
              <a:rPr kumimoji="1" lang="en-US" altLang="zh-CN" dirty="0"/>
              <a:t>hooks,</a:t>
            </a:r>
            <a:r>
              <a:rPr kumimoji="1" lang="zh-CN" altLang="en-US" dirty="0"/>
              <a:t>不能再循环和条件判断中使用，</a:t>
            </a:r>
            <a:r>
              <a:rPr lang="zh-CN" altLang="en-US" dirty="0"/>
              <a:t>因为</a:t>
            </a:r>
            <a:r>
              <a:rPr lang="en-US" altLang="zh-CN" dirty="0"/>
              <a:t>React</a:t>
            </a:r>
            <a:r>
              <a:rPr lang="zh-CN" altLang="en-US" dirty="0"/>
              <a:t>需要利用调用顺序来正确更新相应的状态。</a:t>
            </a:r>
            <a:endParaRPr lang="en-US" altLang="zh-CN" dirty="0"/>
          </a:p>
          <a:p>
            <a:r>
              <a:rPr lang="zh-CN" altLang="en-US" dirty="0"/>
              <a:t>只能在函数组件或自定义 </a:t>
            </a:r>
            <a:r>
              <a:rPr lang="en-US" altLang="zh-CN" dirty="0"/>
              <a:t>hook </a:t>
            </a:r>
            <a:r>
              <a:rPr lang="zh-CN" altLang="en-US" dirty="0"/>
              <a:t>中使用 </a:t>
            </a:r>
            <a:r>
              <a:rPr lang="en-US" altLang="zh-CN" dirty="0"/>
              <a:t>hook</a:t>
            </a:r>
            <a:endParaRPr kumimoji="1" lang="en-US" altLang="zh-CN" dirty="0"/>
          </a:p>
          <a:p>
            <a:r>
              <a:rPr kumimoji="1" lang="zh-CN" altLang="en-US" dirty="0"/>
              <a:t>参考：</a:t>
            </a:r>
            <a:r>
              <a:rPr lang="en-US" altLang="zh-CN" dirty="0">
                <a:hlinkClick r:id="rId2"/>
              </a:rPr>
              <a:t> https://overreacted.io/zh-hans/why-do-hooks-rely-on-call-order</a:t>
            </a:r>
            <a:r>
              <a:rPr lang="en-US" altLang="zh-CN" sz="2400" dirty="0">
                <a:hlinkClick r:id="rId2"/>
              </a:rPr>
              <a:t>/</a:t>
            </a:r>
            <a:endParaRPr kumimoji="1" lang="zh-CN" alt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/>
              <a:t>Hooks</a:t>
            </a:r>
            <a:r>
              <a:rPr kumimoji="1" lang="zh-CN" altLang="en-US" sz="4000" dirty="0"/>
              <a:t> 缺点</a:t>
            </a:r>
          </a:p>
        </p:txBody>
      </p:sp>
      <p:sp>
        <p:nvSpPr>
          <p:cNvPr id="5" name="矩形 4"/>
          <p:cNvSpPr/>
          <p:nvPr/>
        </p:nvSpPr>
        <p:spPr>
          <a:xfrm>
            <a:off x="990600" y="1379108"/>
            <a:ext cx="106455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注意解决函数依赖的问题（</a:t>
            </a:r>
            <a:r>
              <a:rPr lang="en-US" altLang="zh-CN" sz="2800" dirty="0" err="1"/>
              <a:t>useEffect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useCallback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useMemo</a:t>
            </a:r>
            <a:r>
              <a:rPr lang="zh-CN" altLang="en-US" sz="2800" dirty="0"/>
              <a:t>等）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在闭包场景中可能用到旧的 </a:t>
            </a:r>
            <a:r>
              <a:rPr lang="en-US" altLang="zh-CN" sz="2800" dirty="0"/>
              <a:t>state </a:t>
            </a:r>
            <a:r>
              <a:rPr lang="zh-CN" altLang="en-US" sz="2800" dirty="0"/>
              <a:t>和 </a:t>
            </a:r>
            <a:r>
              <a:rPr lang="en-US" altLang="zh-CN" sz="2800" dirty="0"/>
              <a:t>props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62" y="-159530"/>
            <a:ext cx="10629275" cy="1313773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/>
              <a:t>useState</a:t>
            </a:r>
            <a:r>
              <a:rPr kumimoji="1" lang="zh-CN" altLang="en-US" sz="3600" dirty="0"/>
              <a:t>  声明</a:t>
            </a:r>
            <a:r>
              <a:rPr kumimoji="1" lang="en-US" altLang="zh-CN" sz="3600" dirty="0"/>
              <a:t>state</a:t>
            </a:r>
            <a:r>
              <a:rPr kumimoji="1" lang="zh-CN" altLang="en-US" sz="3600" dirty="0"/>
              <a:t>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64" y="1613298"/>
            <a:ext cx="7095344" cy="21590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988" y="1535907"/>
            <a:ext cx="5054600" cy="215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02" y="3772298"/>
            <a:ext cx="8180388" cy="34794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954188"/>
            <a:ext cx="12458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setState</a:t>
            </a:r>
            <a:r>
              <a:rPr kumimoji="1" lang="zh-CN" altLang="en-US" sz="2000" dirty="0"/>
              <a:t> 可以接受的参数是值或函数，函数由</a:t>
            </a:r>
            <a:r>
              <a:rPr kumimoji="1" lang="en-US" altLang="zh-CN" sz="2000" dirty="0"/>
              <a:t>react</a:t>
            </a:r>
            <a:r>
              <a:rPr kumimoji="1" lang="zh-CN" altLang="en-US" sz="2000" dirty="0"/>
              <a:t> 帮调用。</a:t>
            </a:r>
            <a:r>
              <a:rPr kumimoji="1" lang="en-US" altLang="zh-CN" sz="2000" dirty="0" err="1"/>
              <a:t>setState</a:t>
            </a:r>
            <a:r>
              <a:rPr kumimoji="1" lang="zh-CN" altLang="en-US" sz="2000" dirty="0"/>
              <a:t> 通过函数传参可以解决</a:t>
            </a:r>
            <a:r>
              <a:rPr kumimoji="1" lang="en-US" altLang="zh-CN" sz="2000" dirty="0" err="1"/>
              <a:t>useEffect</a:t>
            </a:r>
            <a:r>
              <a:rPr kumimoji="1" lang="zh-CN" altLang="en-US" sz="2000" dirty="0"/>
              <a:t> 依赖问题</a:t>
            </a:r>
          </a:p>
        </p:txBody>
      </p:sp>
    </p:spTree>
    <p:extLst>
      <p:ext uri="{BB962C8B-B14F-4D97-AF65-F5344CB8AC3E}">
        <p14:creationId xmlns:p14="http://schemas.microsoft.com/office/powerpoint/2010/main" val="114362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useCallback,useMemo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解决子组件重复渲染的问题（看例子），只有在依赖发生变化的时候，才会进行重新更新</a:t>
            </a:r>
            <a:endParaRPr kumimoji="1" lang="en-US" altLang="zh-CN" dirty="0"/>
          </a:p>
          <a:p>
            <a:r>
              <a:rPr kumimoji="1" lang="en-US" altLang="zh-CN" dirty="0" err="1"/>
              <a:t>useCallback</a:t>
            </a:r>
            <a:r>
              <a:rPr kumimoji="1" lang="zh-CN" altLang="en-US" dirty="0"/>
              <a:t> 返回一个回调函数，</a:t>
            </a:r>
            <a:r>
              <a:rPr kumimoji="1" lang="en-US" altLang="zh-CN" dirty="0" err="1"/>
              <a:t>useMemo</a:t>
            </a:r>
            <a:r>
              <a:rPr kumimoji="1" lang="zh-CN" altLang="en-US" dirty="0"/>
              <a:t> 返回一个值</a:t>
            </a:r>
            <a:endParaRPr kumimoji="1" lang="en-US" altLang="zh-CN" dirty="0"/>
          </a:p>
          <a:p>
            <a:r>
              <a:rPr kumimoji="1" lang="zh-CN" altLang="en-US" dirty="0"/>
              <a:t>不能滥用</a:t>
            </a:r>
            <a:r>
              <a:rPr kumimoji="1" lang="en-US" altLang="zh-CN" dirty="0" err="1"/>
              <a:t>useCallback</a:t>
            </a:r>
            <a:r>
              <a:rPr kumimoji="1" lang="en-US" altLang="zh-CN" dirty="0"/>
              <a:t>,</a:t>
            </a:r>
            <a:r>
              <a:rPr kumimoji="1" lang="zh-CN" altLang="en-US" dirty="0"/>
              <a:t> 会产生大量闭包，占用大量内存空间。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37" y="5535172"/>
            <a:ext cx="5194300" cy="298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3638"/>
            <a:ext cx="10245986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useContext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124744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获取上下文中的</a:t>
            </a:r>
            <a:r>
              <a:rPr kumimoji="1" lang="en-US" altLang="zh-CN" dirty="0"/>
              <a:t>data,</a:t>
            </a:r>
            <a:r>
              <a:rPr kumimoji="1" lang="zh-CN" altLang="en-US" dirty="0"/>
              <a:t>可解决多层组件传值，父子组件传值，嵌套层级太深的组件传值下用。接受一个</a:t>
            </a:r>
            <a:r>
              <a:rPr kumimoji="1" lang="en-US" altLang="zh-CN" dirty="0"/>
              <a:t>context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48" y="972889"/>
            <a:ext cx="8077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859</Words>
  <Application>Microsoft Macintosh PowerPoint</Application>
  <PresentationFormat>宽屏</PresentationFormat>
  <Paragraphs>61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React.memo() </vt:lpstr>
      <vt:lpstr>Hook使用与注意事项</vt:lpstr>
      <vt:lpstr>Hooks 同原生类组件的区别</vt:lpstr>
      <vt:lpstr> Hooks 使用注意</vt:lpstr>
      <vt:lpstr>useState  声明state变量</vt:lpstr>
      <vt:lpstr>useCallback,useMemo</vt:lpstr>
      <vt:lpstr>useContext </vt:lpstr>
      <vt:lpstr>useRef</vt:lpstr>
      <vt:lpstr>useReducer</vt:lpstr>
      <vt:lpstr>  useSelector, useDispatch  </vt:lpstr>
      <vt:lpstr>useEffect</vt:lpstr>
      <vt:lpstr>useEffect注意事项</vt:lpstr>
      <vt:lpstr>谢谢观看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75</cp:revision>
  <dcterms:created xsi:type="dcterms:W3CDTF">2020-05-22T10:36:12Z</dcterms:created>
  <dcterms:modified xsi:type="dcterms:W3CDTF">2021-07-08T08:31:19Z</dcterms:modified>
</cp:coreProperties>
</file>