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Users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$</a:t>
            </a:r>
            <a:r>
              <a:rPr lang="en-GB" smtClean="0"/>
              <a:t>results.FIRST_NAME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4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Sample Presentation</vt:lpstr>
      <vt:lpstr>Users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TIMOTHY</dc:creator>
  <cp:lastModifiedBy>TIMOTHY</cp:lastModifiedBy>
  <cp:revision>1</cp:revision>
  <dcterms:created xsi:type="dcterms:W3CDTF">2006-08-16T00:00:00Z</dcterms:created>
  <dcterms:modified xsi:type="dcterms:W3CDTF">2016-06-24T07:57:15Z</dcterms:modified>
</cp:coreProperties>
</file>