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5D94B-7789-44C8-AC12-25C02431F60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101139-7C0B-446C-B431-712CB7A9823E}">
      <dgm:prSet phldrT="[文本]" custT="1"/>
      <dgm:spPr/>
      <dgm:t>
        <a:bodyPr/>
        <a:lstStyle/>
        <a:p>
          <a:r>
            <a:rPr lang="en-US" altLang="zh-CN" sz="2400" dirty="0" smtClean="0"/>
            <a:t>Js</a:t>
          </a:r>
          <a:r>
            <a:rPr lang="zh-CN" altLang="en-US" sz="2400" dirty="0" smtClean="0"/>
            <a:t>语法</a:t>
          </a:r>
          <a:endParaRPr lang="zh-CN" altLang="en-US" sz="2400" dirty="0"/>
        </a:p>
      </dgm:t>
    </dgm:pt>
    <dgm:pt modelId="{73759D80-54F0-4EB7-B90A-370FB3CC03B8}" type="parTrans" cxnId="{05562612-BE7A-474F-85A7-A5482F786906}">
      <dgm:prSet/>
      <dgm:spPr/>
      <dgm:t>
        <a:bodyPr/>
        <a:lstStyle/>
        <a:p>
          <a:endParaRPr lang="zh-CN" altLang="en-US"/>
        </a:p>
      </dgm:t>
    </dgm:pt>
    <dgm:pt modelId="{501A85D0-9ACF-4B8B-B576-0DF95F4E3DD0}" type="sibTrans" cxnId="{05562612-BE7A-474F-85A7-A5482F786906}">
      <dgm:prSet/>
      <dgm:spPr/>
      <dgm:t>
        <a:bodyPr/>
        <a:lstStyle/>
        <a:p>
          <a:endParaRPr lang="zh-CN" altLang="en-US"/>
        </a:p>
      </dgm:t>
    </dgm:pt>
    <dgm:pt modelId="{593EFD51-5A55-489F-B087-BE1AE6AEFD00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400" dirty="0" smtClean="0"/>
            <a:t>变量</a:t>
          </a:r>
          <a:r>
            <a:rPr lang="en-US" altLang="zh-CN" sz="3300" dirty="0" smtClean="0"/>
            <a:t>	</a:t>
          </a:r>
          <a:endParaRPr lang="zh-CN" altLang="en-US" sz="3300" dirty="0"/>
        </a:p>
      </dgm:t>
    </dgm:pt>
    <dgm:pt modelId="{7EF03253-DE87-4CF5-B5EA-947066541E7A}" type="parTrans" cxnId="{4015ACC8-2EEC-40EE-BF21-29203568F75B}">
      <dgm:prSet/>
      <dgm:spPr/>
      <dgm:t>
        <a:bodyPr/>
        <a:lstStyle/>
        <a:p>
          <a:endParaRPr lang="zh-CN" altLang="en-US"/>
        </a:p>
      </dgm:t>
    </dgm:pt>
    <dgm:pt modelId="{3A2EBB9F-B51A-4DEC-A558-CBE7AECBC11F}" type="sibTrans" cxnId="{4015ACC8-2EEC-40EE-BF21-29203568F75B}">
      <dgm:prSet/>
      <dgm:spPr/>
      <dgm:t>
        <a:bodyPr/>
        <a:lstStyle/>
        <a:p>
          <a:endParaRPr lang="zh-CN" altLang="en-US"/>
        </a:p>
      </dgm:t>
    </dgm:pt>
    <dgm:pt modelId="{8FED2FB9-650D-4C81-B956-33543D8D03ED}">
      <dgm:prSet phldrT="[文本]" custT="1"/>
      <dgm:spPr/>
      <dgm:t>
        <a:bodyPr/>
        <a:lstStyle/>
        <a:p>
          <a:r>
            <a:rPr lang="zh-CN" altLang="en-US" sz="2400" dirty="0" smtClean="0"/>
            <a:t>控制语句</a:t>
          </a:r>
          <a:endParaRPr lang="zh-CN" altLang="en-US" sz="2400" dirty="0"/>
        </a:p>
      </dgm:t>
    </dgm:pt>
    <dgm:pt modelId="{D87AEAFB-0BFB-488F-A7A7-D34ABDAD2655}" type="parTrans" cxnId="{B2EEBE96-7E05-4134-9AE7-A988EF3CA7C4}">
      <dgm:prSet/>
      <dgm:spPr/>
      <dgm:t>
        <a:bodyPr/>
        <a:lstStyle/>
        <a:p>
          <a:endParaRPr lang="zh-CN" altLang="en-US"/>
        </a:p>
      </dgm:t>
    </dgm:pt>
    <dgm:pt modelId="{359363D4-BF6C-4426-B32A-235773239BD0}" type="sibTrans" cxnId="{B2EEBE96-7E05-4134-9AE7-A988EF3CA7C4}">
      <dgm:prSet/>
      <dgm:spPr/>
      <dgm:t>
        <a:bodyPr/>
        <a:lstStyle/>
        <a:p>
          <a:endParaRPr lang="zh-CN" altLang="en-US"/>
        </a:p>
      </dgm:t>
    </dgm:pt>
    <dgm:pt modelId="{A0A46448-DA1D-4A7D-B99A-A7DD75336A67}">
      <dgm:prSet phldrT="[文本]" custT="1"/>
      <dgm:spPr/>
      <dgm:t>
        <a:bodyPr/>
        <a:lstStyle/>
        <a:p>
          <a:r>
            <a:rPr lang="zh-CN" altLang="en-US" sz="2400" dirty="0" smtClean="0"/>
            <a:t>函数</a:t>
          </a:r>
          <a:endParaRPr lang="zh-CN" altLang="en-US" sz="2400" dirty="0"/>
        </a:p>
      </dgm:t>
    </dgm:pt>
    <dgm:pt modelId="{CA1B7B05-4F6C-4603-91EF-FBE2B561B0D4}" type="parTrans" cxnId="{C33710A4-9AF2-4E47-95FC-0A25104B63DE}">
      <dgm:prSet/>
      <dgm:spPr/>
      <dgm:t>
        <a:bodyPr/>
        <a:lstStyle/>
        <a:p>
          <a:endParaRPr lang="zh-CN" altLang="en-US"/>
        </a:p>
      </dgm:t>
    </dgm:pt>
    <dgm:pt modelId="{F1C27F14-33A6-42F0-9B11-9477935E8F26}" type="sibTrans" cxnId="{C33710A4-9AF2-4E47-95FC-0A25104B63DE}">
      <dgm:prSet/>
      <dgm:spPr/>
      <dgm:t>
        <a:bodyPr/>
        <a:lstStyle/>
        <a:p>
          <a:endParaRPr lang="zh-CN" altLang="en-US"/>
        </a:p>
      </dgm:t>
    </dgm:pt>
    <dgm:pt modelId="{815858E4-73AE-4C3F-9EB6-93F342109696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400" dirty="0" smtClean="0"/>
            <a:t>运算符</a:t>
          </a:r>
          <a:endParaRPr lang="zh-CN" altLang="en-US" sz="2400" dirty="0"/>
        </a:p>
      </dgm:t>
    </dgm:pt>
    <dgm:pt modelId="{6131B859-E6D5-450B-882B-E44EF82355BA}" type="parTrans" cxnId="{38879C68-92CF-469E-BB48-6B52A6649325}">
      <dgm:prSet/>
      <dgm:spPr/>
      <dgm:t>
        <a:bodyPr/>
        <a:lstStyle/>
        <a:p>
          <a:endParaRPr lang="zh-CN" altLang="en-US"/>
        </a:p>
      </dgm:t>
    </dgm:pt>
    <dgm:pt modelId="{F3B2E3E0-6ADB-4312-8A81-C122FAC3C76E}" type="sibTrans" cxnId="{38879C68-92CF-469E-BB48-6B52A6649325}">
      <dgm:prSet/>
      <dgm:spPr/>
      <dgm:t>
        <a:bodyPr/>
        <a:lstStyle/>
        <a:p>
          <a:endParaRPr lang="zh-CN" altLang="en-US"/>
        </a:p>
      </dgm:t>
    </dgm:pt>
    <dgm:pt modelId="{01A78CCE-EBFE-4AFE-9E37-86FF0A9AB39E}" type="pres">
      <dgm:prSet presAssocID="{3095D94B-7789-44C8-AC12-25C02431F60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DFEB71-57E4-4E51-B1A2-18485869F1F8}" type="pres">
      <dgm:prSet presAssocID="{3095D94B-7789-44C8-AC12-25C02431F607}" presName="matrix" presStyleCnt="0"/>
      <dgm:spPr/>
    </dgm:pt>
    <dgm:pt modelId="{DB85F763-47B6-4D6B-A0EA-B7165A9608C5}" type="pres">
      <dgm:prSet presAssocID="{3095D94B-7789-44C8-AC12-25C02431F607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4F039FAE-02F9-47C4-B489-6D05C4B66508}" type="pres">
      <dgm:prSet presAssocID="{3095D94B-7789-44C8-AC12-25C02431F60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FCBEA0-46C9-4FC8-9BB0-DAB47DEAE2C9}" type="pres">
      <dgm:prSet presAssocID="{3095D94B-7789-44C8-AC12-25C02431F607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C6A63F6D-7222-471A-BFF7-8233F6DFF11E}" type="pres">
      <dgm:prSet presAssocID="{3095D94B-7789-44C8-AC12-25C02431F60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609419-6A57-4A47-A97B-FC6F29F7B3EB}" type="pres">
      <dgm:prSet presAssocID="{3095D94B-7789-44C8-AC12-25C02431F607}" presName="tile3" presStyleLbl="node1" presStyleIdx="2" presStyleCnt="4" custLinFactNeighborX="-1059" custLinFactNeighborY="529"/>
      <dgm:spPr/>
      <dgm:t>
        <a:bodyPr/>
        <a:lstStyle/>
        <a:p>
          <a:endParaRPr lang="zh-CN" altLang="en-US"/>
        </a:p>
      </dgm:t>
    </dgm:pt>
    <dgm:pt modelId="{1E216178-5B8A-4456-96DD-DB5F3710069C}" type="pres">
      <dgm:prSet presAssocID="{3095D94B-7789-44C8-AC12-25C02431F60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53775D-845D-4E61-87EF-312940D6DC0A}" type="pres">
      <dgm:prSet presAssocID="{3095D94B-7789-44C8-AC12-25C02431F607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6E9F4626-3629-4054-B168-B4F87B553483}" type="pres">
      <dgm:prSet presAssocID="{3095D94B-7789-44C8-AC12-25C02431F60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B0977-7C5B-4B7C-83D1-24D7A666CF32}" type="pres">
      <dgm:prSet presAssocID="{3095D94B-7789-44C8-AC12-25C02431F607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C531D5-07D3-4901-BBE9-B83CF107E4B9}" type="presOf" srcId="{A0A46448-DA1D-4A7D-B99A-A7DD75336A67}" destId="{59609419-6A57-4A47-A97B-FC6F29F7B3EB}" srcOrd="0" destOrd="0" presId="urn:microsoft.com/office/officeart/2005/8/layout/matrix1"/>
    <dgm:cxn modelId="{05562612-BE7A-474F-85A7-A5482F786906}" srcId="{3095D94B-7789-44C8-AC12-25C02431F607}" destId="{AA101139-7C0B-446C-B431-712CB7A9823E}" srcOrd="0" destOrd="0" parTransId="{73759D80-54F0-4EB7-B90A-370FB3CC03B8}" sibTransId="{501A85D0-9ACF-4B8B-B576-0DF95F4E3DD0}"/>
    <dgm:cxn modelId="{0FBAD549-EC99-43C7-9BF9-46B9D64BBFAB}" type="presOf" srcId="{8FED2FB9-650D-4C81-B956-33543D8D03ED}" destId="{C6A63F6D-7222-471A-BFF7-8233F6DFF11E}" srcOrd="1" destOrd="0" presId="urn:microsoft.com/office/officeart/2005/8/layout/matrix1"/>
    <dgm:cxn modelId="{CF6086D7-3E59-403A-92C9-3379CE9728EC}" type="presOf" srcId="{815858E4-73AE-4C3F-9EB6-93F342109696}" destId="{8853775D-845D-4E61-87EF-312940D6DC0A}" srcOrd="0" destOrd="0" presId="urn:microsoft.com/office/officeart/2005/8/layout/matrix1"/>
    <dgm:cxn modelId="{B2EEBE96-7E05-4134-9AE7-A988EF3CA7C4}" srcId="{AA101139-7C0B-446C-B431-712CB7A9823E}" destId="{8FED2FB9-650D-4C81-B956-33543D8D03ED}" srcOrd="1" destOrd="0" parTransId="{D87AEAFB-0BFB-488F-A7A7-D34ABDAD2655}" sibTransId="{359363D4-BF6C-4426-B32A-235773239BD0}"/>
    <dgm:cxn modelId="{38879C68-92CF-469E-BB48-6B52A6649325}" srcId="{AA101139-7C0B-446C-B431-712CB7A9823E}" destId="{815858E4-73AE-4C3F-9EB6-93F342109696}" srcOrd="3" destOrd="0" parTransId="{6131B859-E6D5-450B-882B-E44EF82355BA}" sibTransId="{F3B2E3E0-6ADB-4312-8A81-C122FAC3C76E}"/>
    <dgm:cxn modelId="{4015ACC8-2EEC-40EE-BF21-29203568F75B}" srcId="{AA101139-7C0B-446C-B431-712CB7A9823E}" destId="{593EFD51-5A55-489F-B087-BE1AE6AEFD00}" srcOrd="0" destOrd="0" parTransId="{7EF03253-DE87-4CF5-B5EA-947066541E7A}" sibTransId="{3A2EBB9F-B51A-4DEC-A558-CBE7AECBC11F}"/>
    <dgm:cxn modelId="{477E7B40-6893-49B3-80BA-69E0D488F959}" type="presOf" srcId="{593EFD51-5A55-489F-B087-BE1AE6AEFD00}" destId="{4F039FAE-02F9-47C4-B489-6D05C4B66508}" srcOrd="1" destOrd="0" presId="urn:microsoft.com/office/officeart/2005/8/layout/matrix1"/>
    <dgm:cxn modelId="{C1FD6D12-89B7-4CAB-A930-759ACE797EDF}" type="presOf" srcId="{AA101139-7C0B-446C-B431-712CB7A9823E}" destId="{E4FB0977-7C5B-4B7C-83D1-24D7A666CF32}" srcOrd="0" destOrd="0" presId="urn:microsoft.com/office/officeart/2005/8/layout/matrix1"/>
    <dgm:cxn modelId="{C33710A4-9AF2-4E47-95FC-0A25104B63DE}" srcId="{AA101139-7C0B-446C-B431-712CB7A9823E}" destId="{A0A46448-DA1D-4A7D-B99A-A7DD75336A67}" srcOrd="2" destOrd="0" parTransId="{CA1B7B05-4F6C-4603-91EF-FBE2B561B0D4}" sibTransId="{F1C27F14-33A6-42F0-9B11-9477935E8F26}"/>
    <dgm:cxn modelId="{74783BF9-A7C6-44ED-A3BD-AE83810924B0}" type="presOf" srcId="{815858E4-73AE-4C3F-9EB6-93F342109696}" destId="{6E9F4626-3629-4054-B168-B4F87B553483}" srcOrd="1" destOrd="0" presId="urn:microsoft.com/office/officeart/2005/8/layout/matrix1"/>
    <dgm:cxn modelId="{54894B28-29FD-48C7-AD0B-84994572B72B}" type="presOf" srcId="{A0A46448-DA1D-4A7D-B99A-A7DD75336A67}" destId="{1E216178-5B8A-4456-96DD-DB5F3710069C}" srcOrd="1" destOrd="0" presId="urn:microsoft.com/office/officeart/2005/8/layout/matrix1"/>
    <dgm:cxn modelId="{1977BBC5-F80B-4FBE-A35E-523AFB1CBDE0}" type="presOf" srcId="{593EFD51-5A55-489F-B087-BE1AE6AEFD00}" destId="{DB85F763-47B6-4D6B-A0EA-B7165A9608C5}" srcOrd="0" destOrd="0" presId="urn:microsoft.com/office/officeart/2005/8/layout/matrix1"/>
    <dgm:cxn modelId="{9263C62E-1879-4EDA-A031-6D3283E4E069}" type="presOf" srcId="{8FED2FB9-650D-4C81-B956-33543D8D03ED}" destId="{59FCBEA0-46C9-4FC8-9BB0-DAB47DEAE2C9}" srcOrd="0" destOrd="0" presId="urn:microsoft.com/office/officeart/2005/8/layout/matrix1"/>
    <dgm:cxn modelId="{D7A978B3-5AA6-4D2C-B6D8-498CA8C71EFC}" type="presOf" srcId="{3095D94B-7789-44C8-AC12-25C02431F607}" destId="{01A78CCE-EBFE-4AFE-9E37-86FF0A9AB39E}" srcOrd="0" destOrd="0" presId="urn:microsoft.com/office/officeart/2005/8/layout/matrix1"/>
    <dgm:cxn modelId="{54C693EC-8A95-44E9-BE39-3BCCB6826224}" type="presParOf" srcId="{01A78CCE-EBFE-4AFE-9E37-86FF0A9AB39E}" destId="{A2DFEB71-57E4-4E51-B1A2-18485869F1F8}" srcOrd="0" destOrd="0" presId="urn:microsoft.com/office/officeart/2005/8/layout/matrix1"/>
    <dgm:cxn modelId="{287EA430-22D4-4398-80AE-51982F12DFD5}" type="presParOf" srcId="{A2DFEB71-57E4-4E51-B1A2-18485869F1F8}" destId="{DB85F763-47B6-4D6B-A0EA-B7165A9608C5}" srcOrd="0" destOrd="0" presId="urn:microsoft.com/office/officeart/2005/8/layout/matrix1"/>
    <dgm:cxn modelId="{9B8393EB-4B72-495A-ABDE-E615BB7EE6AC}" type="presParOf" srcId="{A2DFEB71-57E4-4E51-B1A2-18485869F1F8}" destId="{4F039FAE-02F9-47C4-B489-6D05C4B66508}" srcOrd="1" destOrd="0" presId="urn:microsoft.com/office/officeart/2005/8/layout/matrix1"/>
    <dgm:cxn modelId="{B7480E86-4955-481B-B9EC-8450D49F5267}" type="presParOf" srcId="{A2DFEB71-57E4-4E51-B1A2-18485869F1F8}" destId="{59FCBEA0-46C9-4FC8-9BB0-DAB47DEAE2C9}" srcOrd="2" destOrd="0" presId="urn:microsoft.com/office/officeart/2005/8/layout/matrix1"/>
    <dgm:cxn modelId="{2D4B6B6A-08B8-4B57-AE9A-13F0FCF76022}" type="presParOf" srcId="{A2DFEB71-57E4-4E51-B1A2-18485869F1F8}" destId="{C6A63F6D-7222-471A-BFF7-8233F6DFF11E}" srcOrd="3" destOrd="0" presId="urn:microsoft.com/office/officeart/2005/8/layout/matrix1"/>
    <dgm:cxn modelId="{883BDC21-FF30-4B6A-8A31-019EB7869A47}" type="presParOf" srcId="{A2DFEB71-57E4-4E51-B1A2-18485869F1F8}" destId="{59609419-6A57-4A47-A97B-FC6F29F7B3EB}" srcOrd="4" destOrd="0" presId="urn:microsoft.com/office/officeart/2005/8/layout/matrix1"/>
    <dgm:cxn modelId="{FE33ABF6-5185-4B6E-B296-50CA6536CF86}" type="presParOf" srcId="{A2DFEB71-57E4-4E51-B1A2-18485869F1F8}" destId="{1E216178-5B8A-4456-96DD-DB5F3710069C}" srcOrd="5" destOrd="0" presId="urn:microsoft.com/office/officeart/2005/8/layout/matrix1"/>
    <dgm:cxn modelId="{121D2690-1B0A-4D57-993B-EA1F20C533E6}" type="presParOf" srcId="{A2DFEB71-57E4-4E51-B1A2-18485869F1F8}" destId="{8853775D-845D-4E61-87EF-312940D6DC0A}" srcOrd="6" destOrd="0" presId="urn:microsoft.com/office/officeart/2005/8/layout/matrix1"/>
    <dgm:cxn modelId="{F9B91398-69DB-42E7-A5B5-3BC59E35BFC6}" type="presParOf" srcId="{A2DFEB71-57E4-4E51-B1A2-18485869F1F8}" destId="{6E9F4626-3629-4054-B168-B4F87B553483}" srcOrd="7" destOrd="0" presId="urn:microsoft.com/office/officeart/2005/8/layout/matrix1"/>
    <dgm:cxn modelId="{439F8307-8329-4D74-9616-65706B5E7BFE}" type="presParOf" srcId="{01A78CCE-EBFE-4AFE-9E37-86FF0A9AB39E}" destId="{E4FB0977-7C5B-4B7C-83D1-24D7A666CF32}" srcOrd="1" destOrd="0" presId="urn:microsoft.com/office/officeart/2005/8/layout/matrix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9A689-E4F8-4783-AD51-56001CC9EA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A1E41-D9CD-4414-BEA5-8AF41C2A1341}">
      <dgm:prSet phldrT="[文本]"/>
      <dgm:spPr/>
      <dgm:t>
        <a:bodyPr/>
        <a:lstStyle/>
        <a:p>
          <a:r>
            <a:rPr lang="zh-CN" altLang="en-US" dirty="0" smtClean="0"/>
            <a:t>变量类型</a:t>
          </a:r>
          <a:endParaRPr lang="zh-CN" altLang="en-US" dirty="0"/>
        </a:p>
      </dgm:t>
    </dgm:pt>
    <dgm:pt modelId="{25C5E450-CB29-4082-BE1E-9810E00FD1D6}" type="parTrans" cxnId="{80997040-0F43-46B3-9214-54E7A055E09F}">
      <dgm:prSet/>
      <dgm:spPr/>
      <dgm:t>
        <a:bodyPr/>
        <a:lstStyle/>
        <a:p>
          <a:endParaRPr lang="zh-CN" altLang="en-US"/>
        </a:p>
      </dgm:t>
    </dgm:pt>
    <dgm:pt modelId="{C841FC9F-A240-479C-A5C6-B3041900388D}" type="sibTrans" cxnId="{80997040-0F43-46B3-9214-54E7A055E09F}">
      <dgm:prSet/>
      <dgm:spPr/>
      <dgm:t>
        <a:bodyPr/>
        <a:lstStyle/>
        <a:p>
          <a:endParaRPr lang="zh-CN" altLang="en-US"/>
        </a:p>
      </dgm:t>
    </dgm:pt>
    <dgm:pt modelId="{5EC4DBC8-65B3-4FA4-A557-DAA2CA82440B}">
      <dgm:prSet phldrT="[文本]"/>
      <dgm:spPr/>
      <dgm:t>
        <a:bodyPr/>
        <a:lstStyle/>
        <a:p>
          <a:r>
            <a:rPr lang="en-US" altLang="zh-CN" dirty="0" smtClean="0"/>
            <a:t>string</a:t>
          </a:r>
          <a:endParaRPr lang="zh-CN" altLang="en-US" dirty="0"/>
        </a:p>
      </dgm:t>
    </dgm:pt>
    <dgm:pt modelId="{1F66A991-AE78-439E-B470-4CA17EED2F6B}" type="parTrans" cxnId="{6A2EECCA-6A9C-4CF3-BC06-08AC79504A7B}">
      <dgm:prSet/>
      <dgm:spPr/>
      <dgm:t>
        <a:bodyPr/>
        <a:lstStyle/>
        <a:p>
          <a:endParaRPr lang="zh-CN" altLang="en-US"/>
        </a:p>
      </dgm:t>
    </dgm:pt>
    <dgm:pt modelId="{9DB3E559-DC8B-4AD4-9421-CD662A33C446}" type="sibTrans" cxnId="{6A2EECCA-6A9C-4CF3-BC06-08AC79504A7B}">
      <dgm:prSet/>
      <dgm:spPr/>
      <dgm:t>
        <a:bodyPr/>
        <a:lstStyle/>
        <a:p>
          <a:endParaRPr lang="zh-CN" altLang="en-US"/>
        </a:p>
      </dgm:t>
    </dgm:pt>
    <dgm:pt modelId="{1286602D-85F1-468A-BA16-4732B41ED3EF}">
      <dgm:prSet phldrT="[文本]"/>
      <dgm:spPr/>
      <dgm:t>
        <a:bodyPr/>
        <a:lstStyle/>
        <a:p>
          <a:r>
            <a:rPr lang="en-US" altLang="zh-CN" dirty="0" smtClean="0"/>
            <a:t>number</a:t>
          </a:r>
          <a:endParaRPr lang="zh-CN" altLang="en-US" dirty="0"/>
        </a:p>
      </dgm:t>
    </dgm:pt>
    <dgm:pt modelId="{D0D63F88-A61E-4485-AB20-B182CDF5F0A4}" type="parTrans" cxnId="{9BA08C14-EAC1-46C5-81EE-DF5E8DE2FA58}">
      <dgm:prSet/>
      <dgm:spPr/>
      <dgm:t>
        <a:bodyPr/>
        <a:lstStyle/>
        <a:p>
          <a:endParaRPr lang="zh-CN" altLang="en-US"/>
        </a:p>
      </dgm:t>
    </dgm:pt>
    <dgm:pt modelId="{139A6893-1BF0-4499-B5B3-5C60880DE11A}" type="sibTrans" cxnId="{9BA08C14-EAC1-46C5-81EE-DF5E8DE2FA58}">
      <dgm:prSet/>
      <dgm:spPr/>
      <dgm:t>
        <a:bodyPr/>
        <a:lstStyle/>
        <a:p>
          <a:endParaRPr lang="zh-CN" altLang="en-US"/>
        </a:p>
      </dgm:t>
    </dgm:pt>
    <dgm:pt modelId="{1B9A08A4-50D9-45A9-97E4-37AFEA83D5B8}">
      <dgm:prSet phldrT="[文本]"/>
      <dgm:spPr/>
      <dgm:t>
        <a:bodyPr/>
        <a:lstStyle/>
        <a:p>
          <a:r>
            <a:rPr lang="en-US" altLang="zh-CN" dirty="0" err="1" smtClean="0"/>
            <a:t>boolean</a:t>
          </a:r>
          <a:endParaRPr lang="zh-CN" altLang="en-US" dirty="0"/>
        </a:p>
      </dgm:t>
    </dgm:pt>
    <dgm:pt modelId="{B30817DD-CB2F-405C-A0BE-D8EB3EFB51B5}" type="parTrans" cxnId="{A5479A12-3BF4-4719-B53F-4E6BD63DEC18}">
      <dgm:prSet/>
      <dgm:spPr/>
      <dgm:t>
        <a:bodyPr/>
        <a:lstStyle/>
        <a:p>
          <a:endParaRPr lang="zh-CN" altLang="en-US"/>
        </a:p>
      </dgm:t>
    </dgm:pt>
    <dgm:pt modelId="{235B9EB7-BEBB-4BC6-807C-783ABB02B731}" type="sibTrans" cxnId="{A5479A12-3BF4-4719-B53F-4E6BD63DEC18}">
      <dgm:prSet/>
      <dgm:spPr/>
      <dgm:t>
        <a:bodyPr/>
        <a:lstStyle/>
        <a:p>
          <a:endParaRPr lang="zh-CN" altLang="en-US"/>
        </a:p>
      </dgm:t>
    </dgm:pt>
    <dgm:pt modelId="{9ED58E8C-7AE4-4F07-8674-CE7FFA24E04C}">
      <dgm:prSet phldrT="[文本]"/>
      <dgm:spPr/>
      <dgm:t>
        <a:bodyPr/>
        <a:lstStyle/>
        <a:p>
          <a:r>
            <a:rPr lang="en-US" altLang="zh-CN" dirty="0" smtClean="0"/>
            <a:t>array</a:t>
          </a:r>
          <a:endParaRPr lang="zh-CN" altLang="en-US" dirty="0"/>
        </a:p>
      </dgm:t>
    </dgm:pt>
    <dgm:pt modelId="{95145F69-4490-46FD-8527-8B4BABF34232}" type="parTrans" cxnId="{677DE75D-4A6B-4D28-B9A5-8FFC1D0E16DA}">
      <dgm:prSet/>
      <dgm:spPr/>
      <dgm:t>
        <a:bodyPr/>
        <a:lstStyle/>
        <a:p>
          <a:endParaRPr lang="zh-CN" altLang="en-US"/>
        </a:p>
      </dgm:t>
    </dgm:pt>
    <dgm:pt modelId="{469ACF76-7432-4E87-B90C-230F35C32FA5}" type="sibTrans" cxnId="{677DE75D-4A6B-4D28-B9A5-8FFC1D0E16DA}">
      <dgm:prSet/>
      <dgm:spPr/>
      <dgm:t>
        <a:bodyPr/>
        <a:lstStyle/>
        <a:p>
          <a:endParaRPr lang="zh-CN" altLang="en-US"/>
        </a:p>
      </dgm:t>
    </dgm:pt>
    <dgm:pt modelId="{1CC19915-54A0-4848-8956-19AF3834879A}">
      <dgm:prSet phldrT="[文本]"/>
      <dgm:spPr/>
      <dgm:t>
        <a:bodyPr/>
        <a:lstStyle/>
        <a:p>
          <a:r>
            <a:rPr lang="en-US" altLang="zh-CN" dirty="0" smtClean="0"/>
            <a:t>object</a:t>
          </a:r>
          <a:endParaRPr lang="zh-CN" altLang="en-US" dirty="0"/>
        </a:p>
      </dgm:t>
    </dgm:pt>
    <dgm:pt modelId="{B7FDE133-F3E8-4E56-9143-4F493662A87C}" type="parTrans" cxnId="{BCA300E9-0967-4A13-B0DC-7F19F5ACA093}">
      <dgm:prSet/>
      <dgm:spPr/>
      <dgm:t>
        <a:bodyPr/>
        <a:lstStyle/>
        <a:p>
          <a:endParaRPr lang="zh-CN" altLang="en-US"/>
        </a:p>
      </dgm:t>
    </dgm:pt>
    <dgm:pt modelId="{0D4229D7-31BB-4403-9C0D-26C7E58BC59B}" type="sibTrans" cxnId="{BCA300E9-0967-4A13-B0DC-7F19F5ACA093}">
      <dgm:prSet/>
      <dgm:spPr/>
      <dgm:t>
        <a:bodyPr/>
        <a:lstStyle/>
        <a:p>
          <a:endParaRPr lang="zh-CN" altLang="en-US"/>
        </a:p>
      </dgm:t>
    </dgm:pt>
    <dgm:pt modelId="{F6945EA7-0DE2-4680-9910-AB8A6D968DC0}" type="pres">
      <dgm:prSet presAssocID="{D079A689-E4F8-4783-AD51-56001CC9EA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6B11221-275F-4682-A502-5215DFC1D360}" type="pres">
      <dgm:prSet presAssocID="{D7CA1E41-D9CD-4414-BEA5-8AF41C2A1341}" presName="hierRoot1" presStyleCnt="0"/>
      <dgm:spPr/>
    </dgm:pt>
    <dgm:pt modelId="{76752A42-31F6-404C-8134-277C58D7FC74}" type="pres">
      <dgm:prSet presAssocID="{D7CA1E41-D9CD-4414-BEA5-8AF41C2A1341}" presName="composite" presStyleCnt="0"/>
      <dgm:spPr/>
    </dgm:pt>
    <dgm:pt modelId="{9BF15B5F-9BB9-4AE9-B946-C110A095EBFA}" type="pres">
      <dgm:prSet presAssocID="{D7CA1E41-D9CD-4414-BEA5-8AF41C2A1341}" presName="background" presStyleLbl="node0" presStyleIdx="0" presStyleCnt="1"/>
      <dgm:spPr/>
    </dgm:pt>
    <dgm:pt modelId="{02126686-2A74-450C-A4A2-320B527A9DA8}" type="pres">
      <dgm:prSet presAssocID="{D7CA1E41-D9CD-4414-BEA5-8AF41C2A1341}" presName="text" presStyleLbl="fgAcc0" presStyleIdx="0" presStyleCnt="1" custLinFactNeighborX="-4633" custLinFactNeighborY="-510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502D07-B36E-4772-8C1D-6326F0D12D09}" type="pres">
      <dgm:prSet presAssocID="{D7CA1E41-D9CD-4414-BEA5-8AF41C2A1341}" presName="hierChild2" presStyleCnt="0"/>
      <dgm:spPr/>
    </dgm:pt>
    <dgm:pt modelId="{643DE99F-3E7A-477D-B7C9-D1A5E935B1A5}" type="pres">
      <dgm:prSet presAssocID="{1F66A991-AE78-439E-B470-4CA17EED2F6B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7FF6F20E-D590-4A0A-82C1-1D7C49E090EE}" type="pres">
      <dgm:prSet presAssocID="{5EC4DBC8-65B3-4FA4-A557-DAA2CA82440B}" presName="hierRoot2" presStyleCnt="0"/>
      <dgm:spPr/>
    </dgm:pt>
    <dgm:pt modelId="{47F1DAAB-A04C-4503-A4A8-27234EA4ED9A}" type="pres">
      <dgm:prSet presAssocID="{5EC4DBC8-65B3-4FA4-A557-DAA2CA82440B}" presName="composite2" presStyleCnt="0"/>
      <dgm:spPr/>
    </dgm:pt>
    <dgm:pt modelId="{0E3F725C-B053-4D07-952B-80B8EC494F0E}" type="pres">
      <dgm:prSet presAssocID="{5EC4DBC8-65B3-4FA4-A557-DAA2CA82440B}" presName="background2" presStyleLbl="node2" presStyleIdx="0" presStyleCnt="5"/>
      <dgm:spPr/>
    </dgm:pt>
    <dgm:pt modelId="{E79C264A-71EC-4B1F-A349-EEB2EE8E52AA}" type="pres">
      <dgm:prSet presAssocID="{5EC4DBC8-65B3-4FA4-A557-DAA2CA82440B}" presName="text2" presStyleLbl="fgAcc2" presStyleIdx="0" presStyleCnt="5" custLinFactNeighborX="5792" custLinFactNeighborY="-36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33F33F-A382-4874-B153-CCCBD58F282C}" type="pres">
      <dgm:prSet presAssocID="{5EC4DBC8-65B3-4FA4-A557-DAA2CA82440B}" presName="hierChild3" presStyleCnt="0"/>
      <dgm:spPr/>
    </dgm:pt>
    <dgm:pt modelId="{DB6D4A84-C70A-42C1-945A-8DFE9CB24C27}" type="pres">
      <dgm:prSet presAssocID="{D0D63F88-A61E-4485-AB20-B182CDF5F0A4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27305E85-11E5-4EB7-B5A2-1B51D2B70EAD}" type="pres">
      <dgm:prSet presAssocID="{1286602D-85F1-468A-BA16-4732B41ED3EF}" presName="hierRoot2" presStyleCnt="0"/>
      <dgm:spPr/>
    </dgm:pt>
    <dgm:pt modelId="{BC5D5BA8-5E57-4E6F-8FB4-7971153211DB}" type="pres">
      <dgm:prSet presAssocID="{1286602D-85F1-468A-BA16-4732B41ED3EF}" presName="composite2" presStyleCnt="0"/>
      <dgm:spPr/>
    </dgm:pt>
    <dgm:pt modelId="{4EE2D0AB-C168-4999-ADE6-E9D9260FD39B}" type="pres">
      <dgm:prSet presAssocID="{1286602D-85F1-468A-BA16-4732B41ED3EF}" presName="background2" presStyleLbl="node2" presStyleIdx="1" presStyleCnt="5"/>
      <dgm:spPr/>
    </dgm:pt>
    <dgm:pt modelId="{2587E3F5-B214-43E6-865B-1C6F9BA92E7E}" type="pres">
      <dgm:prSet presAssocID="{1286602D-85F1-468A-BA16-4732B41ED3EF}" presName="text2" presStyleLbl="fgAcc2" presStyleIdx="1" presStyleCnt="5" custLinFactNeighborX="5792" custLinFactNeighborY="-36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732092-1030-46D4-BDE1-62E843C3DCC5}" type="pres">
      <dgm:prSet presAssocID="{1286602D-85F1-468A-BA16-4732B41ED3EF}" presName="hierChild3" presStyleCnt="0"/>
      <dgm:spPr/>
    </dgm:pt>
    <dgm:pt modelId="{BC6F18E5-4049-4B8C-A689-FEE95D3A25C0}" type="pres">
      <dgm:prSet presAssocID="{B30817DD-CB2F-405C-A0BE-D8EB3EFB51B5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D3E5CA85-87F5-4992-B861-679EF0929B7F}" type="pres">
      <dgm:prSet presAssocID="{1B9A08A4-50D9-45A9-97E4-37AFEA83D5B8}" presName="hierRoot2" presStyleCnt="0"/>
      <dgm:spPr/>
    </dgm:pt>
    <dgm:pt modelId="{BF2E58C7-EE32-48CC-A504-F30FABEB8CB4}" type="pres">
      <dgm:prSet presAssocID="{1B9A08A4-50D9-45A9-97E4-37AFEA83D5B8}" presName="composite2" presStyleCnt="0"/>
      <dgm:spPr/>
    </dgm:pt>
    <dgm:pt modelId="{E6C27EAD-B535-449C-9283-1D601DAF1824}" type="pres">
      <dgm:prSet presAssocID="{1B9A08A4-50D9-45A9-97E4-37AFEA83D5B8}" presName="background2" presStyleLbl="node2" presStyleIdx="2" presStyleCnt="5"/>
      <dgm:spPr/>
    </dgm:pt>
    <dgm:pt modelId="{EF5C21C4-52B6-4C1F-B8E3-2D6A490375E0}" type="pres">
      <dgm:prSet presAssocID="{1B9A08A4-50D9-45A9-97E4-37AFEA83D5B8}" presName="text2" presStyleLbl="fgAcc2" presStyleIdx="2" presStyleCnt="5" custLinFactNeighborX="5792" custLinFactNeighborY="-36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1E2D4C-E835-4DAC-A1E1-2C5127CC2CAE}" type="pres">
      <dgm:prSet presAssocID="{1B9A08A4-50D9-45A9-97E4-37AFEA83D5B8}" presName="hierChild3" presStyleCnt="0"/>
      <dgm:spPr/>
    </dgm:pt>
    <dgm:pt modelId="{85F10760-499E-4216-A08B-DD4B430AED7F}" type="pres">
      <dgm:prSet presAssocID="{95145F69-4490-46FD-8527-8B4BABF34232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A835EC05-2BDD-4855-9C97-E0036B9F3790}" type="pres">
      <dgm:prSet presAssocID="{9ED58E8C-7AE4-4F07-8674-CE7FFA24E04C}" presName="hierRoot2" presStyleCnt="0"/>
      <dgm:spPr/>
    </dgm:pt>
    <dgm:pt modelId="{8B8D9920-39F4-4FDF-BC14-42811DF66AD2}" type="pres">
      <dgm:prSet presAssocID="{9ED58E8C-7AE4-4F07-8674-CE7FFA24E04C}" presName="composite2" presStyleCnt="0"/>
      <dgm:spPr/>
    </dgm:pt>
    <dgm:pt modelId="{57DFF590-D219-4D0F-A93E-3E14A393E491}" type="pres">
      <dgm:prSet presAssocID="{9ED58E8C-7AE4-4F07-8674-CE7FFA24E04C}" presName="background2" presStyleLbl="node2" presStyleIdx="3" presStyleCnt="5"/>
      <dgm:spPr/>
    </dgm:pt>
    <dgm:pt modelId="{06B00111-4463-47E8-9572-4E0252EFCF1A}" type="pres">
      <dgm:prSet presAssocID="{9ED58E8C-7AE4-4F07-8674-CE7FFA24E04C}" presName="text2" presStyleLbl="fgAcc2" presStyleIdx="3" presStyleCnt="5" custLinFactNeighborX="5792" custLinFactNeighborY="-36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45F3EE-36B3-4BC9-A0A5-31FC1548BF88}" type="pres">
      <dgm:prSet presAssocID="{9ED58E8C-7AE4-4F07-8674-CE7FFA24E04C}" presName="hierChild3" presStyleCnt="0"/>
      <dgm:spPr/>
    </dgm:pt>
    <dgm:pt modelId="{0030E19D-FD0E-4E73-BE69-41AA9A0514AC}" type="pres">
      <dgm:prSet presAssocID="{B7FDE133-F3E8-4E56-9143-4F493662A87C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3D4DE0BE-AD9A-401A-AA28-85B4C32F4112}" type="pres">
      <dgm:prSet presAssocID="{1CC19915-54A0-4848-8956-19AF3834879A}" presName="hierRoot2" presStyleCnt="0"/>
      <dgm:spPr/>
    </dgm:pt>
    <dgm:pt modelId="{1F9A8262-F8DD-40C8-AAFC-A1C78C26DAB8}" type="pres">
      <dgm:prSet presAssocID="{1CC19915-54A0-4848-8956-19AF3834879A}" presName="composite2" presStyleCnt="0"/>
      <dgm:spPr/>
    </dgm:pt>
    <dgm:pt modelId="{A5D0C1FE-732D-4626-882C-994BFE8796FB}" type="pres">
      <dgm:prSet presAssocID="{1CC19915-54A0-4848-8956-19AF3834879A}" presName="background2" presStyleLbl="node2" presStyleIdx="4" presStyleCnt="5"/>
      <dgm:spPr/>
    </dgm:pt>
    <dgm:pt modelId="{54021F1D-B71C-4388-A902-D46AD156218A}" type="pres">
      <dgm:prSet presAssocID="{1CC19915-54A0-4848-8956-19AF3834879A}" presName="text2" presStyleLbl="fgAcc2" presStyleIdx="4" presStyleCnt="5" custLinFactNeighborX="5792" custLinFactNeighborY="-36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15365E-9BAA-44CB-9063-57778C482833}" type="pres">
      <dgm:prSet presAssocID="{1CC19915-54A0-4848-8956-19AF3834879A}" presName="hierChild3" presStyleCnt="0"/>
      <dgm:spPr/>
    </dgm:pt>
  </dgm:ptLst>
  <dgm:cxnLst>
    <dgm:cxn modelId="{6A2EECCA-6A9C-4CF3-BC06-08AC79504A7B}" srcId="{D7CA1E41-D9CD-4414-BEA5-8AF41C2A1341}" destId="{5EC4DBC8-65B3-4FA4-A557-DAA2CA82440B}" srcOrd="0" destOrd="0" parTransId="{1F66A991-AE78-439E-B470-4CA17EED2F6B}" sibTransId="{9DB3E559-DC8B-4AD4-9421-CD662A33C446}"/>
    <dgm:cxn modelId="{80997040-0F43-46B3-9214-54E7A055E09F}" srcId="{D079A689-E4F8-4783-AD51-56001CC9EA11}" destId="{D7CA1E41-D9CD-4414-BEA5-8AF41C2A1341}" srcOrd="0" destOrd="0" parTransId="{25C5E450-CB29-4082-BE1E-9810E00FD1D6}" sibTransId="{C841FC9F-A240-479C-A5C6-B3041900388D}"/>
    <dgm:cxn modelId="{9F672C2E-7AC4-422A-A5BA-47C77B227264}" type="presOf" srcId="{95145F69-4490-46FD-8527-8B4BABF34232}" destId="{85F10760-499E-4216-A08B-DD4B430AED7F}" srcOrd="0" destOrd="0" presId="urn:microsoft.com/office/officeart/2005/8/layout/hierarchy1"/>
    <dgm:cxn modelId="{677DE75D-4A6B-4D28-B9A5-8FFC1D0E16DA}" srcId="{D7CA1E41-D9CD-4414-BEA5-8AF41C2A1341}" destId="{9ED58E8C-7AE4-4F07-8674-CE7FFA24E04C}" srcOrd="3" destOrd="0" parTransId="{95145F69-4490-46FD-8527-8B4BABF34232}" sibTransId="{469ACF76-7432-4E87-B90C-230F35C32FA5}"/>
    <dgm:cxn modelId="{9BA08C14-EAC1-46C5-81EE-DF5E8DE2FA58}" srcId="{D7CA1E41-D9CD-4414-BEA5-8AF41C2A1341}" destId="{1286602D-85F1-468A-BA16-4732B41ED3EF}" srcOrd="1" destOrd="0" parTransId="{D0D63F88-A61E-4485-AB20-B182CDF5F0A4}" sibTransId="{139A6893-1BF0-4499-B5B3-5C60880DE11A}"/>
    <dgm:cxn modelId="{85CF96C7-8258-41BB-AC5C-A4176AE3B8A4}" type="presOf" srcId="{D7CA1E41-D9CD-4414-BEA5-8AF41C2A1341}" destId="{02126686-2A74-450C-A4A2-320B527A9DA8}" srcOrd="0" destOrd="0" presId="urn:microsoft.com/office/officeart/2005/8/layout/hierarchy1"/>
    <dgm:cxn modelId="{A385E0F7-94B2-47EC-BE9D-F6C931836A4D}" type="presOf" srcId="{1F66A991-AE78-439E-B470-4CA17EED2F6B}" destId="{643DE99F-3E7A-477D-B7C9-D1A5E935B1A5}" srcOrd="0" destOrd="0" presId="urn:microsoft.com/office/officeart/2005/8/layout/hierarchy1"/>
    <dgm:cxn modelId="{BCA300E9-0967-4A13-B0DC-7F19F5ACA093}" srcId="{D7CA1E41-D9CD-4414-BEA5-8AF41C2A1341}" destId="{1CC19915-54A0-4848-8956-19AF3834879A}" srcOrd="4" destOrd="0" parTransId="{B7FDE133-F3E8-4E56-9143-4F493662A87C}" sibTransId="{0D4229D7-31BB-4403-9C0D-26C7E58BC59B}"/>
    <dgm:cxn modelId="{26F02D63-B52B-4026-B645-112E35EF21C7}" type="presOf" srcId="{1CC19915-54A0-4848-8956-19AF3834879A}" destId="{54021F1D-B71C-4388-A902-D46AD156218A}" srcOrd="0" destOrd="0" presId="urn:microsoft.com/office/officeart/2005/8/layout/hierarchy1"/>
    <dgm:cxn modelId="{4BBD5E6F-1789-4B80-931E-112EBCFBA042}" type="presOf" srcId="{1286602D-85F1-468A-BA16-4732B41ED3EF}" destId="{2587E3F5-B214-43E6-865B-1C6F9BA92E7E}" srcOrd="0" destOrd="0" presId="urn:microsoft.com/office/officeart/2005/8/layout/hierarchy1"/>
    <dgm:cxn modelId="{0C60BC73-BC4B-4C94-AB02-43EE443BA649}" type="presOf" srcId="{1B9A08A4-50D9-45A9-97E4-37AFEA83D5B8}" destId="{EF5C21C4-52B6-4C1F-B8E3-2D6A490375E0}" srcOrd="0" destOrd="0" presId="urn:microsoft.com/office/officeart/2005/8/layout/hierarchy1"/>
    <dgm:cxn modelId="{A5479A12-3BF4-4719-B53F-4E6BD63DEC18}" srcId="{D7CA1E41-D9CD-4414-BEA5-8AF41C2A1341}" destId="{1B9A08A4-50D9-45A9-97E4-37AFEA83D5B8}" srcOrd="2" destOrd="0" parTransId="{B30817DD-CB2F-405C-A0BE-D8EB3EFB51B5}" sibTransId="{235B9EB7-BEBB-4BC6-807C-783ABB02B731}"/>
    <dgm:cxn modelId="{2386C47B-0377-47FB-BB8E-3B91268819B9}" type="presOf" srcId="{D079A689-E4F8-4783-AD51-56001CC9EA11}" destId="{F6945EA7-0DE2-4680-9910-AB8A6D968DC0}" srcOrd="0" destOrd="0" presId="urn:microsoft.com/office/officeart/2005/8/layout/hierarchy1"/>
    <dgm:cxn modelId="{021B484A-84D4-4160-9F39-BF1324A9C3E7}" type="presOf" srcId="{9ED58E8C-7AE4-4F07-8674-CE7FFA24E04C}" destId="{06B00111-4463-47E8-9572-4E0252EFCF1A}" srcOrd="0" destOrd="0" presId="urn:microsoft.com/office/officeart/2005/8/layout/hierarchy1"/>
    <dgm:cxn modelId="{4A1A4814-CD7D-46AB-AA36-BF817B824842}" type="presOf" srcId="{D0D63F88-A61E-4485-AB20-B182CDF5F0A4}" destId="{DB6D4A84-C70A-42C1-945A-8DFE9CB24C27}" srcOrd="0" destOrd="0" presId="urn:microsoft.com/office/officeart/2005/8/layout/hierarchy1"/>
    <dgm:cxn modelId="{A70293CC-B8C9-4A20-B602-D77549CE6694}" type="presOf" srcId="{5EC4DBC8-65B3-4FA4-A557-DAA2CA82440B}" destId="{E79C264A-71EC-4B1F-A349-EEB2EE8E52AA}" srcOrd="0" destOrd="0" presId="urn:microsoft.com/office/officeart/2005/8/layout/hierarchy1"/>
    <dgm:cxn modelId="{7AD26F46-5364-42E9-B045-C4774E7E5F3C}" type="presOf" srcId="{B30817DD-CB2F-405C-A0BE-D8EB3EFB51B5}" destId="{BC6F18E5-4049-4B8C-A689-FEE95D3A25C0}" srcOrd="0" destOrd="0" presId="urn:microsoft.com/office/officeart/2005/8/layout/hierarchy1"/>
    <dgm:cxn modelId="{FA6387A0-C4D2-47EC-B7D7-75207A0DC858}" type="presOf" srcId="{B7FDE133-F3E8-4E56-9143-4F493662A87C}" destId="{0030E19D-FD0E-4E73-BE69-41AA9A0514AC}" srcOrd="0" destOrd="0" presId="urn:microsoft.com/office/officeart/2005/8/layout/hierarchy1"/>
    <dgm:cxn modelId="{D506A80C-60CD-4A48-8B9B-3072E346367F}" type="presParOf" srcId="{F6945EA7-0DE2-4680-9910-AB8A6D968DC0}" destId="{F6B11221-275F-4682-A502-5215DFC1D360}" srcOrd="0" destOrd="0" presId="urn:microsoft.com/office/officeart/2005/8/layout/hierarchy1"/>
    <dgm:cxn modelId="{3694BB5F-1BBE-45FB-B758-CF50ED6E3453}" type="presParOf" srcId="{F6B11221-275F-4682-A502-5215DFC1D360}" destId="{76752A42-31F6-404C-8134-277C58D7FC74}" srcOrd="0" destOrd="0" presId="urn:microsoft.com/office/officeart/2005/8/layout/hierarchy1"/>
    <dgm:cxn modelId="{99EF456D-D4FF-4F1B-B725-DF2D34CC726D}" type="presParOf" srcId="{76752A42-31F6-404C-8134-277C58D7FC74}" destId="{9BF15B5F-9BB9-4AE9-B946-C110A095EBFA}" srcOrd="0" destOrd="0" presId="urn:microsoft.com/office/officeart/2005/8/layout/hierarchy1"/>
    <dgm:cxn modelId="{452EAAD7-D72E-47A8-A76A-98AB5064454F}" type="presParOf" srcId="{76752A42-31F6-404C-8134-277C58D7FC74}" destId="{02126686-2A74-450C-A4A2-320B527A9DA8}" srcOrd="1" destOrd="0" presId="urn:microsoft.com/office/officeart/2005/8/layout/hierarchy1"/>
    <dgm:cxn modelId="{212F36DC-18FD-46A9-9004-802AAD5B8F97}" type="presParOf" srcId="{F6B11221-275F-4682-A502-5215DFC1D360}" destId="{20502D07-B36E-4772-8C1D-6326F0D12D09}" srcOrd="1" destOrd="0" presId="urn:microsoft.com/office/officeart/2005/8/layout/hierarchy1"/>
    <dgm:cxn modelId="{07065B96-C174-42F8-B0B9-32BAE56BFE29}" type="presParOf" srcId="{20502D07-B36E-4772-8C1D-6326F0D12D09}" destId="{643DE99F-3E7A-477D-B7C9-D1A5E935B1A5}" srcOrd="0" destOrd="0" presId="urn:microsoft.com/office/officeart/2005/8/layout/hierarchy1"/>
    <dgm:cxn modelId="{B6B36A68-99A5-4341-B872-00BBD8B986D0}" type="presParOf" srcId="{20502D07-B36E-4772-8C1D-6326F0D12D09}" destId="{7FF6F20E-D590-4A0A-82C1-1D7C49E090EE}" srcOrd="1" destOrd="0" presId="urn:microsoft.com/office/officeart/2005/8/layout/hierarchy1"/>
    <dgm:cxn modelId="{3B723768-78E5-445D-887E-2A20530C89BE}" type="presParOf" srcId="{7FF6F20E-D590-4A0A-82C1-1D7C49E090EE}" destId="{47F1DAAB-A04C-4503-A4A8-27234EA4ED9A}" srcOrd="0" destOrd="0" presId="urn:microsoft.com/office/officeart/2005/8/layout/hierarchy1"/>
    <dgm:cxn modelId="{E57E4D72-E642-4E91-859E-A336A16B77BE}" type="presParOf" srcId="{47F1DAAB-A04C-4503-A4A8-27234EA4ED9A}" destId="{0E3F725C-B053-4D07-952B-80B8EC494F0E}" srcOrd="0" destOrd="0" presId="urn:microsoft.com/office/officeart/2005/8/layout/hierarchy1"/>
    <dgm:cxn modelId="{57EB2798-571A-4D27-850E-C821D5DB37C2}" type="presParOf" srcId="{47F1DAAB-A04C-4503-A4A8-27234EA4ED9A}" destId="{E79C264A-71EC-4B1F-A349-EEB2EE8E52AA}" srcOrd="1" destOrd="0" presId="urn:microsoft.com/office/officeart/2005/8/layout/hierarchy1"/>
    <dgm:cxn modelId="{BEF62A7B-746F-4510-9AA6-F19619DAC286}" type="presParOf" srcId="{7FF6F20E-D590-4A0A-82C1-1D7C49E090EE}" destId="{C033F33F-A382-4874-B153-CCCBD58F282C}" srcOrd="1" destOrd="0" presId="urn:microsoft.com/office/officeart/2005/8/layout/hierarchy1"/>
    <dgm:cxn modelId="{1CFD2BDD-B918-44C6-AC80-498F9E80CD40}" type="presParOf" srcId="{20502D07-B36E-4772-8C1D-6326F0D12D09}" destId="{DB6D4A84-C70A-42C1-945A-8DFE9CB24C27}" srcOrd="2" destOrd="0" presId="urn:microsoft.com/office/officeart/2005/8/layout/hierarchy1"/>
    <dgm:cxn modelId="{DBA52978-6A43-4DDD-9BA8-38578E806BD2}" type="presParOf" srcId="{20502D07-B36E-4772-8C1D-6326F0D12D09}" destId="{27305E85-11E5-4EB7-B5A2-1B51D2B70EAD}" srcOrd="3" destOrd="0" presId="urn:microsoft.com/office/officeart/2005/8/layout/hierarchy1"/>
    <dgm:cxn modelId="{7CB5F352-7FFB-40E8-94DB-3B57A726C3FC}" type="presParOf" srcId="{27305E85-11E5-4EB7-B5A2-1B51D2B70EAD}" destId="{BC5D5BA8-5E57-4E6F-8FB4-7971153211DB}" srcOrd="0" destOrd="0" presId="urn:microsoft.com/office/officeart/2005/8/layout/hierarchy1"/>
    <dgm:cxn modelId="{2851DC84-E094-47B8-ABE2-43C867D8C9FE}" type="presParOf" srcId="{BC5D5BA8-5E57-4E6F-8FB4-7971153211DB}" destId="{4EE2D0AB-C168-4999-ADE6-E9D9260FD39B}" srcOrd="0" destOrd="0" presId="urn:microsoft.com/office/officeart/2005/8/layout/hierarchy1"/>
    <dgm:cxn modelId="{7A7D5C20-BD6C-47D6-AADD-7E414525374D}" type="presParOf" srcId="{BC5D5BA8-5E57-4E6F-8FB4-7971153211DB}" destId="{2587E3F5-B214-43E6-865B-1C6F9BA92E7E}" srcOrd="1" destOrd="0" presId="urn:microsoft.com/office/officeart/2005/8/layout/hierarchy1"/>
    <dgm:cxn modelId="{C44562C9-2C33-411C-BDB8-648BD3D9AE4C}" type="presParOf" srcId="{27305E85-11E5-4EB7-B5A2-1B51D2B70EAD}" destId="{38732092-1030-46D4-BDE1-62E843C3DCC5}" srcOrd="1" destOrd="0" presId="urn:microsoft.com/office/officeart/2005/8/layout/hierarchy1"/>
    <dgm:cxn modelId="{E214BA30-EE66-4D76-ABCD-FDE9622A642D}" type="presParOf" srcId="{20502D07-B36E-4772-8C1D-6326F0D12D09}" destId="{BC6F18E5-4049-4B8C-A689-FEE95D3A25C0}" srcOrd="4" destOrd="0" presId="urn:microsoft.com/office/officeart/2005/8/layout/hierarchy1"/>
    <dgm:cxn modelId="{57C9566F-00E1-45D8-A106-265488A7ECC4}" type="presParOf" srcId="{20502D07-B36E-4772-8C1D-6326F0D12D09}" destId="{D3E5CA85-87F5-4992-B861-679EF0929B7F}" srcOrd="5" destOrd="0" presId="urn:microsoft.com/office/officeart/2005/8/layout/hierarchy1"/>
    <dgm:cxn modelId="{F7C11CD3-A39D-48DD-93E5-1BA230F77E9C}" type="presParOf" srcId="{D3E5CA85-87F5-4992-B861-679EF0929B7F}" destId="{BF2E58C7-EE32-48CC-A504-F30FABEB8CB4}" srcOrd="0" destOrd="0" presId="urn:microsoft.com/office/officeart/2005/8/layout/hierarchy1"/>
    <dgm:cxn modelId="{B77AEBA7-B567-42C6-8A14-22BF1303E86D}" type="presParOf" srcId="{BF2E58C7-EE32-48CC-A504-F30FABEB8CB4}" destId="{E6C27EAD-B535-449C-9283-1D601DAF1824}" srcOrd="0" destOrd="0" presId="urn:microsoft.com/office/officeart/2005/8/layout/hierarchy1"/>
    <dgm:cxn modelId="{5BF0A55B-4793-4529-8505-32C10A0BEEE1}" type="presParOf" srcId="{BF2E58C7-EE32-48CC-A504-F30FABEB8CB4}" destId="{EF5C21C4-52B6-4C1F-B8E3-2D6A490375E0}" srcOrd="1" destOrd="0" presId="urn:microsoft.com/office/officeart/2005/8/layout/hierarchy1"/>
    <dgm:cxn modelId="{7B320F48-DDEF-4C72-B8A6-28ADD74F7C80}" type="presParOf" srcId="{D3E5CA85-87F5-4992-B861-679EF0929B7F}" destId="{501E2D4C-E835-4DAC-A1E1-2C5127CC2CAE}" srcOrd="1" destOrd="0" presId="urn:microsoft.com/office/officeart/2005/8/layout/hierarchy1"/>
    <dgm:cxn modelId="{43314AB3-A4BC-4054-8D2A-71F72E264CC5}" type="presParOf" srcId="{20502D07-B36E-4772-8C1D-6326F0D12D09}" destId="{85F10760-499E-4216-A08B-DD4B430AED7F}" srcOrd="6" destOrd="0" presId="urn:microsoft.com/office/officeart/2005/8/layout/hierarchy1"/>
    <dgm:cxn modelId="{6A591C00-2CFE-40AA-A4A3-DD23EFD9E604}" type="presParOf" srcId="{20502D07-B36E-4772-8C1D-6326F0D12D09}" destId="{A835EC05-2BDD-4855-9C97-E0036B9F3790}" srcOrd="7" destOrd="0" presId="urn:microsoft.com/office/officeart/2005/8/layout/hierarchy1"/>
    <dgm:cxn modelId="{ED4985EE-FC5D-4782-BD88-B8F923880467}" type="presParOf" srcId="{A835EC05-2BDD-4855-9C97-E0036B9F3790}" destId="{8B8D9920-39F4-4FDF-BC14-42811DF66AD2}" srcOrd="0" destOrd="0" presId="urn:microsoft.com/office/officeart/2005/8/layout/hierarchy1"/>
    <dgm:cxn modelId="{978226E0-E201-4B0D-8E95-F520F2BBF869}" type="presParOf" srcId="{8B8D9920-39F4-4FDF-BC14-42811DF66AD2}" destId="{57DFF590-D219-4D0F-A93E-3E14A393E491}" srcOrd="0" destOrd="0" presId="urn:microsoft.com/office/officeart/2005/8/layout/hierarchy1"/>
    <dgm:cxn modelId="{6D6CC2E2-98CE-4CB8-BE3E-2CDE977AD613}" type="presParOf" srcId="{8B8D9920-39F4-4FDF-BC14-42811DF66AD2}" destId="{06B00111-4463-47E8-9572-4E0252EFCF1A}" srcOrd="1" destOrd="0" presId="urn:microsoft.com/office/officeart/2005/8/layout/hierarchy1"/>
    <dgm:cxn modelId="{BD06DF78-F5B1-4148-8437-5CC8FFD465FF}" type="presParOf" srcId="{A835EC05-2BDD-4855-9C97-E0036B9F3790}" destId="{CE45F3EE-36B3-4BC9-A0A5-31FC1548BF88}" srcOrd="1" destOrd="0" presId="urn:microsoft.com/office/officeart/2005/8/layout/hierarchy1"/>
    <dgm:cxn modelId="{05E4C340-AA52-4752-AE10-32333AAF7EF6}" type="presParOf" srcId="{20502D07-B36E-4772-8C1D-6326F0D12D09}" destId="{0030E19D-FD0E-4E73-BE69-41AA9A0514AC}" srcOrd="8" destOrd="0" presId="urn:microsoft.com/office/officeart/2005/8/layout/hierarchy1"/>
    <dgm:cxn modelId="{679F4384-EF73-4324-8090-9FBE983E772B}" type="presParOf" srcId="{20502D07-B36E-4772-8C1D-6326F0D12D09}" destId="{3D4DE0BE-AD9A-401A-AA28-85B4C32F4112}" srcOrd="9" destOrd="0" presId="urn:microsoft.com/office/officeart/2005/8/layout/hierarchy1"/>
    <dgm:cxn modelId="{6384603C-4C3F-4DB8-AED1-6D6078384CEB}" type="presParOf" srcId="{3D4DE0BE-AD9A-401A-AA28-85B4C32F4112}" destId="{1F9A8262-F8DD-40C8-AAFC-A1C78C26DAB8}" srcOrd="0" destOrd="0" presId="urn:microsoft.com/office/officeart/2005/8/layout/hierarchy1"/>
    <dgm:cxn modelId="{E00FDA1C-14FF-46D8-9C0F-DA37624EE36D}" type="presParOf" srcId="{1F9A8262-F8DD-40C8-AAFC-A1C78C26DAB8}" destId="{A5D0C1FE-732D-4626-882C-994BFE8796FB}" srcOrd="0" destOrd="0" presId="urn:microsoft.com/office/officeart/2005/8/layout/hierarchy1"/>
    <dgm:cxn modelId="{7EEB104E-BC79-4534-A3F4-1AAE32E3386D}" type="presParOf" srcId="{1F9A8262-F8DD-40C8-AAFC-A1C78C26DAB8}" destId="{54021F1D-B71C-4388-A902-D46AD156218A}" srcOrd="1" destOrd="0" presId="urn:microsoft.com/office/officeart/2005/8/layout/hierarchy1"/>
    <dgm:cxn modelId="{446AE4C5-BEFA-460C-9155-E008EA446214}" type="presParOf" srcId="{3D4DE0BE-AD9A-401A-AA28-85B4C32F4112}" destId="{D315365E-9BAA-44CB-9063-57778C482833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913EE2-C82E-4387-87A8-09AEF70C580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767FD3-9FF8-4F78-91FA-77DC175CA0BA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4C24D85C-E6F2-4CD5-889D-330C6B8FD931}" type="parTrans" cxnId="{48E2DFC8-1A67-4C33-898F-9E8E2F69F3EF}">
      <dgm:prSet/>
      <dgm:spPr/>
      <dgm:t>
        <a:bodyPr/>
        <a:lstStyle/>
        <a:p>
          <a:endParaRPr lang="zh-CN" altLang="en-US"/>
        </a:p>
      </dgm:t>
    </dgm:pt>
    <dgm:pt modelId="{9C7F11B2-D8D1-4282-808C-528388B3DE5F}" type="sibTrans" cxnId="{48E2DFC8-1A67-4C33-898F-9E8E2F69F3EF}">
      <dgm:prSet/>
      <dgm:spPr/>
      <dgm:t>
        <a:bodyPr/>
        <a:lstStyle/>
        <a:p>
          <a:endParaRPr lang="zh-CN" altLang="en-US"/>
        </a:p>
      </dgm:t>
    </dgm:pt>
    <dgm:pt modelId="{6CCDE47C-DBC4-42C4-9241-80DE345D66A8}">
      <dgm:prSet phldrT="[文本]"/>
      <dgm:spPr/>
      <dgm:t>
        <a:bodyPr/>
        <a:lstStyle/>
        <a:p>
          <a:r>
            <a:rPr lang="en-US" altLang="zh-CN" dirty="0" smtClean="0"/>
            <a:t>form</a:t>
          </a:r>
          <a:endParaRPr lang="zh-CN" altLang="en-US" dirty="0"/>
        </a:p>
      </dgm:t>
    </dgm:pt>
    <dgm:pt modelId="{7D49CFD1-4C51-40CA-9449-359D4E8379E1}" type="parTrans" cxnId="{F53606E4-3BB8-426F-93DE-4A58ED0D6E11}">
      <dgm:prSet/>
      <dgm:spPr/>
      <dgm:t>
        <a:bodyPr/>
        <a:lstStyle/>
        <a:p>
          <a:endParaRPr lang="zh-CN" altLang="en-US"/>
        </a:p>
      </dgm:t>
    </dgm:pt>
    <dgm:pt modelId="{76C734EC-CD13-48A7-897B-4DAC0A4E18E2}" type="sibTrans" cxnId="{F53606E4-3BB8-426F-93DE-4A58ED0D6E11}">
      <dgm:prSet/>
      <dgm:spPr/>
      <dgm:t>
        <a:bodyPr/>
        <a:lstStyle/>
        <a:p>
          <a:endParaRPr lang="zh-CN" altLang="en-US"/>
        </a:p>
      </dgm:t>
    </dgm:pt>
    <dgm:pt modelId="{309BCEB9-B69A-43F0-92E7-B0268EDE11C4}">
      <dgm:prSet phldrT="[文本]"/>
      <dgm:spPr/>
      <dgm:t>
        <a:bodyPr/>
        <a:lstStyle/>
        <a:p>
          <a:r>
            <a:rPr lang="en-US" altLang="zh-CN" dirty="0" smtClean="0"/>
            <a:t>text</a:t>
          </a:r>
          <a:endParaRPr lang="zh-CN" altLang="en-US" dirty="0"/>
        </a:p>
      </dgm:t>
    </dgm:pt>
    <dgm:pt modelId="{6807D182-5C41-4769-9D54-82560EAEBF70}" type="parTrans" cxnId="{592CB426-9A05-49EE-901B-7A10D122AFA4}">
      <dgm:prSet/>
      <dgm:spPr/>
      <dgm:t>
        <a:bodyPr/>
        <a:lstStyle/>
        <a:p>
          <a:endParaRPr lang="zh-CN" altLang="en-US"/>
        </a:p>
      </dgm:t>
    </dgm:pt>
    <dgm:pt modelId="{2350AA33-A951-4409-89B4-D7412386ABBC}" type="sibTrans" cxnId="{592CB426-9A05-49EE-901B-7A10D122AFA4}">
      <dgm:prSet/>
      <dgm:spPr/>
      <dgm:t>
        <a:bodyPr/>
        <a:lstStyle/>
        <a:p>
          <a:endParaRPr lang="zh-CN" altLang="en-US"/>
        </a:p>
      </dgm:t>
    </dgm:pt>
    <dgm:pt modelId="{53F4C417-3B53-457C-B9C3-8A4508601244}">
      <dgm:prSet phldrT="[文本]"/>
      <dgm:spPr/>
      <dgm:t>
        <a:bodyPr/>
        <a:lstStyle/>
        <a:p>
          <a:r>
            <a:rPr lang="en-US" altLang="zh-CN" dirty="0" smtClean="0"/>
            <a:t>submit</a:t>
          </a:r>
          <a:endParaRPr lang="zh-CN" altLang="en-US" dirty="0"/>
        </a:p>
      </dgm:t>
    </dgm:pt>
    <dgm:pt modelId="{44A1A279-EEB8-40EB-9361-E42817B9B0E0}" type="parTrans" cxnId="{2B590301-4160-472E-A6AE-605DF109F4D0}">
      <dgm:prSet/>
      <dgm:spPr/>
      <dgm:t>
        <a:bodyPr/>
        <a:lstStyle/>
        <a:p>
          <a:endParaRPr lang="zh-CN" altLang="en-US"/>
        </a:p>
      </dgm:t>
    </dgm:pt>
    <dgm:pt modelId="{040434D2-F759-498E-9997-CC0C860CF061}" type="sibTrans" cxnId="{2B590301-4160-472E-A6AE-605DF109F4D0}">
      <dgm:prSet/>
      <dgm:spPr/>
      <dgm:t>
        <a:bodyPr/>
        <a:lstStyle/>
        <a:p>
          <a:endParaRPr lang="zh-CN" altLang="en-US"/>
        </a:p>
      </dgm:t>
    </dgm:pt>
    <dgm:pt modelId="{D44523B2-E709-41F8-A4E3-1E7A6ADCA16D}">
      <dgm:prSet phldrT="[文本]"/>
      <dgm:spPr/>
      <dgm:t>
        <a:bodyPr/>
        <a:lstStyle/>
        <a:p>
          <a:r>
            <a:rPr lang="en-US" altLang="zh-CN" dirty="0" smtClean="0"/>
            <a:t>table</a:t>
          </a:r>
          <a:endParaRPr lang="zh-CN" altLang="en-US" dirty="0"/>
        </a:p>
      </dgm:t>
    </dgm:pt>
    <dgm:pt modelId="{D73B9047-9EDB-4AB7-8E88-C1FDC30F3748}" type="parTrans" cxnId="{90E427E6-EE17-4916-A9F0-351B0CA08421}">
      <dgm:prSet/>
      <dgm:spPr/>
      <dgm:t>
        <a:bodyPr/>
        <a:lstStyle/>
        <a:p>
          <a:endParaRPr lang="zh-CN" altLang="en-US"/>
        </a:p>
      </dgm:t>
    </dgm:pt>
    <dgm:pt modelId="{7DB6AD9B-29DA-48D3-B1E4-F02E11959EE2}" type="sibTrans" cxnId="{90E427E6-EE17-4916-A9F0-351B0CA08421}">
      <dgm:prSet/>
      <dgm:spPr/>
      <dgm:t>
        <a:bodyPr/>
        <a:lstStyle/>
        <a:p>
          <a:endParaRPr lang="zh-CN" altLang="en-US"/>
        </a:p>
      </dgm:t>
    </dgm:pt>
    <dgm:pt modelId="{274B9D9B-3836-42DD-BA4A-962A001FB7B5}">
      <dgm:prSet phldrT="[文本]"/>
      <dgm:spPr/>
      <dgm:t>
        <a:bodyPr/>
        <a:lstStyle/>
        <a:p>
          <a:r>
            <a:rPr lang="en-US" altLang="zh-CN" dirty="0" err="1" smtClean="0"/>
            <a:t>tr</a:t>
          </a:r>
          <a:endParaRPr lang="zh-CN" altLang="en-US" dirty="0"/>
        </a:p>
      </dgm:t>
    </dgm:pt>
    <dgm:pt modelId="{D82BCAEF-913C-4CBA-976D-07B8D05D27E9}" type="parTrans" cxnId="{A58898C6-3AD6-4569-9B63-DA53FE0014FF}">
      <dgm:prSet/>
      <dgm:spPr/>
      <dgm:t>
        <a:bodyPr/>
        <a:lstStyle/>
        <a:p>
          <a:endParaRPr lang="zh-CN" altLang="en-US"/>
        </a:p>
      </dgm:t>
    </dgm:pt>
    <dgm:pt modelId="{D6549FB1-3DF4-4680-81B8-A770D8FECA29}" type="sibTrans" cxnId="{A58898C6-3AD6-4569-9B63-DA53FE0014FF}">
      <dgm:prSet/>
      <dgm:spPr/>
      <dgm:t>
        <a:bodyPr/>
        <a:lstStyle/>
        <a:p>
          <a:endParaRPr lang="zh-CN" altLang="en-US"/>
        </a:p>
      </dgm:t>
    </dgm:pt>
    <dgm:pt modelId="{70CEA158-BC18-47E6-AE2D-EDC7AE72BCA6}">
      <dgm:prSet phldrT="[文本]"/>
      <dgm:spPr/>
      <dgm:t>
        <a:bodyPr/>
        <a:lstStyle/>
        <a:p>
          <a:r>
            <a:rPr lang="en-US" altLang="zh-CN" dirty="0" smtClean="0"/>
            <a:t>td</a:t>
          </a:r>
          <a:endParaRPr lang="zh-CN" altLang="en-US" dirty="0"/>
        </a:p>
      </dgm:t>
    </dgm:pt>
    <dgm:pt modelId="{EEDC76D5-DAC8-45F3-B1BD-C99E18FF903C}" type="parTrans" cxnId="{4D73D4DA-7798-4447-8036-F41DF19F321D}">
      <dgm:prSet/>
      <dgm:spPr/>
      <dgm:t>
        <a:bodyPr/>
        <a:lstStyle/>
        <a:p>
          <a:endParaRPr lang="zh-CN" altLang="en-US"/>
        </a:p>
      </dgm:t>
    </dgm:pt>
    <dgm:pt modelId="{35B1F3DA-F2E3-484B-87F6-4C0E064DE27F}" type="sibTrans" cxnId="{4D73D4DA-7798-4447-8036-F41DF19F321D}">
      <dgm:prSet/>
      <dgm:spPr/>
      <dgm:t>
        <a:bodyPr/>
        <a:lstStyle/>
        <a:p>
          <a:endParaRPr lang="zh-CN" altLang="en-US"/>
        </a:p>
      </dgm:t>
    </dgm:pt>
    <dgm:pt modelId="{F05194AA-BF70-4B44-9638-5795A54183D8}">
      <dgm:prSet phldrT="[文本]"/>
      <dgm:spPr/>
      <dgm:t>
        <a:bodyPr/>
        <a:lstStyle/>
        <a:p>
          <a:r>
            <a:rPr lang="en-US" altLang="zh-CN" dirty="0" err="1" smtClean="0"/>
            <a:t>img</a:t>
          </a:r>
          <a:endParaRPr lang="zh-CN" altLang="en-US" dirty="0"/>
        </a:p>
      </dgm:t>
    </dgm:pt>
    <dgm:pt modelId="{1AE92905-CEE6-4A11-AF14-D3DD37A4E4D8}" type="parTrans" cxnId="{E965E1DA-1AE0-47C2-B30C-70C5F98D2721}">
      <dgm:prSet/>
      <dgm:spPr/>
      <dgm:t>
        <a:bodyPr/>
        <a:lstStyle/>
        <a:p>
          <a:endParaRPr lang="zh-CN" altLang="en-US"/>
        </a:p>
      </dgm:t>
    </dgm:pt>
    <dgm:pt modelId="{89B01FB2-F0C8-4514-AF2D-3E6FA8825DBF}" type="sibTrans" cxnId="{E965E1DA-1AE0-47C2-B30C-70C5F98D2721}">
      <dgm:prSet/>
      <dgm:spPr/>
      <dgm:t>
        <a:bodyPr/>
        <a:lstStyle/>
        <a:p>
          <a:endParaRPr lang="zh-CN" altLang="en-US"/>
        </a:p>
      </dgm:t>
    </dgm:pt>
    <dgm:pt modelId="{66472489-B914-457D-AB49-CC0503911418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873E5169-083A-4FE8-BD7F-0B19E68850D9}" type="parTrans" cxnId="{3525D8A8-287D-4987-BA7A-49912CC309A1}">
      <dgm:prSet/>
      <dgm:spPr/>
      <dgm:t>
        <a:bodyPr/>
        <a:lstStyle/>
        <a:p>
          <a:endParaRPr lang="zh-CN" altLang="en-US"/>
        </a:p>
      </dgm:t>
    </dgm:pt>
    <dgm:pt modelId="{47F3742F-1BDE-4A07-9FAA-5CF7D290E8A0}" type="sibTrans" cxnId="{3525D8A8-287D-4987-BA7A-49912CC309A1}">
      <dgm:prSet/>
      <dgm:spPr/>
      <dgm:t>
        <a:bodyPr/>
        <a:lstStyle/>
        <a:p>
          <a:endParaRPr lang="zh-CN" altLang="en-US"/>
        </a:p>
      </dgm:t>
    </dgm:pt>
    <dgm:pt modelId="{BBA32195-C559-49E9-B599-7F2E9D560AFD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E494AE9C-1CCE-4ABC-A35A-8FD629284949}" type="parTrans" cxnId="{10BE123B-2CBF-4C75-B706-771CE69D5389}">
      <dgm:prSet/>
      <dgm:spPr/>
      <dgm:t>
        <a:bodyPr/>
        <a:lstStyle/>
        <a:p>
          <a:endParaRPr lang="zh-CN" altLang="en-US"/>
        </a:p>
      </dgm:t>
    </dgm:pt>
    <dgm:pt modelId="{26DEA422-9D37-4CDC-88E6-90460846CAE2}" type="sibTrans" cxnId="{10BE123B-2CBF-4C75-B706-771CE69D5389}">
      <dgm:prSet/>
      <dgm:spPr/>
      <dgm:t>
        <a:bodyPr/>
        <a:lstStyle/>
        <a:p>
          <a:endParaRPr lang="zh-CN" altLang="en-US"/>
        </a:p>
      </dgm:t>
    </dgm:pt>
    <dgm:pt modelId="{323EEEC5-F9D9-46EB-9486-C44E35817202}" type="pres">
      <dgm:prSet presAssocID="{E3913EE2-C82E-4387-87A8-09AEF70C58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97461DB-BC5B-4D1E-BE0D-DEA69EF023F8}" type="pres">
      <dgm:prSet presAssocID="{26767FD3-9FF8-4F78-91FA-77DC175CA0BA}" presName="hierRoot1" presStyleCnt="0"/>
      <dgm:spPr/>
    </dgm:pt>
    <dgm:pt modelId="{082A3A33-AF02-4E12-8748-3180189D98B7}" type="pres">
      <dgm:prSet presAssocID="{26767FD3-9FF8-4F78-91FA-77DC175CA0BA}" presName="composite" presStyleCnt="0"/>
      <dgm:spPr/>
    </dgm:pt>
    <dgm:pt modelId="{97862344-0DA1-4E40-86C6-3515C664F697}" type="pres">
      <dgm:prSet presAssocID="{26767FD3-9FF8-4F78-91FA-77DC175CA0BA}" presName="background" presStyleLbl="node0" presStyleIdx="0" presStyleCnt="1"/>
      <dgm:spPr/>
    </dgm:pt>
    <dgm:pt modelId="{6323BE48-C1A7-47B3-8761-F060E4BB0DDE}" type="pres">
      <dgm:prSet presAssocID="{26767FD3-9FF8-4F78-91FA-77DC175CA0B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028726-C6AB-4CB6-B9C0-0E68C374C7B9}" type="pres">
      <dgm:prSet presAssocID="{26767FD3-9FF8-4F78-91FA-77DC175CA0BA}" presName="hierChild2" presStyleCnt="0"/>
      <dgm:spPr/>
    </dgm:pt>
    <dgm:pt modelId="{08E01AB7-DED3-47D3-80EA-A5154073D83B}" type="pres">
      <dgm:prSet presAssocID="{7D49CFD1-4C51-40CA-9449-359D4E8379E1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009A4C36-6B26-4042-BF4F-7BD439AC39E2}" type="pres">
      <dgm:prSet presAssocID="{6CCDE47C-DBC4-42C4-9241-80DE345D66A8}" presName="hierRoot2" presStyleCnt="0"/>
      <dgm:spPr/>
    </dgm:pt>
    <dgm:pt modelId="{F275D710-101D-4DA8-8FDE-E591AAA9CC91}" type="pres">
      <dgm:prSet presAssocID="{6CCDE47C-DBC4-42C4-9241-80DE345D66A8}" presName="composite2" presStyleCnt="0"/>
      <dgm:spPr/>
    </dgm:pt>
    <dgm:pt modelId="{D90DA123-8461-450C-A862-9B5E42FB792D}" type="pres">
      <dgm:prSet presAssocID="{6CCDE47C-DBC4-42C4-9241-80DE345D66A8}" presName="background2" presStyleLbl="node2" presStyleIdx="0" presStyleCnt="4"/>
      <dgm:spPr/>
    </dgm:pt>
    <dgm:pt modelId="{F20C967B-324D-466B-B820-B8D0C9E2ECC0}" type="pres">
      <dgm:prSet presAssocID="{6CCDE47C-DBC4-42C4-9241-80DE345D66A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4579A3-DDD9-4397-A7CB-2F982BB09D49}" type="pres">
      <dgm:prSet presAssocID="{6CCDE47C-DBC4-42C4-9241-80DE345D66A8}" presName="hierChild3" presStyleCnt="0"/>
      <dgm:spPr/>
    </dgm:pt>
    <dgm:pt modelId="{7526EA6F-1244-4EA4-B687-975E67303E75}" type="pres">
      <dgm:prSet presAssocID="{6807D182-5C41-4769-9D54-82560EAEBF70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88E6A827-B3B4-4C5D-A272-3F14BE7C90C7}" type="pres">
      <dgm:prSet presAssocID="{309BCEB9-B69A-43F0-92E7-B0268EDE11C4}" presName="hierRoot3" presStyleCnt="0"/>
      <dgm:spPr/>
    </dgm:pt>
    <dgm:pt modelId="{A4C7BF3A-65C5-489C-8C57-B2524F9BC35F}" type="pres">
      <dgm:prSet presAssocID="{309BCEB9-B69A-43F0-92E7-B0268EDE11C4}" presName="composite3" presStyleCnt="0"/>
      <dgm:spPr/>
    </dgm:pt>
    <dgm:pt modelId="{7015C1A4-E507-4178-A297-B21BDC3B4CA0}" type="pres">
      <dgm:prSet presAssocID="{309BCEB9-B69A-43F0-92E7-B0268EDE11C4}" presName="background3" presStyleLbl="node3" presStyleIdx="0" presStyleCnt="4"/>
      <dgm:spPr/>
    </dgm:pt>
    <dgm:pt modelId="{9913341E-3535-45F6-9719-7706DB1B3601}" type="pres">
      <dgm:prSet presAssocID="{309BCEB9-B69A-43F0-92E7-B0268EDE11C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16623D-715D-4EEB-BF75-4E57BF45BB1C}" type="pres">
      <dgm:prSet presAssocID="{309BCEB9-B69A-43F0-92E7-B0268EDE11C4}" presName="hierChild4" presStyleCnt="0"/>
      <dgm:spPr/>
    </dgm:pt>
    <dgm:pt modelId="{92120262-8FDF-4806-93B7-357DF413CAEF}" type="pres">
      <dgm:prSet presAssocID="{44A1A279-EEB8-40EB-9361-E42817B9B0E0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752D921B-F0F2-4287-9D91-A80B8DC45710}" type="pres">
      <dgm:prSet presAssocID="{53F4C417-3B53-457C-B9C3-8A4508601244}" presName="hierRoot3" presStyleCnt="0"/>
      <dgm:spPr/>
    </dgm:pt>
    <dgm:pt modelId="{11286FF6-CD5F-4A43-B60A-D8DAD6EBBC74}" type="pres">
      <dgm:prSet presAssocID="{53F4C417-3B53-457C-B9C3-8A4508601244}" presName="composite3" presStyleCnt="0"/>
      <dgm:spPr/>
    </dgm:pt>
    <dgm:pt modelId="{D230CE5F-94F8-4E41-9900-41F66E7407EA}" type="pres">
      <dgm:prSet presAssocID="{53F4C417-3B53-457C-B9C3-8A4508601244}" presName="background3" presStyleLbl="node3" presStyleIdx="1" presStyleCnt="4"/>
      <dgm:spPr/>
    </dgm:pt>
    <dgm:pt modelId="{6C025491-7C33-4FEB-AD2A-A176853B1FEA}" type="pres">
      <dgm:prSet presAssocID="{53F4C417-3B53-457C-B9C3-8A450860124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F83900-911E-4699-84D7-03ED6AD277C6}" type="pres">
      <dgm:prSet presAssocID="{53F4C417-3B53-457C-B9C3-8A4508601244}" presName="hierChild4" presStyleCnt="0"/>
      <dgm:spPr/>
    </dgm:pt>
    <dgm:pt modelId="{37DB555B-177A-4C03-A18B-0714BB987F26}" type="pres">
      <dgm:prSet presAssocID="{E494AE9C-1CCE-4ABC-A35A-8FD629284949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6290B24C-85C6-4104-AA4E-E46A629A60FE}" type="pres">
      <dgm:prSet presAssocID="{BBA32195-C559-49E9-B599-7F2E9D560AFD}" presName="hierRoot3" presStyleCnt="0"/>
      <dgm:spPr/>
    </dgm:pt>
    <dgm:pt modelId="{52C85728-E151-419F-B5BA-8CB577FD5CCC}" type="pres">
      <dgm:prSet presAssocID="{BBA32195-C559-49E9-B599-7F2E9D560AFD}" presName="composite3" presStyleCnt="0"/>
      <dgm:spPr/>
    </dgm:pt>
    <dgm:pt modelId="{F3B8526A-9B41-4650-A10A-33B405F29C6C}" type="pres">
      <dgm:prSet presAssocID="{BBA32195-C559-49E9-B599-7F2E9D560AFD}" presName="background3" presStyleLbl="node3" presStyleIdx="2" presStyleCnt="4"/>
      <dgm:spPr/>
    </dgm:pt>
    <dgm:pt modelId="{0E36B027-2466-4AE2-BF1B-679B220847AD}" type="pres">
      <dgm:prSet presAssocID="{BBA32195-C559-49E9-B599-7F2E9D560AFD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47D51E-A91D-498F-98C7-F8ACFEDCA862}" type="pres">
      <dgm:prSet presAssocID="{BBA32195-C559-49E9-B599-7F2E9D560AFD}" presName="hierChild4" presStyleCnt="0"/>
      <dgm:spPr/>
    </dgm:pt>
    <dgm:pt modelId="{394B2F6C-B1D5-4030-B472-24CB9444DC89}" type="pres">
      <dgm:prSet presAssocID="{D73B9047-9EDB-4AB7-8E88-C1FDC30F3748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7800E719-C323-4964-9A60-D28ACC627E70}" type="pres">
      <dgm:prSet presAssocID="{D44523B2-E709-41F8-A4E3-1E7A6ADCA16D}" presName="hierRoot2" presStyleCnt="0"/>
      <dgm:spPr/>
    </dgm:pt>
    <dgm:pt modelId="{9A5307AC-4B8F-4A1D-88AF-467DECD4FCBD}" type="pres">
      <dgm:prSet presAssocID="{D44523B2-E709-41F8-A4E3-1E7A6ADCA16D}" presName="composite2" presStyleCnt="0"/>
      <dgm:spPr/>
    </dgm:pt>
    <dgm:pt modelId="{174563DF-BBB7-481B-843C-7C3246EB162F}" type="pres">
      <dgm:prSet presAssocID="{D44523B2-E709-41F8-A4E3-1E7A6ADCA16D}" presName="background2" presStyleLbl="node2" presStyleIdx="1" presStyleCnt="4"/>
      <dgm:spPr/>
    </dgm:pt>
    <dgm:pt modelId="{C5CFC3A2-06A9-40F3-87C7-94F58056E0EC}" type="pres">
      <dgm:prSet presAssocID="{D44523B2-E709-41F8-A4E3-1E7A6ADCA16D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107E6A-D0C4-41A7-A706-860DA0674FEA}" type="pres">
      <dgm:prSet presAssocID="{D44523B2-E709-41F8-A4E3-1E7A6ADCA16D}" presName="hierChild3" presStyleCnt="0"/>
      <dgm:spPr/>
    </dgm:pt>
    <dgm:pt modelId="{B402970C-2062-4E63-B9F2-7DA2CAFCA5B5}" type="pres">
      <dgm:prSet presAssocID="{D82BCAEF-913C-4CBA-976D-07B8D05D27E9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343CC0FA-3B9C-4F41-8A95-2917E00FB42F}" type="pres">
      <dgm:prSet presAssocID="{274B9D9B-3836-42DD-BA4A-962A001FB7B5}" presName="hierRoot3" presStyleCnt="0"/>
      <dgm:spPr/>
    </dgm:pt>
    <dgm:pt modelId="{F83D72CF-68B0-4143-AEEA-AFCB7A0B6E56}" type="pres">
      <dgm:prSet presAssocID="{274B9D9B-3836-42DD-BA4A-962A001FB7B5}" presName="composite3" presStyleCnt="0"/>
      <dgm:spPr/>
    </dgm:pt>
    <dgm:pt modelId="{565785C7-7EC1-4C40-A6B0-B2E584E08054}" type="pres">
      <dgm:prSet presAssocID="{274B9D9B-3836-42DD-BA4A-962A001FB7B5}" presName="background3" presStyleLbl="node3" presStyleIdx="3" presStyleCnt="4"/>
      <dgm:spPr/>
    </dgm:pt>
    <dgm:pt modelId="{79C203F9-BCFF-4854-A549-2F351CF2E30E}" type="pres">
      <dgm:prSet presAssocID="{274B9D9B-3836-42DD-BA4A-962A001FB7B5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60F7D2-3097-4233-BDC3-277003A53E7C}" type="pres">
      <dgm:prSet presAssocID="{274B9D9B-3836-42DD-BA4A-962A001FB7B5}" presName="hierChild4" presStyleCnt="0"/>
      <dgm:spPr/>
    </dgm:pt>
    <dgm:pt modelId="{FAB18A86-ADF5-4AF7-AE8D-D5B9F293AA3C}" type="pres">
      <dgm:prSet presAssocID="{EEDC76D5-DAC8-45F3-B1BD-C99E18FF903C}" presName="Name23" presStyleLbl="parChTrans1D4" presStyleIdx="0" presStyleCnt="1"/>
      <dgm:spPr/>
      <dgm:t>
        <a:bodyPr/>
        <a:lstStyle/>
        <a:p>
          <a:endParaRPr lang="zh-CN" altLang="en-US"/>
        </a:p>
      </dgm:t>
    </dgm:pt>
    <dgm:pt modelId="{1B8995D8-9191-4379-925C-F9FD71621AE4}" type="pres">
      <dgm:prSet presAssocID="{70CEA158-BC18-47E6-AE2D-EDC7AE72BCA6}" presName="hierRoot4" presStyleCnt="0"/>
      <dgm:spPr/>
    </dgm:pt>
    <dgm:pt modelId="{4C4F82FB-F032-4D8E-904B-9977DE37CE97}" type="pres">
      <dgm:prSet presAssocID="{70CEA158-BC18-47E6-AE2D-EDC7AE72BCA6}" presName="composite4" presStyleCnt="0"/>
      <dgm:spPr/>
    </dgm:pt>
    <dgm:pt modelId="{4A171D60-E99D-4155-A655-E1BA0B7E1AB9}" type="pres">
      <dgm:prSet presAssocID="{70CEA158-BC18-47E6-AE2D-EDC7AE72BCA6}" presName="background4" presStyleLbl="node4" presStyleIdx="0" presStyleCnt="1"/>
      <dgm:spPr/>
    </dgm:pt>
    <dgm:pt modelId="{1F3A68B5-2DD0-4EC8-8AE3-FBC72562336D}" type="pres">
      <dgm:prSet presAssocID="{70CEA158-BC18-47E6-AE2D-EDC7AE72BCA6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66BE5B-D929-4056-BD82-DDE6F1B8B81C}" type="pres">
      <dgm:prSet presAssocID="{70CEA158-BC18-47E6-AE2D-EDC7AE72BCA6}" presName="hierChild5" presStyleCnt="0"/>
      <dgm:spPr/>
    </dgm:pt>
    <dgm:pt modelId="{52FC37AB-FEB3-4601-A58A-F62CEF88E077}" type="pres">
      <dgm:prSet presAssocID="{1AE92905-CEE6-4A11-AF14-D3DD37A4E4D8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6357E5A-1C28-4E40-B9F9-EBEC098E9911}" type="pres">
      <dgm:prSet presAssocID="{F05194AA-BF70-4B44-9638-5795A54183D8}" presName="hierRoot2" presStyleCnt="0"/>
      <dgm:spPr/>
    </dgm:pt>
    <dgm:pt modelId="{82018672-9A7C-4C09-9014-FAED65A5449C}" type="pres">
      <dgm:prSet presAssocID="{F05194AA-BF70-4B44-9638-5795A54183D8}" presName="composite2" presStyleCnt="0"/>
      <dgm:spPr/>
    </dgm:pt>
    <dgm:pt modelId="{D20E36A6-D5BD-4A22-8690-F34E767D83CF}" type="pres">
      <dgm:prSet presAssocID="{F05194AA-BF70-4B44-9638-5795A54183D8}" presName="background2" presStyleLbl="node2" presStyleIdx="2" presStyleCnt="4"/>
      <dgm:spPr/>
    </dgm:pt>
    <dgm:pt modelId="{3FC2CA20-5AEA-4263-A878-C2D7FCAFB9AF}" type="pres">
      <dgm:prSet presAssocID="{F05194AA-BF70-4B44-9638-5795A54183D8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558FC9-B1CC-48C8-80C3-67DB5A0DF2CC}" type="pres">
      <dgm:prSet presAssocID="{F05194AA-BF70-4B44-9638-5795A54183D8}" presName="hierChild3" presStyleCnt="0"/>
      <dgm:spPr/>
    </dgm:pt>
    <dgm:pt modelId="{2B638061-DFC9-486B-A889-D09878473D33}" type="pres">
      <dgm:prSet presAssocID="{873E5169-083A-4FE8-BD7F-0B19E68850D9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0DF30A43-622D-4DCD-9AFE-A95999AA9EA5}" type="pres">
      <dgm:prSet presAssocID="{66472489-B914-457D-AB49-CC0503911418}" presName="hierRoot2" presStyleCnt="0"/>
      <dgm:spPr/>
    </dgm:pt>
    <dgm:pt modelId="{ACDC0638-57CA-4792-A299-B2692E16CECE}" type="pres">
      <dgm:prSet presAssocID="{66472489-B914-457D-AB49-CC0503911418}" presName="composite2" presStyleCnt="0"/>
      <dgm:spPr/>
    </dgm:pt>
    <dgm:pt modelId="{91FD297E-EC9B-42EC-A9E3-E5DE0F52ECA6}" type="pres">
      <dgm:prSet presAssocID="{66472489-B914-457D-AB49-CC0503911418}" presName="background2" presStyleLbl="node2" presStyleIdx="3" presStyleCnt="4"/>
      <dgm:spPr/>
    </dgm:pt>
    <dgm:pt modelId="{B7C30AF8-180F-4328-8161-19910E506DD7}" type="pres">
      <dgm:prSet presAssocID="{66472489-B914-457D-AB49-CC050391141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918C7F-905C-4589-A535-54A66EC81700}" type="pres">
      <dgm:prSet presAssocID="{66472489-B914-457D-AB49-CC0503911418}" presName="hierChild3" presStyleCnt="0"/>
      <dgm:spPr/>
    </dgm:pt>
  </dgm:ptLst>
  <dgm:cxnLst>
    <dgm:cxn modelId="{3525D8A8-287D-4987-BA7A-49912CC309A1}" srcId="{26767FD3-9FF8-4F78-91FA-77DC175CA0BA}" destId="{66472489-B914-457D-AB49-CC0503911418}" srcOrd="3" destOrd="0" parTransId="{873E5169-083A-4FE8-BD7F-0B19E68850D9}" sibTransId="{47F3742F-1BDE-4A07-9FAA-5CF7D290E8A0}"/>
    <dgm:cxn modelId="{5C4FE1EE-115D-4E46-9654-64BF296683A2}" type="presOf" srcId="{1AE92905-CEE6-4A11-AF14-D3DD37A4E4D8}" destId="{52FC37AB-FEB3-4601-A58A-F62CEF88E077}" srcOrd="0" destOrd="0" presId="urn:microsoft.com/office/officeart/2005/8/layout/hierarchy1"/>
    <dgm:cxn modelId="{E3A103CE-3A29-41F1-96B0-DF393BCBC27A}" type="presOf" srcId="{E494AE9C-1CCE-4ABC-A35A-8FD629284949}" destId="{37DB555B-177A-4C03-A18B-0714BB987F26}" srcOrd="0" destOrd="0" presId="urn:microsoft.com/office/officeart/2005/8/layout/hierarchy1"/>
    <dgm:cxn modelId="{42CB6E81-65E9-4805-8570-997680B59E39}" type="presOf" srcId="{D73B9047-9EDB-4AB7-8E88-C1FDC30F3748}" destId="{394B2F6C-B1D5-4030-B472-24CB9444DC89}" srcOrd="0" destOrd="0" presId="urn:microsoft.com/office/officeart/2005/8/layout/hierarchy1"/>
    <dgm:cxn modelId="{1EEA7F01-C50B-4BCD-B408-CF08EF34901B}" type="presOf" srcId="{309BCEB9-B69A-43F0-92E7-B0268EDE11C4}" destId="{9913341E-3535-45F6-9719-7706DB1B3601}" srcOrd="0" destOrd="0" presId="urn:microsoft.com/office/officeart/2005/8/layout/hierarchy1"/>
    <dgm:cxn modelId="{1DE6067D-B3A6-4EC4-81DE-1668925CC2F0}" type="presOf" srcId="{26767FD3-9FF8-4F78-91FA-77DC175CA0BA}" destId="{6323BE48-C1A7-47B3-8761-F060E4BB0DDE}" srcOrd="0" destOrd="0" presId="urn:microsoft.com/office/officeart/2005/8/layout/hierarchy1"/>
    <dgm:cxn modelId="{2B590301-4160-472E-A6AE-605DF109F4D0}" srcId="{6CCDE47C-DBC4-42C4-9241-80DE345D66A8}" destId="{53F4C417-3B53-457C-B9C3-8A4508601244}" srcOrd="1" destOrd="0" parTransId="{44A1A279-EEB8-40EB-9361-E42817B9B0E0}" sibTransId="{040434D2-F759-498E-9997-CC0C860CF061}"/>
    <dgm:cxn modelId="{A1AD3450-9A76-4829-A056-5AED85A3AA1E}" type="presOf" srcId="{873E5169-083A-4FE8-BD7F-0B19E68850D9}" destId="{2B638061-DFC9-486B-A889-D09878473D33}" srcOrd="0" destOrd="0" presId="urn:microsoft.com/office/officeart/2005/8/layout/hierarchy1"/>
    <dgm:cxn modelId="{DFC38712-954F-493C-95FD-F4753940D7A5}" type="presOf" srcId="{6807D182-5C41-4769-9D54-82560EAEBF70}" destId="{7526EA6F-1244-4EA4-B687-975E67303E75}" srcOrd="0" destOrd="0" presId="urn:microsoft.com/office/officeart/2005/8/layout/hierarchy1"/>
    <dgm:cxn modelId="{8E0B7CF2-54C8-47CB-A333-97E217B2B964}" type="presOf" srcId="{D82BCAEF-913C-4CBA-976D-07B8D05D27E9}" destId="{B402970C-2062-4E63-B9F2-7DA2CAFCA5B5}" srcOrd="0" destOrd="0" presId="urn:microsoft.com/office/officeart/2005/8/layout/hierarchy1"/>
    <dgm:cxn modelId="{6CFBAC84-6DAF-4DD1-85EE-61731DE9B562}" type="presOf" srcId="{7D49CFD1-4C51-40CA-9449-359D4E8379E1}" destId="{08E01AB7-DED3-47D3-80EA-A5154073D83B}" srcOrd="0" destOrd="0" presId="urn:microsoft.com/office/officeart/2005/8/layout/hierarchy1"/>
    <dgm:cxn modelId="{7A5A84E9-8516-464C-B99B-B94B63025A6A}" type="presOf" srcId="{44A1A279-EEB8-40EB-9361-E42817B9B0E0}" destId="{92120262-8FDF-4806-93B7-357DF413CAEF}" srcOrd="0" destOrd="0" presId="urn:microsoft.com/office/officeart/2005/8/layout/hierarchy1"/>
    <dgm:cxn modelId="{592CB426-9A05-49EE-901B-7A10D122AFA4}" srcId="{6CCDE47C-DBC4-42C4-9241-80DE345D66A8}" destId="{309BCEB9-B69A-43F0-92E7-B0268EDE11C4}" srcOrd="0" destOrd="0" parTransId="{6807D182-5C41-4769-9D54-82560EAEBF70}" sibTransId="{2350AA33-A951-4409-89B4-D7412386ABBC}"/>
    <dgm:cxn modelId="{60D7CE12-807F-4CAD-A3FA-5E1A20135123}" type="presOf" srcId="{EEDC76D5-DAC8-45F3-B1BD-C99E18FF903C}" destId="{FAB18A86-ADF5-4AF7-AE8D-D5B9F293AA3C}" srcOrd="0" destOrd="0" presId="urn:microsoft.com/office/officeart/2005/8/layout/hierarchy1"/>
    <dgm:cxn modelId="{00DE84F4-6108-431D-A982-2F700DD177B0}" type="presOf" srcId="{274B9D9B-3836-42DD-BA4A-962A001FB7B5}" destId="{79C203F9-BCFF-4854-A549-2F351CF2E30E}" srcOrd="0" destOrd="0" presId="urn:microsoft.com/office/officeart/2005/8/layout/hierarchy1"/>
    <dgm:cxn modelId="{6B8A40AA-8DFC-419C-ADD2-E4898CFAF11C}" type="presOf" srcId="{53F4C417-3B53-457C-B9C3-8A4508601244}" destId="{6C025491-7C33-4FEB-AD2A-A176853B1FEA}" srcOrd="0" destOrd="0" presId="urn:microsoft.com/office/officeart/2005/8/layout/hierarchy1"/>
    <dgm:cxn modelId="{F36AD31A-3533-42F2-AFBA-853790F2C85C}" type="presOf" srcId="{BBA32195-C559-49E9-B599-7F2E9D560AFD}" destId="{0E36B027-2466-4AE2-BF1B-679B220847AD}" srcOrd="0" destOrd="0" presId="urn:microsoft.com/office/officeart/2005/8/layout/hierarchy1"/>
    <dgm:cxn modelId="{4D73D4DA-7798-4447-8036-F41DF19F321D}" srcId="{274B9D9B-3836-42DD-BA4A-962A001FB7B5}" destId="{70CEA158-BC18-47E6-AE2D-EDC7AE72BCA6}" srcOrd="0" destOrd="0" parTransId="{EEDC76D5-DAC8-45F3-B1BD-C99E18FF903C}" sibTransId="{35B1F3DA-F2E3-484B-87F6-4C0E064DE27F}"/>
    <dgm:cxn modelId="{0C2B0A71-CFA5-45FC-BBF9-CD3320DDF114}" type="presOf" srcId="{F05194AA-BF70-4B44-9638-5795A54183D8}" destId="{3FC2CA20-5AEA-4263-A878-C2D7FCAFB9AF}" srcOrd="0" destOrd="0" presId="urn:microsoft.com/office/officeart/2005/8/layout/hierarchy1"/>
    <dgm:cxn modelId="{10BE123B-2CBF-4C75-B706-771CE69D5389}" srcId="{6CCDE47C-DBC4-42C4-9241-80DE345D66A8}" destId="{BBA32195-C559-49E9-B599-7F2E9D560AFD}" srcOrd="2" destOrd="0" parTransId="{E494AE9C-1CCE-4ABC-A35A-8FD629284949}" sibTransId="{26DEA422-9D37-4CDC-88E6-90460846CAE2}"/>
    <dgm:cxn modelId="{DCE582A6-B2E3-46EE-8895-17ADA607FF1E}" type="presOf" srcId="{D44523B2-E709-41F8-A4E3-1E7A6ADCA16D}" destId="{C5CFC3A2-06A9-40F3-87C7-94F58056E0EC}" srcOrd="0" destOrd="0" presId="urn:microsoft.com/office/officeart/2005/8/layout/hierarchy1"/>
    <dgm:cxn modelId="{05715E3E-2EAD-4F81-95BC-6417A85A5858}" type="presOf" srcId="{6CCDE47C-DBC4-42C4-9241-80DE345D66A8}" destId="{F20C967B-324D-466B-B820-B8D0C9E2ECC0}" srcOrd="0" destOrd="0" presId="urn:microsoft.com/office/officeart/2005/8/layout/hierarchy1"/>
    <dgm:cxn modelId="{F53606E4-3BB8-426F-93DE-4A58ED0D6E11}" srcId="{26767FD3-9FF8-4F78-91FA-77DC175CA0BA}" destId="{6CCDE47C-DBC4-42C4-9241-80DE345D66A8}" srcOrd="0" destOrd="0" parTransId="{7D49CFD1-4C51-40CA-9449-359D4E8379E1}" sibTransId="{76C734EC-CD13-48A7-897B-4DAC0A4E18E2}"/>
    <dgm:cxn modelId="{48E2DFC8-1A67-4C33-898F-9E8E2F69F3EF}" srcId="{E3913EE2-C82E-4387-87A8-09AEF70C5808}" destId="{26767FD3-9FF8-4F78-91FA-77DC175CA0BA}" srcOrd="0" destOrd="0" parTransId="{4C24D85C-E6F2-4CD5-889D-330C6B8FD931}" sibTransId="{9C7F11B2-D8D1-4282-808C-528388B3DE5F}"/>
    <dgm:cxn modelId="{49E9BF63-2D7A-4AF8-A4D0-E95BADF5532A}" type="presOf" srcId="{E3913EE2-C82E-4387-87A8-09AEF70C5808}" destId="{323EEEC5-F9D9-46EB-9486-C44E35817202}" srcOrd="0" destOrd="0" presId="urn:microsoft.com/office/officeart/2005/8/layout/hierarchy1"/>
    <dgm:cxn modelId="{6830A79E-5F4C-4E4C-8BE9-4B4D61C191DA}" type="presOf" srcId="{70CEA158-BC18-47E6-AE2D-EDC7AE72BCA6}" destId="{1F3A68B5-2DD0-4EC8-8AE3-FBC72562336D}" srcOrd="0" destOrd="0" presId="urn:microsoft.com/office/officeart/2005/8/layout/hierarchy1"/>
    <dgm:cxn modelId="{79380F08-8C02-4298-AD9D-914996AF5EBE}" type="presOf" srcId="{66472489-B914-457D-AB49-CC0503911418}" destId="{B7C30AF8-180F-4328-8161-19910E506DD7}" srcOrd="0" destOrd="0" presId="urn:microsoft.com/office/officeart/2005/8/layout/hierarchy1"/>
    <dgm:cxn modelId="{A58898C6-3AD6-4569-9B63-DA53FE0014FF}" srcId="{D44523B2-E709-41F8-A4E3-1E7A6ADCA16D}" destId="{274B9D9B-3836-42DD-BA4A-962A001FB7B5}" srcOrd="0" destOrd="0" parTransId="{D82BCAEF-913C-4CBA-976D-07B8D05D27E9}" sibTransId="{D6549FB1-3DF4-4680-81B8-A770D8FECA29}"/>
    <dgm:cxn modelId="{90E427E6-EE17-4916-A9F0-351B0CA08421}" srcId="{26767FD3-9FF8-4F78-91FA-77DC175CA0BA}" destId="{D44523B2-E709-41F8-A4E3-1E7A6ADCA16D}" srcOrd="1" destOrd="0" parTransId="{D73B9047-9EDB-4AB7-8E88-C1FDC30F3748}" sibTransId="{7DB6AD9B-29DA-48D3-B1E4-F02E11959EE2}"/>
    <dgm:cxn modelId="{E965E1DA-1AE0-47C2-B30C-70C5F98D2721}" srcId="{26767FD3-9FF8-4F78-91FA-77DC175CA0BA}" destId="{F05194AA-BF70-4B44-9638-5795A54183D8}" srcOrd="2" destOrd="0" parTransId="{1AE92905-CEE6-4A11-AF14-D3DD37A4E4D8}" sibTransId="{89B01FB2-F0C8-4514-AF2D-3E6FA8825DBF}"/>
    <dgm:cxn modelId="{C996B5BC-7220-4C11-ABB4-4D1446673BFA}" type="presParOf" srcId="{323EEEC5-F9D9-46EB-9486-C44E35817202}" destId="{797461DB-BC5B-4D1E-BE0D-DEA69EF023F8}" srcOrd="0" destOrd="0" presId="urn:microsoft.com/office/officeart/2005/8/layout/hierarchy1"/>
    <dgm:cxn modelId="{2E8767E4-C24D-4E9E-B3B3-6DCC23295E6E}" type="presParOf" srcId="{797461DB-BC5B-4D1E-BE0D-DEA69EF023F8}" destId="{082A3A33-AF02-4E12-8748-3180189D98B7}" srcOrd="0" destOrd="0" presId="urn:microsoft.com/office/officeart/2005/8/layout/hierarchy1"/>
    <dgm:cxn modelId="{F8500962-3C00-4F2B-8CE7-6B8303719681}" type="presParOf" srcId="{082A3A33-AF02-4E12-8748-3180189D98B7}" destId="{97862344-0DA1-4E40-86C6-3515C664F697}" srcOrd="0" destOrd="0" presId="urn:microsoft.com/office/officeart/2005/8/layout/hierarchy1"/>
    <dgm:cxn modelId="{1A36D8CF-6C0F-4949-A714-A1AAD9E171D2}" type="presParOf" srcId="{082A3A33-AF02-4E12-8748-3180189D98B7}" destId="{6323BE48-C1A7-47B3-8761-F060E4BB0DDE}" srcOrd="1" destOrd="0" presId="urn:microsoft.com/office/officeart/2005/8/layout/hierarchy1"/>
    <dgm:cxn modelId="{245D21F3-C734-4072-8238-402D3A1DE155}" type="presParOf" srcId="{797461DB-BC5B-4D1E-BE0D-DEA69EF023F8}" destId="{E4028726-C6AB-4CB6-B9C0-0E68C374C7B9}" srcOrd="1" destOrd="0" presId="urn:microsoft.com/office/officeart/2005/8/layout/hierarchy1"/>
    <dgm:cxn modelId="{FCA23240-C3CA-494C-BD86-CE61B7100817}" type="presParOf" srcId="{E4028726-C6AB-4CB6-B9C0-0E68C374C7B9}" destId="{08E01AB7-DED3-47D3-80EA-A5154073D83B}" srcOrd="0" destOrd="0" presId="urn:microsoft.com/office/officeart/2005/8/layout/hierarchy1"/>
    <dgm:cxn modelId="{187CECA8-7E36-45D3-8B3F-6CCD10F41676}" type="presParOf" srcId="{E4028726-C6AB-4CB6-B9C0-0E68C374C7B9}" destId="{009A4C36-6B26-4042-BF4F-7BD439AC39E2}" srcOrd="1" destOrd="0" presId="urn:microsoft.com/office/officeart/2005/8/layout/hierarchy1"/>
    <dgm:cxn modelId="{FA0449EB-EF85-48DD-9EDF-ADAF9502C4D9}" type="presParOf" srcId="{009A4C36-6B26-4042-BF4F-7BD439AC39E2}" destId="{F275D710-101D-4DA8-8FDE-E591AAA9CC91}" srcOrd="0" destOrd="0" presId="urn:microsoft.com/office/officeart/2005/8/layout/hierarchy1"/>
    <dgm:cxn modelId="{87F1867A-84AC-4EE7-9042-B68DF755C29A}" type="presParOf" srcId="{F275D710-101D-4DA8-8FDE-E591AAA9CC91}" destId="{D90DA123-8461-450C-A862-9B5E42FB792D}" srcOrd="0" destOrd="0" presId="urn:microsoft.com/office/officeart/2005/8/layout/hierarchy1"/>
    <dgm:cxn modelId="{64EADADB-34C1-4AF0-B1DB-E530C14887ED}" type="presParOf" srcId="{F275D710-101D-4DA8-8FDE-E591AAA9CC91}" destId="{F20C967B-324D-466B-B820-B8D0C9E2ECC0}" srcOrd="1" destOrd="0" presId="urn:microsoft.com/office/officeart/2005/8/layout/hierarchy1"/>
    <dgm:cxn modelId="{ED90F1F5-22F3-4E3C-8B0E-5D73409A22E8}" type="presParOf" srcId="{009A4C36-6B26-4042-BF4F-7BD439AC39E2}" destId="{224579A3-DDD9-4397-A7CB-2F982BB09D49}" srcOrd="1" destOrd="0" presId="urn:microsoft.com/office/officeart/2005/8/layout/hierarchy1"/>
    <dgm:cxn modelId="{723543FD-1C9B-4802-B1DE-81F73382EDE3}" type="presParOf" srcId="{224579A3-DDD9-4397-A7CB-2F982BB09D49}" destId="{7526EA6F-1244-4EA4-B687-975E67303E75}" srcOrd="0" destOrd="0" presId="urn:microsoft.com/office/officeart/2005/8/layout/hierarchy1"/>
    <dgm:cxn modelId="{194E5C0F-99D2-4BFD-B29E-97B5CCFF9307}" type="presParOf" srcId="{224579A3-DDD9-4397-A7CB-2F982BB09D49}" destId="{88E6A827-B3B4-4C5D-A272-3F14BE7C90C7}" srcOrd="1" destOrd="0" presId="urn:microsoft.com/office/officeart/2005/8/layout/hierarchy1"/>
    <dgm:cxn modelId="{A8EF02CB-3565-4D66-86C2-395C2ABC11E0}" type="presParOf" srcId="{88E6A827-B3B4-4C5D-A272-3F14BE7C90C7}" destId="{A4C7BF3A-65C5-489C-8C57-B2524F9BC35F}" srcOrd="0" destOrd="0" presId="urn:microsoft.com/office/officeart/2005/8/layout/hierarchy1"/>
    <dgm:cxn modelId="{B72018AB-6A87-4DF1-9212-7A4B37D03199}" type="presParOf" srcId="{A4C7BF3A-65C5-489C-8C57-B2524F9BC35F}" destId="{7015C1A4-E507-4178-A297-B21BDC3B4CA0}" srcOrd="0" destOrd="0" presId="urn:microsoft.com/office/officeart/2005/8/layout/hierarchy1"/>
    <dgm:cxn modelId="{2B3379D4-E694-41FA-8C7D-C85C53AE6EF0}" type="presParOf" srcId="{A4C7BF3A-65C5-489C-8C57-B2524F9BC35F}" destId="{9913341E-3535-45F6-9719-7706DB1B3601}" srcOrd="1" destOrd="0" presId="urn:microsoft.com/office/officeart/2005/8/layout/hierarchy1"/>
    <dgm:cxn modelId="{D042AFF3-AFC1-4DFD-8618-40DA4FF58BF4}" type="presParOf" srcId="{88E6A827-B3B4-4C5D-A272-3F14BE7C90C7}" destId="{6C16623D-715D-4EEB-BF75-4E57BF45BB1C}" srcOrd="1" destOrd="0" presId="urn:microsoft.com/office/officeart/2005/8/layout/hierarchy1"/>
    <dgm:cxn modelId="{2927D66B-2532-4864-AE0A-BCABB5AA8B27}" type="presParOf" srcId="{224579A3-DDD9-4397-A7CB-2F982BB09D49}" destId="{92120262-8FDF-4806-93B7-357DF413CAEF}" srcOrd="2" destOrd="0" presId="urn:microsoft.com/office/officeart/2005/8/layout/hierarchy1"/>
    <dgm:cxn modelId="{3C6CC0CF-F518-46D9-B8C4-C804D0B5D6A0}" type="presParOf" srcId="{224579A3-DDD9-4397-A7CB-2F982BB09D49}" destId="{752D921B-F0F2-4287-9D91-A80B8DC45710}" srcOrd="3" destOrd="0" presId="urn:microsoft.com/office/officeart/2005/8/layout/hierarchy1"/>
    <dgm:cxn modelId="{DDE9AA98-EA61-4321-A505-2E5885036AED}" type="presParOf" srcId="{752D921B-F0F2-4287-9D91-A80B8DC45710}" destId="{11286FF6-CD5F-4A43-B60A-D8DAD6EBBC74}" srcOrd="0" destOrd="0" presId="urn:microsoft.com/office/officeart/2005/8/layout/hierarchy1"/>
    <dgm:cxn modelId="{F01E6129-4C60-4AFB-A098-C52AAD5C9D36}" type="presParOf" srcId="{11286FF6-CD5F-4A43-B60A-D8DAD6EBBC74}" destId="{D230CE5F-94F8-4E41-9900-41F66E7407EA}" srcOrd="0" destOrd="0" presId="urn:microsoft.com/office/officeart/2005/8/layout/hierarchy1"/>
    <dgm:cxn modelId="{7C7C5BDD-8F4E-47ED-BD4A-17DD666A392B}" type="presParOf" srcId="{11286FF6-CD5F-4A43-B60A-D8DAD6EBBC74}" destId="{6C025491-7C33-4FEB-AD2A-A176853B1FEA}" srcOrd="1" destOrd="0" presId="urn:microsoft.com/office/officeart/2005/8/layout/hierarchy1"/>
    <dgm:cxn modelId="{5F87C97C-04E9-4FA6-85D5-45D6349FA871}" type="presParOf" srcId="{752D921B-F0F2-4287-9D91-A80B8DC45710}" destId="{1AF83900-911E-4699-84D7-03ED6AD277C6}" srcOrd="1" destOrd="0" presId="urn:microsoft.com/office/officeart/2005/8/layout/hierarchy1"/>
    <dgm:cxn modelId="{871D3723-68F8-4662-8F1F-8DF0B115F0CF}" type="presParOf" srcId="{224579A3-DDD9-4397-A7CB-2F982BB09D49}" destId="{37DB555B-177A-4C03-A18B-0714BB987F26}" srcOrd="4" destOrd="0" presId="urn:microsoft.com/office/officeart/2005/8/layout/hierarchy1"/>
    <dgm:cxn modelId="{A5151AF5-9434-4F8C-9E72-94DDE0EB5412}" type="presParOf" srcId="{224579A3-DDD9-4397-A7CB-2F982BB09D49}" destId="{6290B24C-85C6-4104-AA4E-E46A629A60FE}" srcOrd="5" destOrd="0" presId="urn:microsoft.com/office/officeart/2005/8/layout/hierarchy1"/>
    <dgm:cxn modelId="{88B46D72-511B-4026-ACEF-B15ACDACC03E}" type="presParOf" srcId="{6290B24C-85C6-4104-AA4E-E46A629A60FE}" destId="{52C85728-E151-419F-B5BA-8CB577FD5CCC}" srcOrd="0" destOrd="0" presId="urn:microsoft.com/office/officeart/2005/8/layout/hierarchy1"/>
    <dgm:cxn modelId="{8A742245-2556-4A4F-A5DE-970A13D3EA36}" type="presParOf" srcId="{52C85728-E151-419F-B5BA-8CB577FD5CCC}" destId="{F3B8526A-9B41-4650-A10A-33B405F29C6C}" srcOrd="0" destOrd="0" presId="urn:microsoft.com/office/officeart/2005/8/layout/hierarchy1"/>
    <dgm:cxn modelId="{29B62210-84AC-4ABA-B4DC-57A7E32F0224}" type="presParOf" srcId="{52C85728-E151-419F-B5BA-8CB577FD5CCC}" destId="{0E36B027-2466-4AE2-BF1B-679B220847AD}" srcOrd="1" destOrd="0" presId="urn:microsoft.com/office/officeart/2005/8/layout/hierarchy1"/>
    <dgm:cxn modelId="{5ADB78E3-B522-47C4-BC98-B869A83A1CCE}" type="presParOf" srcId="{6290B24C-85C6-4104-AA4E-E46A629A60FE}" destId="{E247D51E-A91D-498F-98C7-F8ACFEDCA862}" srcOrd="1" destOrd="0" presId="urn:microsoft.com/office/officeart/2005/8/layout/hierarchy1"/>
    <dgm:cxn modelId="{8C1C36CB-D939-42BF-86EC-E2F94C9660A3}" type="presParOf" srcId="{E4028726-C6AB-4CB6-B9C0-0E68C374C7B9}" destId="{394B2F6C-B1D5-4030-B472-24CB9444DC89}" srcOrd="2" destOrd="0" presId="urn:microsoft.com/office/officeart/2005/8/layout/hierarchy1"/>
    <dgm:cxn modelId="{12D1F08E-1D49-4625-A7D7-28D234310A5C}" type="presParOf" srcId="{E4028726-C6AB-4CB6-B9C0-0E68C374C7B9}" destId="{7800E719-C323-4964-9A60-D28ACC627E70}" srcOrd="3" destOrd="0" presId="urn:microsoft.com/office/officeart/2005/8/layout/hierarchy1"/>
    <dgm:cxn modelId="{A86005A8-2E13-4E53-A4B0-E6C9C180A244}" type="presParOf" srcId="{7800E719-C323-4964-9A60-D28ACC627E70}" destId="{9A5307AC-4B8F-4A1D-88AF-467DECD4FCBD}" srcOrd="0" destOrd="0" presId="urn:microsoft.com/office/officeart/2005/8/layout/hierarchy1"/>
    <dgm:cxn modelId="{BFF709F8-E226-4ECA-AB91-5BA8B0135432}" type="presParOf" srcId="{9A5307AC-4B8F-4A1D-88AF-467DECD4FCBD}" destId="{174563DF-BBB7-481B-843C-7C3246EB162F}" srcOrd="0" destOrd="0" presId="urn:microsoft.com/office/officeart/2005/8/layout/hierarchy1"/>
    <dgm:cxn modelId="{048CF8EA-47BD-42D0-A1A6-0A4711676B91}" type="presParOf" srcId="{9A5307AC-4B8F-4A1D-88AF-467DECD4FCBD}" destId="{C5CFC3A2-06A9-40F3-87C7-94F58056E0EC}" srcOrd="1" destOrd="0" presId="urn:microsoft.com/office/officeart/2005/8/layout/hierarchy1"/>
    <dgm:cxn modelId="{5AA23696-E3B6-41D4-8D7F-7FB6BFC0F71E}" type="presParOf" srcId="{7800E719-C323-4964-9A60-D28ACC627E70}" destId="{40107E6A-D0C4-41A7-A706-860DA0674FEA}" srcOrd="1" destOrd="0" presId="urn:microsoft.com/office/officeart/2005/8/layout/hierarchy1"/>
    <dgm:cxn modelId="{E37D666E-7D26-4E3E-ABDB-D8B68881AF35}" type="presParOf" srcId="{40107E6A-D0C4-41A7-A706-860DA0674FEA}" destId="{B402970C-2062-4E63-B9F2-7DA2CAFCA5B5}" srcOrd="0" destOrd="0" presId="urn:microsoft.com/office/officeart/2005/8/layout/hierarchy1"/>
    <dgm:cxn modelId="{A4F98943-86AB-468A-B247-AFC065F4EA7F}" type="presParOf" srcId="{40107E6A-D0C4-41A7-A706-860DA0674FEA}" destId="{343CC0FA-3B9C-4F41-8A95-2917E00FB42F}" srcOrd="1" destOrd="0" presId="urn:microsoft.com/office/officeart/2005/8/layout/hierarchy1"/>
    <dgm:cxn modelId="{0CC3FE03-9265-4925-9B2A-C420B9B40111}" type="presParOf" srcId="{343CC0FA-3B9C-4F41-8A95-2917E00FB42F}" destId="{F83D72CF-68B0-4143-AEEA-AFCB7A0B6E56}" srcOrd="0" destOrd="0" presId="urn:microsoft.com/office/officeart/2005/8/layout/hierarchy1"/>
    <dgm:cxn modelId="{C0DA4F02-8DF7-4734-BEE9-9FE1379471BF}" type="presParOf" srcId="{F83D72CF-68B0-4143-AEEA-AFCB7A0B6E56}" destId="{565785C7-7EC1-4C40-A6B0-B2E584E08054}" srcOrd="0" destOrd="0" presId="urn:microsoft.com/office/officeart/2005/8/layout/hierarchy1"/>
    <dgm:cxn modelId="{1E8579F8-3B61-4CC1-AAFD-2853B6445532}" type="presParOf" srcId="{F83D72CF-68B0-4143-AEEA-AFCB7A0B6E56}" destId="{79C203F9-BCFF-4854-A549-2F351CF2E30E}" srcOrd="1" destOrd="0" presId="urn:microsoft.com/office/officeart/2005/8/layout/hierarchy1"/>
    <dgm:cxn modelId="{E4EBF944-4D7A-41BF-B3D9-D31280FF67B3}" type="presParOf" srcId="{343CC0FA-3B9C-4F41-8A95-2917E00FB42F}" destId="{FE60F7D2-3097-4233-BDC3-277003A53E7C}" srcOrd="1" destOrd="0" presId="urn:microsoft.com/office/officeart/2005/8/layout/hierarchy1"/>
    <dgm:cxn modelId="{37595E24-06B7-40EE-ACB7-BE2126695E37}" type="presParOf" srcId="{FE60F7D2-3097-4233-BDC3-277003A53E7C}" destId="{FAB18A86-ADF5-4AF7-AE8D-D5B9F293AA3C}" srcOrd="0" destOrd="0" presId="urn:microsoft.com/office/officeart/2005/8/layout/hierarchy1"/>
    <dgm:cxn modelId="{55DBEF6D-D561-4349-B193-6325FA802DFE}" type="presParOf" srcId="{FE60F7D2-3097-4233-BDC3-277003A53E7C}" destId="{1B8995D8-9191-4379-925C-F9FD71621AE4}" srcOrd="1" destOrd="0" presId="urn:microsoft.com/office/officeart/2005/8/layout/hierarchy1"/>
    <dgm:cxn modelId="{56B8D5AC-DE1C-47BB-BFD1-E22AF6252953}" type="presParOf" srcId="{1B8995D8-9191-4379-925C-F9FD71621AE4}" destId="{4C4F82FB-F032-4D8E-904B-9977DE37CE97}" srcOrd="0" destOrd="0" presId="urn:microsoft.com/office/officeart/2005/8/layout/hierarchy1"/>
    <dgm:cxn modelId="{8F28D8D6-2BEF-46B7-8B51-F67AF7109F80}" type="presParOf" srcId="{4C4F82FB-F032-4D8E-904B-9977DE37CE97}" destId="{4A171D60-E99D-4155-A655-E1BA0B7E1AB9}" srcOrd="0" destOrd="0" presId="urn:microsoft.com/office/officeart/2005/8/layout/hierarchy1"/>
    <dgm:cxn modelId="{4D3B724B-D1B6-4D8A-AF6F-DEE610A5240B}" type="presParOf" srcId="{4C4F82FB-F032-4D8E-904B-9977DE37CE97}" destId="{1F3A68B5-2DD0-4EC8-8AE3-FBC72562336D}" srcOrd="1" destOrd="0" presId="urn:microsoft.com/office/officeart/2005/8/layout/hierarchy1"/>
    <dgm:cxn modelId="{F589A310-3027-4D67-BA8F-30FA5775C050}" type="presParOf" srcId="{1B8995D8-9191-4379-925C-F9FD71621AE4}" destId="{2966BE5B-D929-4056-BD82-DDE6F1B8B81C}" srcOrd="1" destOrd="0" presId="urn:microsoft.com/office/officeart/2005/8/layout/hierarchy1"/>
    <dgm:cxn modelId="{6B439BB2-2EAF-4311-B275-652F62FA9993}" type="presParOf" srcId="{E4028726-C6AB-4CB6-B9C0-0E68C374C7B9}" destId="{52FC37AB-FEB3-4601-A58A-F62CEF88E077}" srcOrd="4" destOrd="0" presId="urn:microsoft.com/office/officeart/2005/8/layout/hierarchy1"/>
    <dgm:cxn modelId="{8B6ABEB8-F42B-4681-8BC9-66915C52E332}" type="presParOf" srcId="{E4028726-C6AB-4CB6-B9C0-0E68C374C7B9}" destId="{B6357E5A-1C28-4E40-B9F9-EBEC098E9911}" srcOrd="5" destOrd="0" presId="urn:microsoft.com/office/officeart/2005/8/layout/hierarchy1"/>
    <dgm:cxn modelId="{E461B062-1E49-4E99-AA23-CEF1AFB9E9FF}" type="presParOf" srcId="{B6357E5A-1C28-4E40-B9F9-EBEC098E9911}" destId="{82018672-9A7C-4C09-9014-FAED65A5449C}" srcOrd="0" destOrd="0" presId="urn:microsoft.com/office/officeart/2005/8/layout/hierarchy1"/>
    <dgm:cxn modelId="{7D320201-660E-4AD0-B5FC-366D90D0A462}" type="presParOf" srcId="{82018672-9A7C-4C09-9014-FAED65A5449C}" destId="{D20E36A6-D5BD-4A22-8690-F34E767D83CF}" srcOrd="0" destOrd="0" presId="urn:microsoft.com/office/officeart/2005/8/layout/hierarchy1"/>
    <dgm:cxn modelId="{B0A4880A-FC39-407E-8D9B-15E6F9DA7E5D}" type="presParOf" srcId="{82018672-9A7C-4C09-9014-FAED65A5449C}" destId="{3FC2CA20-5AEA-4263-A878-C2D7FCAFB9AF}" srcOrd="1" destOrd="0" presId="urn:microsoft.com/office/officeart/2005/8/layout/hierarchy1"/>
    <dgm:cxn modelId="{A5D806CA-1BD8-4D01-B836-E904BA390AF5}" type="presParOf" srcId="{B6357E5A-1C28-4E40-B9F9-EBEC098E9911}" destId="{99558FC9-B1CC-48C8-80C3-67DB5A0DF2CC}" srcOrd="1" destOrd="0" presId="urn:microsoft.com/office/officeart/2005/8/layout/hierarchy1"/>
    <dgm:cxn modelId="{1DAD2317-75AF-447D-8A3B-85F56A941E53}" type="presParOf" srcId="{E4028726-C6AB-4CB6-B9C0-0E68C374C7B9}" destId="{2B638061-DFC9-486B-A889-D09878473D33}" srcOrd="6" destOrd="0" presId="urn:microsoft.com/office/officeart/2005/8/layout/hierarchy1"/>
    <dgm:cxn modelId="{4EC8C8F2-A53D-4624-92CD-864B8385246B}" type="presParOf" srcId="{E4028726-C6AB-4CB6-B9C0-0E68C374C7B9}" destId="{0DF30A43-622D-4DCD-9AFE-A95999AA9EA5}" srcOrd="7" destOrd="0" presId="urn:microsoft.com/office/officeart/2005/8/layout/hierarchy1"/>
    <dgm:cxn modelId="{AC1BCCDF-3301-488C-8936-EBAE0964501D}" type="presParOf" srcId="{0DF30A43-622D-4DCD-9AFE-A95999AA9EA5}" destId="{ACDC0638-57CA-4792-A299-B2692E16CECE}" srcOrd="0" destOrd="0" presId="urn:microsoft.com/office/officeart/2005/8/layout/hierarchy1"/>
    <dgm:cxn modelId="{6D7E6008-6B51-45F0-B73C-C339671C3AA3}" type="presParOf" srcId="{ACDC0638-57CA-4792-A299-B2692E16CECE}" destId="{91FD297E-EC9B-42EC-A9E3-E5DE0F52ECA6}" srcOrd="0" destOrd="0" presId="urn:microsoft.com/office/officeart/2005/8/layout/hierarchy1"/>
    <dgm:cxn modelId="{B5FBB373-A81F-452A-9819-6FD3E6D47678}" type="presParOf" srcId="{ACDC0638-57CA-4792-A299-B2692E16CECE}" destId="{B7C30AF8-180F-4328-8161-19910E506DD7}" srcOrd="1" destOrd="0" presId="urn:microsoft.com/office/officeart/2005/8/layout/hierarchy1"/>
    <dgm:cxn modelId="{C5C9EC52-DB9F-4E6F-9CD1-D5B2DC4F0758}" type="presParOf" srcId="{0DF30A43-622D-4DCD-9AFE-A95999AA9EA5}" destId="{15918C7F-905C-4589-A535-54A66EC81700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971FC-9C6A-40EB-8F20-A3FD3FF8B2B9}" type="datetimeFigureOut">
              <a:rPr lang="zh-CN" altLang="en-US" smtClean="0"/>
              <a:pPr/>
              <a:t>2015-9-3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765DA-6DD8-432D-ACA6-27452972BE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B9A2-C6CB-492E-83E5-563259DF8187}" type="datetime1">
              <a:rPr lang="en-US" altLang="zh-CN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FFA-0389-42A3-8620-90ED0F9CB1C5}" type="datetime1">
              <a:rPr lang="en-US" altLang="zh-CN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787B-67AA-44BE-9397-7D4EA8FCD1D1}" type="datetime1">
              <a:rPr lang="en-US" altLang="zh-CN" smtClean="0"/>
              <a:pPr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2C70-4FB9-4311-B92B-9C695C96044E}" type="datetime1">
              <a:rPr lang="en-US" altLang="zh-CN" smtClean="0"/>
              <a:pPr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FC8F-F482-43C0-AAD6-680E68696953}" type="datetime1">
              <a:rPr lang="en-US" altLang="zh-CN" smtClean="0"/>
              <a:pPr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935-0540-40AC-8413-4D8372E52AA9}" type="datetime1">
              <a:rPr lang="en-US" altLang="zh-CN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0510-81018661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81018662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81018663    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全国免费热线：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400-8811-091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地址：江苏省无锡市新区震泽路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号国家软件园巨蟹座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©2013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无锡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软件人才实训基地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769441"/>
          </a:xfrm>
        </p:spPr>
        <p:txBody>
          <a:bodyPr/>
          <a:lstStyle/>
          <a:p>
            <a:pPr algn="ctr"/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客户端脚本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34702" y="2463502"/>
            <a:ext cx="3571539" cy="3001384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if( 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 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//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时执行的语句</a:t>
            </a:r>
            <a:r>
              <a:rPr lang="en-US" altLang="zh-CN" dirty="0" smtClean="0"/>
              <a:t>     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else{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//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时执行的语句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6217919" y="1775012"/>
            <a:ext cx="1721225" cy="710006"/>
          </a:xfrm>
          <a:prstGeom prst="diamond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条件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8" idx="0"/>
          </p:cNvCxnSpPr>
          <p:nvPr/>
        </p:nvCxnSpPr>
        <p:spPr>
          <a:xfrm rot="16200000" flipH="1">
            <a:off x="6804214" y="2770094"/>
            <a:ext cx="570151" cy="2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22315" y="3065928"/>
            <a:ext cx="1355464" cy="419549"/>
          </a:xfrm>
          <a:prstGeom prst="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执行语句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1"/>
          </p:cNvCxnSpPr>
          <p:nvPr/>
        </p:nvCxnSpPr>
        <p:spPr>
          <a:xfrm rot="10800000">
            <a:off x="5507915" y="2130015"/>
            <a:ext cx="710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4641925" y="2985246"/>
            <a:ext cx="1742739" cy="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菱形 18"/>
          <p:cNvSpPr/>
          <p:nvPr/>
        </p:nvSpPr>
        <p:spPr>
          <a:xfrm>
            <a:off x="4670610" y="3863790"/>
            <a:ext cx="1721225" cy="710006"/>
          </a:xfrm>
          <a:prstGeom prst="diamond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条件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2"/>
            <a:endCxn id="22" idx="0"/>
          </p:cNvCxnSpPr>
          <p:nvPr/>
        </p:nvCxnSpPr>
        <p:spPr>
          <a:xfrm rot="5400000">
            <a:off x="5256904" y="4848115"/>
            <a:ext cx="54863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853491" y="5122435"/>
            <a:ext cx="1355464" cy="430304"/>
          </a:xfrm>
          <a:prstGeom prst="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执行语句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15200" y="2549562"/>
            <a:ext cx="94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83218" y="2614108"/>
            <a:ext cx="101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4104" y="4616824"/>
            <a:ext cx="94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9" grpId="0" animBg="1"/>
      <p:bldP spid="22" grpId="0" animBg="1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foreach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23944" y="2614108"/>
            <a:ext cx="3571538" cy="2786231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变量初始化</a:t>
            </a:r>
            <a:endParaRPr lang="en-US" altLang="zh-CN" dirty="0" smtClean="0"/>
          </a:p>
          <a:p>
            <a:r>
              <a:rPr lang="en-US" altLang="zh-CN" dirty="0" smtClean="0"/>
              <a:t>while( 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时执行的语句</a:t>
            </a:r>
            <a:endParaRPr lang="en-US" altLang="zh-CN" dirty="0" smtClean="0"/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变量在循环内更新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7162" y="1635161"/>
            <a:ext cx="1355464" cy="419549"/>
          </a:xfrm>
          <a:prstGeom prst="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变量初始化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rot="16200000" flipH="1">
            <a:off x="6685878" y="2253726"/>
            <a:ext cx="408791" cy="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6045797" y="2463500"/>
            <a:ext cx="1721225" cy="710006"/>
          </a:xfrm>
          <a:prstGeom prst="diamond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循环条件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6698429" y="3352801"/>
            <a:ext cx="406998" cy="8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260951" y="3571538"/>
            <a:ext cx="1355464" cy="419549"/>
          </a:xfrm>
          <a:prstGeom prst="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执行语句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6" idx="0"/>
          </p:cNvCxnSpPr>
          <p:nvPr/>
        </p:nvCxnSpPr>
        <p:spPr>
          <a:xfrm rot="16200000" flipH="1">
            <a:off x="6743254" y="4193690"/>
            <a:ext cx="417754" cy="19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84259" y="4412427"/>
            <a:ext cx="1355464" cy="419549"/>
          </a:xfrm>
          <a:prstGeom prst="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变量更新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6" idx="1"/>
          </p:cNvCxnSpPr>
          <p:nvPr/>
        </p:nvCxnSpPr>
        <p:spPr>
          <a:xfrm rot="10800000">
            <a:off x="5626251" y="4615030"/>
            <a:ext cx="658009" cy="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4738744" y="3727525"/>
            <a:ext cx="181804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647765" y="2818503"/>
            <a:ext cx="408790" cy="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18325" y="5231802"/>
            <a:ext cx="1355464" cy="419549"/>
          </a:xfrm>
          <a:prstGeom prst="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退出循环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89289" y="3130474"/>
            <a:ext cx="94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15661" y="3431688"/>
            <a:ext cx="101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7767021" y="2818503"/>
            <a:ext cx="441064" cy="5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6200000" flipH="1">
            <a:off x="6911789" y="4147075"/>
            <a:ext cx="2603351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37" idx="3"/>
          </p:cNvCxnSpPr>
          <p:nvPr/>
        </p:nvCxnSpPr>
        <p:spPr>
          <a:xfrm rot="10800000">
            <a:off x="7673790" y="5441577"/>
            <a:ext cx="555811" cy="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  <p:bldP spid="16" grpId="0" animBg="1"/>
      <p:bldP spid="37" grpId="0" animBg="1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23944" y="2915322"/>
            <a:ext cx="3571538" cy="2592593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变量初始化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变量在循环内更新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64131" y="2259106"/>
            <a:ext cx="1355464" cy="419549"/>
          </a:xfrm>
          <a:prstGeom prst="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执行语句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64131" y="1430765"/>
            <a:ext cx="1355464" cy="419549"/>
          </a:xfrm>
          <a:prstGeom prst="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变量初始化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 rot="16200000" flipH="1">
            <a:off x="6642847" y="2049330"/>
            <a:ext cx="408791" cy="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9" idx="0"/>
          </p:cNvCxnSpPr>
          <p:nvPr/>
        </p:nvCxnSpPr>
        <p:spPr>
          <a:xfrm rot="16200000" flipH="1">
            <a:off x="6657193" y="2870500"/>
            <a:ext cx="417754" cy="19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198198" y="3089237"/>
            <a:ext cx="1355464" cy="419549"/>
          </a:xfrm>
          <a:prstGeom prst="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变量更新</a:t>
            </a:r>
            <a:endParaRPr lang="zh-CN" altLang="en-US" dirty="0"/>
          </a:p>
        </p:txBody>
      </p:sp>
      <p:sp>
        <p:nvSpPr>
          <p:cNvPr id="10" name="菱形 9"/>
          <p:cNvSpPr/>
          <p:nvPr/>
        </p:nvSpPr>
        <p:spPr>
          <a:xfrm>
            <a:off x="6013524" y="3980327"/>
            <a:ext cx="1721225" cy="710006"/>
          </a:xfrm>
          <a:prstGeom prst="diamond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循环条件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6630300" y="3743660"/>
            <a:ext cx="469749" cy="3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199992" y="5156499"/>
            <a:ext cx="1355464" cy="419549"/>
          </a:xfrm>
          <a:prstGeom prst="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退出循环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6642850" y="4918037"/>
            <a:ext cx="469749" cy="3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0800000">
            <a:off x="5357311" y="4324573"/>
            <a:ext cx="658009" cy="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 flipH="1" flipV="1">
            <a:off x="4442117" y="3399417"/>
            <a:ext cx="1883383" cy="11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5" idx="1"/>
          </p:cNvCxnSpPr>
          <p:nvPr/>
        </p:nvCxnSpPr>
        <p:spPr>
          <a:xfrm>
            <a:off x="5378824" y="2463501"/>
            <a:ext cx="785307" cy="5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54127" y="3238050"/>
            <a:ext cx="94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81713" y="4722606"/>
            <a:ext cx="101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4" grpId="0" animBg="1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69403" y="2506532"/>
            <a:ext cx="6336253" cy="2592593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 smtClean="0"/>
              <a:t>for(</a:t>
            </a:r>
            <a:r>
              <a:rPr lang="zh-CN" altLang="en-US" dirty="0" smtClean="0"/>
              <a:t>变量初始化</a:t>
            </a:r>
            <a:r>
              <a:rPr lang="en-US" altLang="zh-CN" dirty="0" smtClean="0"/>
              <a:t>; </a:t>
            </a:r>
            <a:r>
              <a:rPr lang="zh-CN" altLang="en-US" dirty="0" smtClean="0"/>
              <a:t>循环条件</a:t>
            </a:r>
            <a:r>
              <a:rPr lang="en-US" altLang="zh-CN" dirty="0" smtClean="0"/>
              <a:t>; </a:t>
            </a:r>
            <a:r>
              <a:rPr lang="zh-CN" altLang="en-US" dirty="0" smtClean="0"/>
              <a:t>变量更新</a:t>
            </a:r>
            <a:r>
              <a:rPr lang="en-US" altLang="zh-CN" dirty="0" smtClean="0"/>
              <a:t>){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	//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时的执行语句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0161" y="2624866"/>
            <a:ext cx="6336253" cy="2592593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 smtClean="0"/>
              <a:t>for(</a:t>
            </a:r>
            <a:r>
              <a:rPr lang="zh-CN" altLang="en-US" dirty="0" smtClean="0"/>
              <a:t>索引声明  </a:t>
            </a:r>
            <a:r>
              <a:rPr lang="en-US" altLang="zh-CN" dirty="0" smtClean="0"/>
              <a:t>in  </a:t>
            </a:r>
            <a:r>
              <a:rPr lang="zh-CN" altLang="en-US" dirty="0" smtClean="0"/>
              <a:t>数组对象</a:t>
            </a:r>
            <a:r>
              <a:rPr lang="en-US" altLang="zh-CN" dirty="0" smtClean="0"/>
              <a:t>){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	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[ </a:t>
            </a:r>
            <a:r>
              <a:rPr lang="zh-CN" altLang="en-US" dirty="0" smtClean="0"/>
              <a:t>索引 </a:t>
            </a:r>
            <a:r>
              <a:rPr lang="en-US" altLang="zh-CN" dirty="0" smtClean="0"/>
              <a:t>] </a:t>
            </a:r>
            <a:r>
              <a:rPr lang="zh-CN" altLang="en-US" dirty="0" smtClean="0"/>
              <a:t>遍历元素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	//</a:t>
            </a:r>
            <a:r>
              <a:rPr lang="zh-CN" altLang="en-US" dirty="0" smtClean="0"/>
              <a:t>循环语句</a:t>
            </a:r>
            <a:r>
              <a:rPr lang="en-US" altLang="zh-CN" dirty="0" smtClean="0"/>
              <a:t> 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中对于代码的一系列复用，通过函数名可以反复进行调用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71831" y="3270325"/>
            <a:ext cx="5389581" cy="1796527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 smtClean="0"/>
              <a:t>function  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( [ </a:t>
            </a:r>
            <a:r>
              <a:rPr lang="zh-CN" altLang="en-US" dirty="0" smtClean="0"/>
              <a:t>参数列表 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){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	//</a:t>
            </a:r>
            <a:r>
              <a:rPr lang="zh-CN" altLang="en-US" dirty="0" smtClean="0"/>
              <a:t>函数体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带返回值的函数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中的函数返回值只能有一个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返回结果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61074" y="3313356"/>
            <a:ext cx="5389581" cy="2366682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 smtClean="0"/>
              <a:t>function  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( [ </a:t>
            </a:r>
            <a:r>
              <a:rPr lang="zh-CN" altLang="en-US" dirty="0" smtClean="0"/>
              <a:t>参数列表 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){</a:t>
            </a:r>
          </a:p>
          <a:p>
            <a:pPr lvl="2"/>
            <a:r>
              <a:rPr lang="en-US" altLang="zh-CN" dirty="0" smtClean="0"/>
              <a:t>	//</a:t>
            </a:r>
            <a:r>
              <a:rPr lang="zh-CN" altLang="en-US" dirty="0" smtClean="0"/>
              <a:t>函数体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	return 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}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//</a:t>
            </a:r>
            <a:r>
              <a:rPr lang="zh-CN" altLang="en-US" dirty="0" smtClean="0"/>
              <a:t>调用带返回值的函数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var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变量  </a:t>
            </a:r>
            <a:r>
              <a:rPr lang="en-US" altLang="zh-CN" dirty="0" smtClean="0"/>
              <a:t>=  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函数的使用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script</a:t>
            </a:r>
            <a:r>
              <a:rPr lang="zh-CN" altLang="en-US" dirty="0" smtClean="0"/>
              <a:t>中直接调用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函数中复用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标签的</a:t>
            </a:r>
            <a:r>
              <a:rPr lang="en-US" altLang="zh-CN" dirty="0" err="1" smtClean="0"/>
              <a:t>onXXX</a:t>
            </a:r>
            <a:r>
              <a:rPr lang="zh-CN" altLang="en-US" dirty="0" smtClean="0"/>
              <a:t>事件中调用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对象的事件调用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基于事件驱动实现页面功能</a:t>
            </a:r>
            <a:endParaRPr lang="en-US" altLang="zh-CN" dirty="0" smtClean="0"/>
          </a:p>
          <a:p>
            <a:r>
              <a:rPr lang="zh-CN" altLang="en-US" dirty="0" smtClean="0"/>
              <a:t>什么是事件驱动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事件驱动就是根据用户的操作响应触发相应的代码</a:t>
            </a:r>
            <a:endParaRPr lang="zh-CN" alt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9427" y="3073943"/>
            <a:ext cx="14287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051" y="3272230"/>
            <a:ext cx="25050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3324113" y="4001845"/>
            <a:ext cx="1721223" cy="473337"/>
          </a:xfrm>
          <a:prstGeom prst="right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脚本的基本语法</a:t>
            </a:r>
            <a:endParaRPr lang="en-US" altLang="zh-CN" dirty="0" smtClean="0"/>
          </a:p>
          <a:p>
            <a:r>
              <a:rPr lang="zh-CN" altLang="en-US" dirty="0" smtClean="0"/>
              <a:t>掌握脚本中的事件驱动机制</a:t>
            </a:r>
            <a:endParaRPr lang="en-US" altLang="zh-CN" dirty="0" smtClean="0"/>
          </a:p>
          <a:p>
            <a:r>
              <a:rPr lang="zh-CN" altLang="en-US" dirty="0" smtClean="0"/>
              <a:t>灵活使用脚本事件实现页面效果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的基本使用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动画效果的使用方式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常用事件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67031" y="2580341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659"/>
                <a:gridCol w="423134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事件名称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触发效果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onload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页面加载时触发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onclick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鼠标单击时触发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onmousemove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鼠标移动时触发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onmouseover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鼠标进入时触发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onmouseout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鼠标离开时触发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onkeydown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键盘按下时触发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onchange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选项变更时触发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</a:p>
          <a:p>
            <a:pPr lvl="1"/>
            <a:r>
              <a:rPr lang="en-US" altLang="zh-CN" dirty="0" smtClean="0"/>
              <a:t>Document Object Model </a:t>
            </a:r>
            <a:r>
              <a:rPr lang="zh-CN" altLang="en-US" dirty="0" smtClean="0"/>
              <a:t>文档对象模型</a:t>
            </a:r>
            <a:r>
              <a:rPr lang="en-US" altLang="zh-CN" dirty="0" smtClean="0"/>
              <a:t>, DOM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W3C</a:t>
            </a:r>
            <a:r>
              <a:rPr lang="zh-CN" altLang="en-US" dirty="0" smtClean="0"/>
              <a:t>组织处理可扩展标记语言的标准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DOM</a:t>
            </a:r>
            <a:r>
              <a:rPr lang="zh-CN" altLang="en-US" dirty="0" smtClean="0"/>
              <a:t>以面向对象的方式描述文档的模型，在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中定义了对象类型，属性，方法，事件以及对象间的关系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287331" y="2108499"/>
          <a:ext cx="6501203" cy="3313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文档中的对象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对象的属性和方法以及事件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301676" y="3151992"/>
            <a:ext cx="6895652" cy="1430767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var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= 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 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id );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var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=  </a:t>
            </a:r>
            <a:r>
              <a:rPr lang="en-US" altLang="zh-CN" dirty="0" err="1" smtClean="0"/>
              <a:t>document.getElementsByName</a:t>
            </a:r>
            <a:r>
              <a:rPr lang="en-US" altLang="zh-CN" dirty="0" smtClean="0"/>
              <a:t>( 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name ); 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33195" y="3818965"/>
            <a:ext cx="5464885" cy="1151068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</a:t>
            </a:r>
            <a:r>
              <a:rPr lang="zh-CN" altLang="en-US" dirty="0" smtClean="0"/>
              <a:t>属性名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()</a:t>
            </a:r>
          </a:p>
          <a:p>
            <a:pPr algn="ctr"/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</a:t>
            </a:r>
            <a:r>
              <a:rPr lang="zh-CN" altLang="en-US" dirty="0" smtClean="0"/>
              <a:t>事件 </a:t>
            </a:r>
            <a:r>
              <a:rPr lang="en-US" altLang="zh-CN" dirty="0" smtClean="0"/>
              <a:t>= function(){ ……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804" y="2482999"/>
            <a:ext cx="2514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99416" y="2431228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是一个轻量级的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库，兼容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和各种浏览器，能使用户更方便地处理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，事件，实现动画效果，并且集成了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可以更方便地与网站进行交互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轻巧方便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强大的选择器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出色的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操作的封装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可靠的事件处理机制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出色的浏览器兼容性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完善的</a:t>
            </a:r>
            <a:r>
              <a:rPr lang="en-US" altLang="zh-CN" dirty="0" smtClean="0"/>
              <a:t>AJAX</a:t>
            </a:r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开放源代码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导入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库文件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5732" y="3987837"/>
            <a:ext cx="361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5508" y="4464143"/>
            <a:ext cx="2286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选择器获取对象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3392" y="2935345"/>
          <a:ext cx="6727116" cy="253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06"/>
                <a:gridCol w="50776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选择器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$(“div”)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标签选择器，获取所有</a:t>
                      </a:r>
                      <a:r>
                        <a:rPr lang="en-US" altLang="zh-CN" sz="1600" dirty="0" smtClean="0"/>
                        <a:t>div</a:t>
                      </a:r>
                      <a:r>
                        <a:rPr lang="zh-CN" altLang="en-US" sz="1600" dirty="0" smtClean="0"/>
                        <a:t>对象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$(“#div”)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Id</a:t>
                      </a:r>
                      <a:r>
                        <a:rPr lang="zh-CN" altLang="en-US" sz="1600" dirty="0" smtClean="0"/>
                        <a:t>选择器，获取</a:t>
                      </a:r>
                      <a:r>
                        <a:rPr lang="en-US" altLang="zh-CN" sz="1600" dirty="0" smtClean="0"/>
                        <a:t>id</a:t>
                      </a:r>
                      <a:r>
                        <a:rPr lang="zh-CN" altLang="en-US" sz="1600" dirty="0" smtClean="0"/>
                        <a:t>为</a:t>
                      </a:r>
                      <a:r>
                        <a:rPr lang="en-US" altLang="zh-CN" sz="1600" dirty="0" smtClean="0"/>
                        <a:t>div</a:t>
                      </a:r>
                      <a:r>
                        <a:rPr lang="zh-CN" altLang="en-US" sz="1600" dirty="0" smtClean="0"/>
                        <a:t>的对象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$(“.div”)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类选择器，获取所有</a:t>
                      </a:r>
                      <a:r>
                        <a:rPr lang="en-US" altLang="zh-CN" sz="1600" dirty="0" smtClean="0"/>
                        <a:t>class</a:t>
                      </a:r>
                      <a:r>
                        <a:rPr lang="zh-CN" altLang="en-US" sz="1600" dirty="0" smtClean="0"/>
                        <a:t>属性值为</a:t>
                      </a:r>
                      <a:r>
                        <a:rPr lang="en-US" altLang="zh-CN" sz="1600" dirty="0" smtClean="0"/>
                        <a:t>div</a:t>
                      </a:r>
                      <a:r>
                        <a:rPr lang="en-US" altLang="zh-CN" sz="1600" baseline="0" dirty="0" smtClean="0"/>
                        <a:t>  </a:t>
                      </a:r>
                      <a:r>
                        <a:rPr lang="zh-CN" altLang="en-US" sz="1600" baseline="0" dirty="0" smtClean="0"/>
                        <a:t>的对象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$(“div  </a:t>
                      </a:r>
                      <a:r>
                        <a:rPr lang="en-US" altLang="zh-CN" sz="1600" dirty="0" err="1" smtClean="0"/>
                        <a:t>img</a:t>
                      </a:r>
                      <a:r>
                        <a:rPr lang="en-US" altLang="zh-CN" sz="1600" dirty="0" smtClean="0"/>
                        <a:t>”)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级联式选择器</a:t>
                      </a:r>
                      <a:r>
                        <a:rPr lang="zh-CN" altLang="en-US" sz="1600" baseline="0" dirty="0" smtClean="0"/>
                        <a:t>，获取所有</a:t>
                      </a:r>
                      <a:r>
                        <a:rPr lang="en-US" altLang="zh-CN" sz="1600" baseline="0" dirty="0" smtClean="0"/>
                        <a:t>div</a:t>
                      </a:r>
                      <a:r>
                        <a:rPr lang="zh-CN" altLang="en-US" sz="1600" baseline="0" dirty="0" smtClean="0"/>
                        <a:t>标签内的</a:t>
                      </a:r>
                      <a:r>
                        <a:rPr lang="en-US" altLang="zh-CN" sz="1600" baseline="0" dirty="0" err="1" smtClean="0"/>
                        <a:t>img</a:t>
                      </a:r>
                      <a:r>
                        <a:rPr lang="zh-CN" altLang="en-US" sz="1600" baseline="0" dirty="0" smtClean="0"/>
                        <a:t>对象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获取的对象不是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对象，由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重新封装而成，因此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对象的方法不能互相访问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01675" y="3431689"/>
            <a:ext cx="6691256" cy="882127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$(“#div”)  </a:t>
            </a:r>
            <a:r>
              <a:rPr lang="en-US" altLang="zh-CN" dirty="0" smtClean="0">
                <a:solidFill>
                  <a:srgbClr val="FF0000"/>
                </a:solidFill>
              </a:rPr>
              <a:t>!=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(“div”)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对象的转换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对象转换成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DOM</a:t>
            </a:r>
            <a:r>
              <a:rPr lang="zh-CN" altLang="en-US" dirty="0" smtClean="0"/>
              <a:t>对象转换成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53497" y="3786692"/>
            <a:ext cx="5335793" cy="925157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$(“div”)[ index ]</a:t>
            </a:r>
          </a:p>
          <a:p>
            <a:pPr algn="ctr"/>
            <a:r>
              <a:rPr lang="en-US" altLang="zh-CN" dirty="0" smtClean="0"/>
              <a:t>$(“div”).get( index 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44532" y="4939554"/>
            <a:ext cx="5335793" cy="925157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$(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 id ))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JavaScript</a:t>
            </a:r>
          </a:p>
          <a:p>
            <a:pPr lvl="1"/>
            <a:r>
              <a:rPr lang="zh-CN" altLang="en-US" dirty="0" smtClean="0"/>
              <a:t>是一种由</a:t>
            </a:r>
            <a:r>
              <a:rPr lang="en-US" altLang="zh-CN" dirty="0" smtClean="0"/>
              <a:t>Netscape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LiveScript</a:t>
            </a:r>
            <a:r>
              <a:rPr lang="zh-CN" altLang="en-US" dirty="0" smtClean="0"/>
              <a:t>发展而来基于对象和事件驱动的客户端脚本语言，主要目的是为了解决服务器端语言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增强页面的交互性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缓解服务器的压力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大幅增强用户的体验度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047" y="2531802"/>
            <a:ext cx="29527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599 -0.18297 L 0.28472 -0.335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363" y="779037"/>
            <a:ext cx="8229600" cy="723448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的执行过程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787124" y="3312290"/>
          <a:ext cx="909637" cy="1457325"/>
        </p:xfrm>
        <a:graphic>
          <a:graphicData uri="http://schemas.openxmlformats.org/presentationml/2006/ole">
            <p:oleObj spid="_x0000_s2050" name="Image" r:id="rId3" imgW="1225091" imgH="1962750" progId="">
              <p:embed/>
            </p:oleObj>
          </a:graphicData>
        </a:graphic>
      </p:graphicFrame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729890" y="3504621"/>
            <a:ext cx="1296988" cy="1082675"/>
            <a:chOff x="884" y="3158"/>
            <a:chExt cx="817" cy="682"/>
          </a:xfrm>
        </p:grpSpPr>
        <p:pic>
          <p:nvPicPr>
            <p:cNvPr id="7" name="Picture 8" descr="pcwithppl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84" y="3158"/>
              <a:ext cx="817" cy="682"/>
            </a:xfrm>
            <a:prstGeom prst="rect">
              <a:avLst/>
            </a:prstGeom>
            <a:noFill/>
          </p:spPr>
        </p:pic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065" y="3249"/>
              <a:ext cx="318" cy="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IE</a:t>
              </a:r>
            </a:p>
          </p:txBody>
        </p:sp>
      </p:grpSp>
      <p:sp>
        <p:nvSpPr>
          <p:cNvPr id="9" name="右弧形箭头 8"/>
          <p:cNvSpPr/>
          <p:nvPr/>
        </p:nvSpPr>
        <p:spPr>
          <a:xfrm rot="5400000">
            <a:off x="4216997" y="2743201"/>
            <a:ext cx="1043492" cy="5045336"/>
          </a:xfrm>
          <a:prstGeom prst="curvedLeft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上弧形箭头 9"/>
          <p:cNvSpPr/>
          <p:nvPr/>
        </p:nvSpPr>
        <p:spPr>
          <a:xfrm>
            <a:off x="2345167" y="2506531"/>
            <a:ext cx="5056095" cy="882127"/>
          </a:xfrm>
          <a:prstGeom prst="curvedDownArrow">
            <a:avLst>
              <a:gd name="adj1" fmla="val 25000"/>
              <a:gd name="adj2" fmla="val 45756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872753" y="3377902"/>
            <a:ext cx="2259106" cy="548640"/>
          </a:xfrm>
          <a:prstGeom prst="wedgeRectCallout">
            <a:avLst>
              <a:gd name="adj1" fmla="val -90936"/>
              <a:gd name="adj2" fmla="val 131128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浏览器对</a:t>
            </a:r>
            <a:r>
              <a:rPr lang="en-US" altLang="zh-CN" sz="1400" dirty="0" err="1" smtClean="0"/>
              <a:t>js</a:t>
            </a:r>
            <a:r>
              <a:rPr lang="zh-CN" altLang="en-US" sz="1400" dirty="0" smtClean="0"/>
              <a:t>进行解释</a:t>
            </a:r>
            <a:endParaRPr lang="zh-CN" altLang="en-US" sz="1400" dirty="0"/>
          </a:p>
        </p:txBody>
      </p:sp>
      <p:sp>
        <p:nvSpPr>
          <p:cNvPr id="13" name="燕尾形箭头 12"/>
          <p:cNvSpPr/>
          <p:nvPr/>
        </p:nvSpPr>
        <p:spPr>
          <a:xfrm>
            <a:off x="182881" y="3711388"/>
            <a:ext cx="1538344" cy="613186"/>
          </a:xfrm>
          <a:prstGeom prst="notchedRight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浏览器输入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5066852" y="1925619"/>
            <a:ext cx="1570617" cy="473336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向服务器请求带有</a:t>
            </a:r>
            <a:r>
              <a:rPr lang="en-US" altLang="zh-CN" sz="1400" dirty="0" err="1" smtClean="0"/>
              <a:t>js</a:t>
            </a:r>
            <a:r>
              <a:rPr lang="zh-CN" altLang="en-US" sz="1400" dirty="0" smtClean="0"/>
              <a:t>脚本的页面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2269864" y="5712311"/>
            <a:ext cx="1430767" cy="451821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服务器响应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在页面中通过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标签嵌入使用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953" y="2513984"/>
            <a:ext cx="67151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717637" y="2796988"/>
          <a:ext cx="5662109" cy="261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中的数据类型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2420470"/>
          <a:ext cx="5576047" cy="304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变量声明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48348" y="2431229"/>
            <a:ext cx="4421393" cy="871369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 &lt; 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 &gt;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37592" y="3636085"/>
            <a:ext cx="4399878" cy="1409252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var</a:t>
            </a:r>
            <a:r>
              <a:rPr lang="en-US" altLang="zh-CN" dirty="0" smtClean="0"/>
              <a:t>  name = “</a:t>
            </a:r>
            <a:r>
              <a:rPr lang="en-US" altLang="zh-CN" dirty="0" err="1" smtClean="0"/>
              <a:t>niit</a:t>
            </a:r>
            <a:r>
              <a:rPr lang="en-US" altLang="zh-CN" dirty="0" smtClean="0"/>
              <a:t>”;</a:t>
            </a:r>
          </a:p>
          <a:p>
            <a:pPr algn="ctr"/>
            <a:r>
              <a:rPr lang="en-US" altLang="zh-CN" dirty="0" err="1" smtClean="0"/>
              <a:t>var</a:t>
            </a:r>
            <a:r>
              <a:rPr lang="en-US" altLang="zh-CN" dirty="0" smtClean="0"/>
              <a:t> count = 10;</a:t>
            </a:r>
          </a:p>
          <a:p>
            <a:pPr algn="ctr"/>
            <a:r>
              <a:rPr lang="en-US" altLang="zh-CN" dirty="0" err="1" smtClean="0"/>
              <a:t>var</a:t>
            </a:r>
            <a:r>
              <a:rPr lang="en-US" altLang="zh-CN" dirty="0" smtClean="0"/>
              <a:t> flag = true;</a:t>
            </a:r>
          </a:p>
          <a:p>
            <a:pPr algn="ctr"/>
            <a:r>
              <a:rPr lang="en-US" altLang="zh-CN" dirty="0" err="1" smtClean="0"/>
              <a:t>var</a:t>
            </a:r>
            <a:r>
              <a:rPr lang="en-US" altLang="zh-CN" dirty="0" smtClean="0"/>
              <a:t> array = new Array(“</a:t>
            </a:r>
            <a:r>
              <a:rPr lang="en-US" altLang="zh-CN" dirty="0" err="1" smtClean="0"/>
              <a:t>n”,”i”,”i”,”t</a:t>
            </a:r>
            <a:r>
              <a:rPr lang="en-US" altLang="zh-CN" dirty="0" smtClean="0"/>
              <a:t>”);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893345" y="5314277"/>
            <a:ext cx="5163671" cy="710005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JavaScript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C000"/>
                </a:solidFill>
              </a:rPr>
              <a:t>弱类型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363" y="789794"/>
            <a:ext cx="8229600" cy="723448"/>
          </a:xfrm>
        </p:spPr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39323" y="1765491"/>
            <a:ext cx="8247477" cy="4213392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37187" y="1981199"/>
          <a:ext cx="508119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195"/>
              </a:tblGrid>
              <a:tr h="3214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算术运算符</a:t>
                      </a:r>
                      <a:endParaRPr lang="zh-CN" altLang="en-US" dirty="0"/>
                    </a:p>
                  </a:txBody>
                  <a:tcPr/>
                </a:tc>
              </a:tr>
              <a:tr h="321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</a:tr>
              <a:tr h="321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21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21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</a:tr>
              <a:tr h="321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++</a:t>
                      </a:r>
                      <a:endParaRPr lang="zh-CN" altLang="en-US" dirty="0"/>
                    </a:p>
                  </a:txBody>
                  <a:tcPr/>
                </a:tc>
              </a:tr>
              <a:tr h="321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58701" y="2011680"/>
          <a:ext cx="5048924" cy="2818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924"/>
              </a:tblGrid>
              <a:tr h="402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条件运算符</a:t>
                      </a:r>
                      <a:endParaRPr lang="zh-CN" altLang="en-US" dirty="0"/>
                    </a:p>
                  </a:txBody>
                  <a:tcPr/>
                </a:tc>
              </a:tr>
              <a:tr h="4026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4026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</a:tr>
              <a:tr h="4026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&gt;=</a:t>
                      </a:r>
                      <a:endParaRPr lang="zh-CN" altLang="en-US" dirty="0"/>
                    </a:p>
                  </a:txBody>
                  <a:tcPr/>
                </a:tc>
              </a:tr>
              <a:tr h="4026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&lt;=</a:t>
                      </a:r>
                      <a:endParaRPr lang="zh-CN" altLang="en-US" dirty="0"/>
                    </a:p>
                  </a:txBody>
                  <a:tcPr/>
                </a:tc>
              </a:tr>
              <a:tr h="4026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==</a:t>
                      </a:r>
                      <a:endParaRPr lang="zh-CN" altLang="en-US" dirty="0"/>
                    </a:p>
                  </a:txBody>
                  <a:tcPr/>
                </a:tc>
              </a:tr>
              <a:tr h="4026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!=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76630" y="2043951"/>
          <a:ext cx="50094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478"/>
              </a:tblGrid>
              <a:tr h="330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逻辑运算符</a:t>
                      </a:r>
                      <a:endParaRPr lang="zh-CN" altLang="en-US" dirty="0"/>
                    </a:p>
                  </a:txBody>
                  <a:tcPr/>
                </a:tc>
              </a:tr>
              <a:tr h="330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</a:t>
                      </a:r>
                      <a:endParaRPr lang="zh-CN" altLang="en-US" dirty="0"/>
                    </a:p>
                  </a:txBody>
                  <a:tcPr/>
                </a:tc>
              </a:tr>
              <a:tr h="330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</a:tr>
              <a:tr h="330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||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iit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0"/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842</Words>
  <Application>Microsoft Office PowerPoint</Application>
  <PresentationFormat>全屏显示(4:3)</PresentationFormat>
  <Paragraphs>251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niit</vt:lpstr>
      <vt:lpstr>Image</vt:lpstr>
      <vt:lpstr>第二章</vt:lpstr>
      <vt:lpstr>课程目标</vt:lpstr>
      <vt:lpstr>JavaScript</vt:lpstr>
      <vt:lpstr>JavaScript</vt:lpstr>
      <vt:lpstr>JavaScript语法</vt:lpstr>
      <vt:lpstr>JavaScript</vt:lpstr>
      <vt:lpstr>变量</vt:lpstr>
      <vt:lpstr>变量</vt:lpstr>
      <vt:lpstr>运算符</vt:lpstr>
      <vt:lpstr>控制流</vt:lpstr>
      <vt:lpstr>控制流</vt:lpstr>
      <vt:lpstr>控制流</vt:lpstr>
      <vt:lpstr>控制流</vt:lpstr>
      <vt:lpstr>控制流</vt:lpstr>
      <vt:lpstr>控制流</vt:lpstr>
      <vt:lpstr>函数</vt:lpstr>
      <vt:lpstr>函数</vt:lpstr>
      <vt:lpstr>函数</vt:lpstr>
      <vt:lpstr>事件驱动</vt:lpstr>
      <vt:lpstr>事件驱动</vt:lpstr>
      <vt:lpstr>DOM</vt:lpstr>
      <vt:lpstr>DOM</vt:lpstr>
      <vt:lpstr>jQuery</vt:lpstr>
      <vt:lpstr>jQuery</vt:lpstr>
      <vt:lpstr>jQuery</vt:lpstr>
      <vt:lpstr>jQuery</vt:lpstr>
      <vt:lpstr>jQuery</vt:lpstr>
      <vt:lpstr>jQuery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Jheng Yuen</dc:creator>
  <cp:lastModifiedBy>Administrator</cp:lastModifiedBy>
  <cp:revision>86</cp:revision>
  <dcterms:created xsi:type="dcterms:W3CDTF">2013-12-04T06:01:17Z</dcterms:created>
  <dcterms:modified xsi:type="dcterms:W3CDTF">2015-09-03T06:01:47Z</dcterms:modified>
</cp:coreProperties>
</file>