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5" r:id="rId6"/>
    <p:sldId id="264" r:id="rId7"/>
    <p:sldId id="267" r:id="rId8"/>
    <p:sldId id="263" r:id="rId9"/>
    <p:sldId id="271" r:id="rId10"/>
    <p:sldId id="270" r:id="rId11"/>
    <p:sldId id="262" r:id="rId12"/>
    <p:sldId id="272" r:id="rId13"/>
    <p:sldId id="261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3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8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5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0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1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0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5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2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7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BABD-80D0-4B89-BF7E-8123E595379E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28AB-E5EF-4E12-A043-07C9528E2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9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980" y="1458686"/>
            <a:ext cx="742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Why are commits being reverted?</a:t>
            </a:r>
          </a:p>
        </p:txBody>
      </p:sp>
      <p:sp>
        <p:nvSpPr>
          <p:cNvPr id="5" name="矩形 4"/>
          <p:cNvSpPr/>
          <p:nvPr/>
        </p:nvSpPr>
        <p:spPr>
          <a:xfrm>
            <a:off x="2680258" y="2438791"/>
            <a:ext cx="7525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 comparative study of industrial and open source projects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480651" y="5697311"/>
            <a:ext cx="23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ICSME-2016, CCF B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04" y="3352018"/>
            <a:ext cx="5781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8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95400" y="6030360"/>
            <a:ext cx="1047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Cross-Project Build Co-change Prediction, Xia et al. SANER 2015</a:t>
            </a:r>
            <a:endParaRPr lang="en-US" altLang="zh-CN" i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44500" y="0"/>
            <a:ext cx="864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Solution 1: Imbalance-aware Classifier 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912100" y="3128761"/>
            <a:ext cx="400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Adaptively threshold learning in random forest</a:t>
            </a:r>
            <a:endParaRPr lang="zh-CN" altLang="en-US" sz="2800" dirty="0"/>
          </a:p>
        </p:txBody>
      </p:sp>
      <p:pic>
        <p:nvPicPr>
          <p:cNvPr id="1030" name="Picture 6" descr="相关图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97514"/>
            <a:ext cx="7048500" cy="47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35000" y="5905106"/>
            <a:ext cx="10477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Predicting Build Co-Changes with Source Code Change and Commit Categories, </a:t>
            </a:r>
            <a:r>
              <a:rPr lang="en-US" altLang="zh-CN" i="1" dirty="0" smtClean="0"/>
              <a:t>, McIntosh et al. SANER 2016</a:t>
            </a:r>
          </a:p>
          <a:p>
            <a:r>
              <a:rPr lang="en-US" altLang="zh-CN" i="1" dirty="0" smtClean="0"/>
              <a:t>2. Learning from imbalanced data, He et al., TKDD,2009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42900" y="368300"/>
            <a:ext cx="638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 smtClean="0"/>
              <a:t>Solution 2: Resampling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32000" y="3136703"/>
            <a:ext cx="461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SMOTE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10585"/>
            <a:ext cx="60674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85312" y="3477597"/>
            <a:ext cx="416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Three feature groups</a:t>
            </a:r>
            <a:endParaRPr lang="en-US" altLang="zh-CN" sz="2400" dirty="0"/>
          </a:p>
        </p:txBody>
      </p:sp>
      <p:sp>
        <p:nvSpPr>
          <p:cNvPr id="5" name="圆角矩形 4"/>
          <p:cNvSpPr/>
          <p:nvPr/>
        </p:nvSpPr>
        <p:spPr>
          <a:xfrm>
            <a:off x="4356181" y="2045819"/>
            <a:ext cx="2341430" cy="8360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 Feature extracting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17111" y="785197"/>
            <a:ext cx="416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Challenge II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86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8" y="1497467"/>
            <a:ext cx="11106150" cy="3362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1457" y="5620436"/>
            <a:ext cx="8240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i="1" dirty="0" smtClean="0"/>
              <a:t>Classifying software changes:clean or buggy? ,  Sunghun Kim et al. TSE, 2008.</a:t>
            </a:r>
            <a:endParaRPr lang="zh-CN" altLang="en-US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4864100" y="367491"/>
            <a:ext cx="298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Feature group 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791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73" y="866548"/>
            <a:ext cx="6753225" cy="4562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1100" y="5934670"/>
            <a:ext cx="1084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Cross-Project Build Co-change </a:t>
            </a:r>
            <a:r>
              <a:rPr lang="en-US" altLang="zh-CN" i="1" dirty="0" smtClean="0"/>
              <a:t>Prediction, Xia et al. SANER 2015</a:t>
            </a:r>
          </a:p>
          <a:p>
            <a:r>
              <a:rPr lang="en-US" altLang="zh-CN" i="1" dirty="0" smtClean="0"/>
              <a:t>Mining co-change information to understand when build changes are necessary, McIntosh et al. ICSME 2014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/>
            </a:r>
            <a:br>
              <a:rPr lang="en-US" altLang="zh-CN" i="1" dirty="0"/>
            </a:br>
            <a:endParaRPr lang="zh-CN" altLang="en-US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4559300" y="99291"/>
            <a:ext cx="298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Feature group 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829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59300" y="99291"/>
            <a:ext cx="298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Feature group 3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95400" y="6030360"/>
            <a:ext cx="10477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Predicting Build Co-Changes with Source Code Change and Commit Categories, </a:t>
            </a:r>
            <a:r>
              <a:rPr lang="en-US" altLang="zh-CN" i="1" dirty="0" smtClean="0"/>
              <a:t>, McIntosh et al. SANER 2016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589411"/>
            <a:ext cx="53721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0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7" y="429988"/>
            <a:ext cx="8022091" cy="534288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1382486" y="1709057"/>
            <a:ext cx="8534400" cy="870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916886" y="1580467"/>
            <a:ext cx="1817914" cy="6204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Reverting commit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28800" y="2329543"/>
            <a:ext cx="8577943" cy="308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216243" y="2551332"/>
            <a:ext cx="1817914" cy="6204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Reverted commit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66" y="1460726"/>
            <a:ext cx="9763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5711" y="414049"/>
            <a:ext cx="6999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RQ1: What percentage of commits are being reverted?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5" y="1128033"/>
            <a:ext cx="10077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33" y="745086"/>
            <a:ext cx="4486275" cy="6038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5543" y="283421"/>
            <a:ext cx="10765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RQ2: How long do commits that are eventually reverted linger within a codebase?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415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90" y="1619249"/>
            <a:ext cx="10229850" cy="331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50390" y="620876"/>
            <a:ext cx="508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RQ3: Why are commits being reverted?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107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38" y="638854"/>
            <a:ext cx="106489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4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7894" y="1348420"/>
            <a:ext cx="6342654" cy="1325563"/>
          </a:xfrm>
        </p:spPr>
        <p:txBody>
          <a:bodyPr/>
          <a:lstStyle/>
          <a:p>
            <a:r>
              <a:rPr lang="en-US" altLang="zh-CN" dirty="0" smtClean="0"/>
              <a:t>Revert change prediction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42512" y="3144455"/>
            <a:ext cx="416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Two </a:t>
            </a:r>
            <a:r>
              <a:rPr lang="en-US" altLang="zh-CN" sz="2400" dirty="0" smtClean="0"/>
              <a:t>challenges</a:t>
            </a:r>
            <a:endParaRPr lang="en-US" altLang="zh-CN" sz="2400" dirty="0"/>
          </a:p>
        </p:txBody>
      </p:sp>
      <p:sp>
        <p:nvSpPr>
          <p:cNvPr id="5" name="圆角矩形 4"/>
          <p:cNvSpPr/>
          <p:nvPr/>
        </p:nvSpPr>
        <p:spPr>
          <a:xfrm>
            <a:off x="2522674" y="4331819"/>
            <a:ext cx="2341430" cy="8360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1. Class </a:t>
            </a:r>
            <a:r>
              <a:rPr lang="en-US" altLang="zh-CN" dirty="0" smtClean="0"/>
              <a:t>imbalance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636724" y="4331819"/>
            <a:ext cx="2330073" cy="8360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2. Feature </a:t>
            </a:r>
            <a:r>
              <a:rPr lang="en-US" altLang="zh-CN" dirty="0" smtClean="0"/>
              <a:t>extracting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8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2511" y="3274397"/>
            <a:ext cx="416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Two </a:t>
            </a:r>
            <a:r>
              <a:rPr lang="en-US" altLang="zh-CN" sz="2400" dirty="0" smtClean="0"/>
              <a:t>solutions</a:t>
            </a:r>
            <a:endParaRPr lang="en-US" altLang="zh-CN" sz="2400" dirty="0"/>
          </a:p>
        </p:txBody>
      </p:sp>
      <p:sp>
        <p:nvSpPr>
          <p:cNvPr id="5" name="圆角矩形 4"/>
          <p:cNvSpPr/>
          <p:nvPr/>
        </p:nvSpPr>
        <p:spPr>
          <a:xfrm>
            <a:off x="4381581" y="1842619"/>
            <a:ext cx="2341430" cy="8360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1. Class </a:t>
            </a:r>
            <a:r>
              <a:rPr lang="en-US" altLang="zh-CN" dirty="0" smtClean="0"/>
              <a:t>imbalance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636724" y="4331819"/>
            <a:ext cx="2330073" cy="8360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 Resampling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040151" y="4331818"/>
            <a:ext cx="2341430" cy="8360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1. </a:t>
            </a:r>
            <a:r>
              <a:rPr lang="en-US" altLang="zh-CN" dirty="0" smtClean="0"/>
              <a:t>I</a:t>
            </a:r>
            <a:r>
              <a:rPr lang="en-US" altLang="zh-CN" dirty="0" smtClean="0"/>
              <a:t>mbalance-aware classifier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5798" y="785197"/>
            <a:ext cx="416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Challenge I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2580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223</Words>
  <Application>Microsoft Office PowerPoint</Application>
  <PresentationFormat>宽屏</PresentationFormat>
  <Paragraphs>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Revert change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http:/sdwm.org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鄢萌</dc:creator>
  <cp:lastModifiedBy>鄢萌</cp:lastModifiedBy>
  <cp:revision>18</cp:revision>
  <dcterms:created xsi:type="dcterms:W3CDTF">2016-11-21T02:02:03Z</dcterms:created>
  <dcterms:modified xsi:type="dcterms:W3CDTF">2016-11-21T10:14:08Z</dcterms:modified>
</cp:coreProperties>
</file>