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404" r:id="rId3"/>
    <p:sldId id="260" r:id="rId4"/>
    <p:sldId id="290" r:id="rId5"/>
    <p:sldId id="405" r:id="rId6"/>
    <p:sldId id="406" r:id="rId7"/>
    <p:sldId id="407" r:id="rId8"/>
    <p:sldId id="408" r:id="rId9"/>
    <p:sldId id="409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335" r:id="rId18"/>
    <p:sldId id="418" r:id="rId19"/>
    <p:sldId id="422" r:id="rId20"/>
    <p:sldId id="423" r:id="rId21"/>
    <p:sldId id="420" r:id="rId22"/>
    <p:sldId id="419" r:id="rId23"/>
    <p:sldId id="421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0053A3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7779" autoAdjust="0"/>
  </p:normalViewPr>
  <p:slideViewPr>
    <p:cSldViewPr snapToGrid="0">
      <p:cViewPr varScale="1">
        <p:scale>
          <a:sx n="100" d="100"/>
          <a:sy n="100" d="100"/>
        </p:scale>
        <p:origin x="9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555FFBD9-3974-4473-9C95-EC4E1EBA2A9E}"/>
    <pc:docChg chg="undo custSel modSld">
      <pc:chgData name="Wang QL" userId="520397e4cf4a652e" providerId="LiveId" clId="{555FFBD9-3974-4473-9C95-EC4E1EBA2A9E}" dt="2019-06-12T10:31:16.981" v="54"/>
      <pc:docMkLst>
        <pc:docMk/>
      </pc:docMkLst>
      <pc:sldChg chg="modSp modAnim">
        <pc:chgData name="Wang QL" userId="520397e4cf4a652e" providerId="LiveId" clId="{555FFBD9-3974-4473-9C95-EC4E1EBA2A9E}" dt="2019-06-12T05:42:21.569" v="17"/>
        <pc:sldMkLst>
          <pc:docMk/>
          <pc:sldMk cId="0" sldId="290"/>
        </pc:sldMkLst>
        <pc:picChg chg="mod">
          <ac:chgData name="Wang QL" userId="520397e4cf4a652e" providerId="LiveId" clId="{555FFBD9-3974-4473-9C95-EC4E1EBA2A9E}" dt="2019-06-12T00:13:20.637" v="0" actId="1036"/>
          <ac:picMkLst>
            <pc:docMk/>
            <pc:sldMk cId="0" sldId="290"/>
            <ac:picMk id="3" creationId="{6B5BF346-19F1-426D-8427-3DA6CEDF4B1B}"/>
          </ac:picMkLst>
        </pc:picChg>
      </pc:sldChg>
      <pc:sldChg chg="modAnim">
        <pc:chgData name="Wang QL" userId="520397e4cf4a652e" providerId="LiveId" clId="{555FFBD9-3974-4473-9C95-EC4E1EBA2A9E}" dt="2019-06-12T05:42:25.074" v="18"/>
        <pc:sldMkLst>
          <pc:docMk/>
          <pc:sldMk cId="35896129" sldId="405"/>
        </pc:sldMkLst>
      </pc:sldChg>
      <pc:sldChg chg="modAnim">
        <pc:chgData name="Wang QL" userId="520397e4cf4a652e" providerId="LiveId" clId="{555FFBD9-3974-4473-9C95-EC4E1EBA2A9E}" dt="2019-06-12T05:42:29.136" v="20"/>
        <pc:sldMkLst>
          <pc:docMk/>
          <pc:sldMk cId="694635295" sldId="406"/>
        </pc:sldMkLst>
      </pc:sldChg>
      <pc:sldChg chg="modAnim">
        <pc:chgData name="Wang QL" userId="520397e4cf4a652e" providerId="LiveId" clId="{555FFBD9-3974-4473-9C95-EC4E1EBA2A9E}" dt="2019-06-12T10:30:39.780" v="51"/>
        <pc:sldMkLst>
          <pc:docMk/>
          <pc:sldMk cId="933992823" sldId="413"/>
        </pc:sldMkLst>
      </pc:sldChg>
      <pc:sldChg chg="modAnim">
        <pc:chgData name="Wang QL" userId="520397e4cf4a652e" providerId="LiveId" clId="{555FFBD9-3974-4473-9C95-EC4E1EBA2A9E}" dt="2019-06-12T05:42:37.527" v="21"/>
        <pc:sldMkLst>
          <pc:docMk/>
          <pc:sldMk cId="3077453817" sldId="414"/>
        </pc:sldMkLst>
      </pc:sldChg>
      <pc:sldChg chg="addSp modSp">
        <pc:chgData name="Wang QL" userId="520397e4cf4a652e" providerId="LiveId" clId="{555FFBD9-3974-4473-9C95-EC4E1EBA2A9E}" dt="2019-06-12T01:27:49.178" v="16" actId="1076"/>
        <pc:sldMkLst>
          <pc:docMk/>
          <pc:sldMk cId="1630610979" sldId="415"/>
        </pc:sldMkLst>
        <pc:spChg chg="mod">
          <ac:chgData name="Wang QL" userId="520397e4cf4a652e" providerId="LiveId" clId="{555FFBD9-3974-4473-9C95-EC4E1EBA2A9E}" dt="2019-06-12T01:27:11.106" v="7" actId="1076"/>
          <ac:spMkLst>
            <pc:docMk/>
            <pc:sldMk cId="1630610979" sldId="415"/>
            <ac:spMk id="2" creationId="{D97E9532-8479-480D-A99B-E8BF3196758F}"/>
          </ac:spMkLst>
        </pc:spChg>
        <pc:spChg chg="mod">
          <ac:chgData name="Wang QL" userId="520397e4cf4a652e" providerId="LiveId" clId="{555FFBD9-3974-4473-9C95-EC4E1EBA2A9E}" dt="2019-06-12T01:27:19.599" v="8" actId="1076"/>
          <ac:spMkLst>
            <pc:docMk/>
            <pc:sldMk cId="1630610979" sldId="415"/>
            <ac:spMk id="6" creationId="{DF61F308-D30A-4050-8775-F357A5DD7DD1}"/>
          </ac:spMkLst>
        </pc:spChg>
        <pc:spChg chg="mod">
          <ac:chgData name="Wang QL" userId="520397e4cf4a652e" providerId="LiveId" clId="{555FFBD9-3974-4473-9C95-EC4E1EBA2A9E}" dt="2019-06-12T01:27:24.475" v="9" actId="1076"/>
          <ac:spMkLst>
            <pc:docMk/>
            <pc:sldMk cId="1630610979" sldId="415"/>
            <ac:spMk id="7" creationId="{845131EC-A2A8-47BD-9C4A-C3705E2E61A7}"/>
          </ac:spMkLst>
        </pc:spChg>
        <pc:spChg chg="mod">
          <ac:chgData name="Wang QL" userId="520397e4cf4a652e" providerId="LiveId" clId="{555FFBD9-3974-4473-9C95-EC4E1EBA2A9E}" dt="2019-06-12T01:27:32.388" v="12" actId="1076"/>
          <ac:spMkLst>
            <pc:docMk/>
            <pc:sldMk cId="1630610979" sldId="415"/>
            <ac:spMk id="8" creationId="{D4C76FF4-FB34-4C42-A542-1520EE996269}"/>
          </ac:spMkLst>
        </pc:spChg>
        <pc:picChg chg="add mod">
          <ac:chgData name="Wang QL" userId="520397e4cf4a652e" providerId="LiveId" clId="{555FFBD9-3974-4473-9C95-EC4E1EBA2A9E}" dt="2019-06-12T01:27:49.178" v="16" actId="1076"/>
          <ac:picMkLst>
            <pc:docMk/>
            <pc:sldMk cId="1630610979" sldId="415"/>
            <ac:picMk id="5" creationId="{E9CD632A-D235-4AB0-9D92-F948B0F5BA0F}"/>
          </ac:picMkLst>
        </pc:picChg>
        <pc:picChg chg="mod">
          <ac:chgData name="Wang QL" userId="520397e4cf4a652e" providerId="LiveId" clId="{555FFBD9-3974-4473-9C95-EC4E1EBA2A9E}" dt="2019-06-12T01:27:05.256" v="6" actId="1076"/>
          <ac:picMkLst>
            <pc:docMk/>
            <pc:sldMk cId="1630610979" sldId="415"/>
            <ac:picMk id="9" creationId="{9EE380E7-9E39-4833-A412-59E05745B6C4}"/>
          </ac:picMkLst>
        </pc:picChg>
      </pc:sldChg>
      <pc:sldChg chg="modSp">
        <pc:chgData name="Wang QL" userId="520397e4cf4a652e" providerId="LiveId" clId="{555FFBD9-3974-4473-9C95-EC4E1EBA2A9E}" dt="2019-06-12T01:26:44.659" v="4" actId="1076"/>
        <pc:sldMkLst>
          <pc:docMk/>
          <pc:sldMk cId="939184920" sldId="416"/>
        </pc:sldMkLst>
        <pc:picChg chg="mod">
          <ac:chgData name="Wang QL" userId="520397e4cf4a652e" providerId="LiveId" clId="{555FFBD9-3974-4473-9C95-EC4E1EBA2A9E}" dt="2019-06-12T01:26:44.659" v="4" actId="1076"/>
          <ac:picMkLst>
            <pc:docMk/>
            <pc:sldMk cId="939184920" sldId="416"/>
            <ac:picMk id="5" creationId="{AA410F7E-3D1E-4C95-938A-8C2ACC8427DE}"/>
          </ac:picMkLst>
        </pc:picChg>
      </pc:sldChg>
      <pc:sldChg chg="modSp">
        <pc:chgData name="Wang QL" userId="520397e4cf4a652e" providerId="LiveId" clId="{555FFBD9-3974-4473-9C95-EC4E1EBA2A9E}" dt="2019-06-12T01:26:38.921" v="2" actId="1076"/>
        <pc:sldMkLst>
          <pc:docMk/>
          <pc:sldMk cId="2425869680" sldId="417"/>
        </pc:sldMkLst>
        <pc:picChg chg="mod">
          <ac:chgData name="Wang QL" userId="520397e4cf4a652e" providerId="LiveId" clId="{555FFBD9-3974-4473-9C95-EC4E1EBA2A9E}" dt="2019-06-12T01:26:38.921" v="2" actId="1076"/>
          <ac:picMkLst>
            <pc:docMk/>
            <pc:sldMk cId="2425869680" sldId="417"/>
            <ac:picMk id="3" creationId="{5E865B18-A9B9-498E-B8F9-FD9CCE9A2A41}"/>
          </ac:picMkLst>
        </pc:picChg>
      </pc:sldChg>
      <pc:sldChg chg="addSp modSp modAnim">
        <pc:chgData name="Wang QL" userId="520397e4cf4a652e" providerId="LiveId" clId="{555FFBD9-3974-4473-9C95-EC4E1EBA2A9E}" dt="2019-06-12T10:30:27.531" v="50"/>
        <pc:sldMkLst>
          <pc:docMk/>
          <pc:sldMk cId="2627053812" sldId="418"/>
        </pc:sldMkLst>
        <pc:spChg chg="add mod">
          <ac:chgData name="Wang QL" userId="520397e4cf4a652e" providerId="LiveId" clId="{555FFBD9-3974-4473-9C95-EC4E1EBA2A9E}" dt="2019-06-12T10:29:43.307" v="34" actId="14100"/>
          <ac:spMkLst>
            <pc:docMk/>
            <pc:sldMk cId="2627053812" sldId="418"/>
            <ac:spMk id="7" creationId="{EA0173E9-55DB-4431-A084-718702562E6C}"/>
          </ac:spMkLst>
        </pc:spChg>
        <pc:spChg chg="add mod">
          <ac:chgData name="Wang QL" userId="520397e4cf4a652e" providerId="LiveId" clId="{555FFBD9-3974-4473-9C95-EC4E1EBA2A9E}" dt="2019-06-12T10:30:03.979" v="45" actId="14100"/>
          <ac:spMkLst>
            <pc:docMk/>
            <pc:sldMk cId="2627053812" sldId="418"/>
            <ac:spMk id="9" creationId="{30061F4A-CEDC-401B-83F0-E583D1954244}"/>
          </ac:spMkLst>
        </pc:spChg>
        <pc:spChg chg="add mod">
          <ac:chgData name="Wang QL" userId="520397e4cf4a652e" providerId="LiveId" clId="{555FFBD9-3974-4473-9C95-EC4E1EBA2A9E}" dt="2019-06-12T10:29:51.293" v="43" actId="1037"/>
          <ac:spMkLst>
            <pc:docMk/>
            <pc:sldMk cId="2627053812" sldId="418"/>
            <ac:spMk id="12" creationId="{F9705E8A-A559-4D2D-A30B-F3B616C14B7F}"/>
          </ac:spMkLst>
        </pc:spChg>
        <pc:spChg chg="add mod">
          <ac:chgData name="Wang QL" userId="520397e4cf4a652e" providerId="LiveId" clId="{555FFBD9-3974-4473-9C95-EC4E1EBA2A9E}" dt="2019-06-12T10:30:16.106" v="49" actId="1036"/>
          <ac:spMkLst>
            <pc:docMk/>
            <pc:sldMk cId="2627053812" sldId="418"/>
            <ac:spMk id="13" creationId="{469F87CD-8144-4188-8C55-9FB2B0A688EE}"/>
          </ac:spMkLst>
        </pc:spChg>
      </pc:sldChg>
      <pc:sldChg chg="modAnim">
        <pc:chgData name="Wang QL" userId="520397e4cf4a652e" providerId="LiveId" clId="{555FFBD9-3974-4473-9C95-EC4E1EBA2A9E}" dt="2019-06-12T05:42:55.086" v="26"/>
        <pc:sldMkLst>
          <pc:docMk/>
          <pc:sldMk cId="3442922095" sldId="419"/>
        </pc:sldMkLst>
      </pc:sldChg>
      <pc:sldChg chg="modAnim">
        <pc:chgData name="Wang QL" userId="520397e4cf4a652e" providerId="LiveId" clId="{555FFBD9-3974-4473-9C95-EC4E1EBA2A9E}" dt="2019-06-12T05:42:48.159" v="24"/>
        <pc:sldMkLst>
          <pc:docMk/>
          <pc:sldMk cId="3310521911" sldId="420"/>
        </pc:sldMkLst>
      </pc:sldChg>
      <pc:sldChg chg="modAnim">
        <pc:chgData name="Wang QL" userId="520397e4cf4a652e" providerId="LiveId" clId="{555FFBD9-3974-4473-9C95-EC4E1EBA2A9E}" dt="2019-06-12T10:31:16.981" v="54"/>
        <pc:sldMkLst>
          <pc:docMk/>
          <pc:sldMk cId="2687643997" sldId="421"/>
        </pc:sldMkLst>
      </pc:sldChg>
      <pc:sldChg chg="delSp modSp modAnim">
        <pc:chgData name="Wang QL" userId="520397e4cf4a652e" providerId="LiveId" clId="{555FFBD9-3974-4473-9C95-EC4E1EBA2A9E}" dt="2019-06-12T05:43:07.533" v="29" actId="478"/>
        <pc:sldMkLst>
          <pc:docMk/>
          <pc:sldMk cId="577207924" sldId="422"/>
        </pc:sldMkLst>
        <pc:spChg chg="del mod">
          <ac:chgData name="Wang QL" userId="520397e4cf4a652e" providerId="LiveId" clId="{555FFBD9-3974-4473-9C95-EC4E1EBA2A9E}" dt="2019-06-12T05:43:07.533" v="29" actId="478"/>
          <ac:spMkLst>
            <pc:docMk/>
            <pc:sldMk cId="577207924" sldId="422"/>
            <ac:spMk id="5" creationId="{EA51A2EB-205B-47C8-AFD8-22F025D9132B}"/>
          </ac:spMkLst>
        </pc:spChg>
      </pc:sldChg>
      <pc:sldChg chg="delSp modAnim">
        <pc:chgData name="Wang QL" userId="520397e4cf4a652e" providerId="LiveId" clId="{555FFBD9-3974-4473-9C95-EC4E1EBA2A9E}" dt="2019-06-12T05:43:10.118" v="30" actId="478"/>
        <pc:sldMkLst>
          <pc:docMk/>
          <pc:sldMk cId="1360683799" sldId="423"/>
        </pc:sldMkLst>
        <pc:spChg chg="del">
          <ac:chgData name="Wang QL" userId="520397e4cf4a652e" providerId="LiveId" clId="{555FFBD9-3974-4473-9C95-EC4E1EBA2A9E}" dt="2019-06-12T05:43:10.118" v="30" actId="478"/>
          <ac:spMkLst>
            <pc:docMk/>
            <pc:sldMk cId="1360683799" sldId="423"/>
            <ac:spMk id="5" creationId="{EA51A2EB-205B-47C8-AFD8-22F025D913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4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5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84587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1150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2202" y="2867811"/>
            <a:ext cx="11779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Data augmentation using learned transformations 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for one-shot medical image segmentation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53566" y="3905264"/>
            <a:ext cx="828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汇报人：王秋里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885171" y="287443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31" y="0"/>
            <a:ext cx="2742763" cy="827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-449770"/>
            <a:ext cx="2932339" cy="207214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5" grpId="0" animBg="1"/>
      <p:bldP spid="16" grpId="0" animBg="1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DAA35E-D91B-46D2-AC39-6EA133A8B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09" y="2044061"/>
            <a:ext cx="2724530" cy="170521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Spatial and appearance transform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7DE7C31-EF4B-4EBE-BC06-4FA38990C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25" y="944332"/>
            <a:ext cx="2133898" cy="13813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84CE5D9-B7D9-4741-B85C-AB2EEFC8771C}"/>
              </a:ext>
            </a:extLst>
          </p:cNvPr>
          <p:cNvSpPr txBox="1"/>
          <p:nvPr/>
        </p:nvSpPr>
        <p:spPr>
          <a:xfrm>
            <a:off x="3807987" y="1323553"/>
            <a:ext cx="76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2A4793-A562-4820-862A-B4515DC9CC1F}"/>
              </a:ext>
            </a:extLst>
          </p:cNvPr>
          <p:cNvSpPr txBox="1"/>
          <p:nvPr/>
        </p:nvSpPr>
        <p:spPr>
          <a:xfrm>
            <a:off x="3807986" y="2687094"/>
            <a:ext cx="76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transformation	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CAA404-5CA9-4F1B-812B-8EFB8C178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09" y="3586132"/>
            <a:ext cx="2867425" cy="155279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CCCD5B-4962-46CB-9EBD-CAA1D9CA7ADE}"/>
              </a:ext>
            </a:extLst>
          </p:cNvPr>
          <p:cNvSpPr txBox="1"/>
          <p:nvPr/>
        </p:nvSpPr>
        <p:spPr>
          <a:xfrm>
            <a:off x="3867339" y="4099363"/>
            <a:ext cx="76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 transformation	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9F48080-632F-46D7-9F4E-48FFF0505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38" y="5006533"/>
            <a:ext cx="5765124" cy="14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Spatial and appearance transform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E02271-B968-4019-9568-CFE5BD467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39" y="810885"/>
            <a:ext cx="3162741" cy="17242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E3703F-C3A1-4C18-AD93-1ECD9ADD5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15" y="2328983"/>
            <a:ext cx="4982270" cy="25435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DFE57D-F1DB-47E6-A717-CDB3908BB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4872513"/>
            <a:ext cx="5887272" cy="128605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F42434-D013-45FB-AEF3-6F8950A5DF34}"/>
              </a:ext>
            </a:extLst>
          </p:cNvPr>
          <p:cNvCxnSpPr>
            <a:cxnSpLocks/>
          </p:cNvCxnSpPr>
          <p:nvPr/>
        </p:nvCxnSpPr>
        <p:spPr>
          <a:xfrm>
            <a:off x="995015" y="2535151"/>
            <a:ext cx="5100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7A576FC-D0A5-4AF3-BA25-1016ABCB152F}"/>
              </a:ext>
            </a:extLst>
          </p:cNvPr>
          <p:cNvCxnSpPr>
            <a:cxnSpLocks/>
          </p:cNvCxnSpPr>
          <p:nvPr/>
        </p:nvCxnSpPr>
        <p:spPr>
          <a:xfrm>
            <a:off x="993217" y="4872513"/>
            <a:ext cx="5100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2149154-09B0-418D-B542-8996E29CEBBA}"/>
              </a:ext>
            </a:extLst>
          </p:cNvPr>
          <p:cNvSpPr txBox="1"/>
          <p:nvPr/>
        </p:nvSpPr>
        <p:spPr>
          <a:xfrm>
            <a:off x="6724651" y="1380630"/>
            <a:ext cx="523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Deformation function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0BD6AA-6149-4187-AFCB-BEC33EE04F23}"/>
              </a:ext>
            </a:extLst>
          </p:cNvPr>
          <p:cNvSpPr txBox="1"/>
          <p:nvPr/>
        </p:nvSpPr>
        <p:spPr>
          <a:xfrm>
            <a:off x="6724651" y="2738514"/>
            <a:ext cx="523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gθs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parametric function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EA845F-447E-43E5-8474-C385493BE6DF}"/>
              </a:ext>
            </a:extLst>
          </p:cNvPr>
          <p:cNvSpPr txBox="1"/>
          <p:nvPr/>
        </p:nvSpPr>
        <p:spPr>
          <a:xfrm>
            <a:off x="6724651" y="5184982"/>
            <a:ext cx="5238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hθs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a parametric function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1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Spatial and appearance transform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12</a:t>
            </a:fld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7A576FC-D0A5-4AF3-BA25-1016ABCB152F}"/>
              </a:ext>
            </a:extLst>
          </p:cNvPr>
          <p:cNvCxnSpPr>
            <a:cxnSpLocks/>
          </p:cNvCxnSpPr>
          <p:nvPr/>
        </p:nvCxnSpPr>
        <p:spPr>
          <a:xfrm>
            <a:off x="1107517" y="3558063"/>
            <a:ext cx="5100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E5FCD73-A795-4D5F-861B-14B9BC38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85" y="1432776"/>
            <a:ext cx="4105848" cy="18671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7B2274-9078-450A-BD78-237D43C6E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4" y="3714880"/>
            <a:ext cx="5487166" cy="18481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C39AE7-E754-472E-BECE-297AEB385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28" y="3070866"/>
            <a:ext cx="3886922" cy="97439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ECDB91-E8F1-44E4-8E24-72EF52214A94}"/>
              </a:ext>
            </a:extLst>
          </p:cNvPr>
          <p:cNvSpPr/>
          <p:nvPr/>
        </p:nvSpPr>
        <p:spPr>
          <a:xfrm>
            <a:off x="2981325" y="2466975"/>
            <a:ext cx="657225" cy="6953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F04C40-87DB-4A5C-837C-FD46CAEB6116}"/>
              </a:ext>
            </a:extLst>
          </p:cNvPr>
          <p:cNvSpPr/>
          <p:nvPr/>
        </p:nvSpPr>
        <p:spPr>
          <a:xfrm>
            <a:off x="2390775" y="4720374"/>
            <a:ext cx="657225" cy="6953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AF4866B-49D3-4594-B6FC-332C3DA67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94" y="1361202"/>
            <a:ext cx="10545647" cy="38581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Spatial and appearance transform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CD0EA1-FE2B-46D2-AC13-3D835EF3B65F}"/>
              </a:ext>
            </a:extLst>
          </p:cNvPr>
          <p:cNvSpPr/>
          <p:nvPr/>
        </p:nvSpPr>
        <p:spPr>
          <a:xfrm>
            <a:off x="695323" y="926774"/>
            <a:ext cx="95731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Loss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16D4DCA-2F60-462A-81EE-58100B90368F}"/>
              </a:ext>
            </a:extLst>
          </p:cNvPr>
          <p:cNvCxnSpPr/>
          <p:nvPr/>
        </p:nvCxnSpPr>
        <p:spPr>
          <a:xfrm>
            <a:off x="1764529" y="3078576"/>
            <a:ext cx="497676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01FC877-7D38-4610-B73E-FB3686D97956}"/>
              </a:ext>
            </a:extLst>
          </p:cNvPr>
          <p:cNvCxnSpPr>
            <a:cxnSpLocks/>
          </p:cNvCxnSpPr>
          <p:nvPr/>
        </p:nvCxnSpPr>
        <p:spPr>
          <a:xfrm>
            <a:off x="7303268" y="3078576"/>
            <a:ext cx="3609975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EBF40A6-FED3-439A-8952-23488FDF0334}"/>
              </a:ext>
            </a:extLst>
          </p:cNvPr>
          <p:cNvSpPr txBox="1"/>
          <p:nvPr/>
        </p:nvSpPr>
        <p:spPr>
          <a:xfrm>
            <a:off x="4404304" y="5131338"/>
            <a:ext cx="338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  <a:endParaRPr lang="zh-CN" alt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6444C5-BCBE-495D-8362-E1C5F7574E82}"/>
              </a:ext>
            </a:extLst>
          </p:cNvPr>
          <p:cNvSpPr txBox="1"/>
          <p:nvPr/>
        </p:nvSpPr>
        <p:spPr>
          <a:xfrm>
            <a:off x="2985079" y="5831301"/>
            <a:ext cx="622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 regularization function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5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Spatial and appearance transform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E380E7-9E39-4833-A412-59E05745B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0" y="1306185"/>
            <a:ext cx="7784367" cy="4523115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D97E9532-8479-480D-A99B-E8BF3196758F}"/>
              </a:ext>
            </a:extLst>
          </p:cNvPr>
          <p:cNvSpPr/>
          <p:nvPr/>
        </p:nvSpPr>
        <p:spPr>
          <a:xfrm>
            <a:off x="2946400" y="1979294"/>
            <a:ext cx="295275" cy="29527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61F308-D30A-4050-8775-F357A5DD7DD1}"/>
              </a:ext>
            </a:extLst>
          </p:cNvPr>
          <p:cNvSpPr/>
          <p:nvPr/>
        </p:nvSpPr>
        <p:spPr>
          <a:xfrm>
            <a:off x="6754495" y="1979294"/>
            <a:ext cx="295275" cy="29527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5131EC-A2A8-47BD-9C4A-C3705E2E61A7}"/>
              </a:ext>
            </a:extLst>
          </p:cNvPr>
          <p:cNvSpPr/>
          <p:nvPr/>
        </p:nvSpPr>
        <p:spPr>
          <a:xfrm>
            <a:off x="5030470" y="3444024"/>
            <a:ext cx="2019300" cy="6953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76FF4-FB34-4C42-A542-1520EE996269}"/>
              </a:ext>
            </a:extLst>
          </p:cNvPr>
          <p:cNvSpPr/>
          <p:nvPr/>
        </p:nvSpPr>
        <p:spPr>
          <a:xfrm>
            <a:off x="4987607" y="4114687"/>
            <a:ext cx="2105025" cy="1039923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CD632A-D235-4AB0-9D92-F948B0F5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67" y="2711002"/>
            <a:ext cx="3418383" cy="14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Spatial and appearance transform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410F7E-3D1E-4C95-938A-8C2ACC842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119"/>
            <a:ext cx="12192000" cy="40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8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Spatial and appearance transform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865B18-A9B9-498E-B8F9-FD9CCE9A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85"/>
            <a:ext cx="12192000" cy="52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539777" y="2409308"/>
            <a:ext cx="511244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bldLvl="0" animBg="1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相关工作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51A2EB-205B-47C8-AFD8-22F025D9132B}"/>
              </a:ext>
            </a:extLst>
          </p:cNvPr>
          <p:cNvSpPr/>
          <p:nvPr/>
        </p:nvSpPr>
        <p:spPr>
          <a:xfrm>
            <a:off x="695323" y="926774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论文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7225C7-0F5C-4AA7-80AD-235B248D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4" y="1991003"/>
            <a:ext cx="5715585" cy="45724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F35D54-EB8D-41E0-9048-7B37A740B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0"/>
            <a:ext cx="8907118" cy="19910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0173E9-55DB-4431-A084-718702562E6C}"/>
              </a:ext>
            </a:extLst>
          </p:cNvPr>
          <p:cNvSpPr/>
          <p:nvPr/>
        </p:nvSpPr>
        <p:spPr>
          <a:xfrm>
            <a:off x="3792220" y="3171121"/>
            <a:ext cx="1036955" cy="110305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061F4A-CEDC-401B-83F0-E583D1954244}"/>
              </a:ext>
            </a:extLst>
          </p:cNvPr>
          <p:cNvSpPr/>
          <p:nvPr/>
        </p:nvSpPr>
        <p:spPr>
          <a:xfrm>
            <a:off x="3792221" y="4934328"/>
            <a:ext cx="1103630" cy="1330847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705E8A-A559-4D2D-A30B-F3B616C14B7F}"/>
              </a:ext>
            </a:extLst>
          </p:cNvPr>
          <p:cNvSpPr/>
          <p:nvPr/>
        </p:nvSpPr>
        <p:spPr>
          <a:xfrm>
            <a:off x="8046130" y="2628416"/>
            <a:ext cx="1036955" cy="110305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9F87CD-8144-4188-8C55-9FB2B0A688EE}"/>
              </a:ext>
            </a:extLst>
          </p:cNvPr>
          <p:cNvSpPr/>
          <p:nvPr/>
        </p:nvSpPr>
        <p:spPr>
          <a:xfrm>
            <a:off x="8003267" y="4925181"/>
            <a:ext cx="1103630" cy="1330847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相关工作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F35D54-EB8D-41E0-9048-7B37A740B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0"/>
            <a:ext cx="8907118" cy="19910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9D0E3AF-9BA2-4FB1-8612-16AC9266C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73" y="2048154"/>
            <a:ext cx="6058746" cy="657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BA48AC-E595-4883-B839-9301F340C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23" y="2762622"/>
            <a:ext cx="4391638" cy="1076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915035-B2A4-43D6-9946-DCF86B2D4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24" y="4243023"/>
            <a:ext cx="8249801" cy="124794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20E3CD-6BD1-4BC5-83CA-F3DD67390BA5}"/>
              </a:ext>
            </a:extLst>
          </p:cNvPr>
          <p:cNvSpPr/>
          <p:nvPr/>
        </p:nvSpPr>
        <p:spPr>
          <a:xfrm>
            <a:off x="5724525" y="3914775"/>
            <a:ext cx="257175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10A309-720D-4B64-A38E-77ABBF06A154}"/>
              </a:ext>
            </a:extLst>
          </p:cNvPr>
          <p:cNvSpPr/>
          <p:nvPr/>
        </p:nvSpPr>
        <p:spPr>
          <a:xfrm>
            <a:off x="7143750" y="3943350"/>
            <a:ext cx="171450" cy="331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E12AF4-937A-4E8C-9FA0-E795F02CE402}"/>
              </a:ext>
            </a:extLst>
          </p:cNvPr>
          <p:cNvSpPr/>
          <p:nvPr/>
        </p:nvSpPr>
        <p:spPr>
          <a:xfrm>
            <a:off x="10506075" y="3993433"/>
            <a:ext cx="257175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284A90-A284-40D2-9F72-DCFE836A529E}"/>
              </a:ext>
            </a:extLst>
          </p:cNvPr>
          <p:cNvSpPr/>
          <p:nvPr/>
        </p:nvSpPr>
        <p:spPr>
          <a:xfrm>
            <a:off x="6411017" y="5466273"/>
            <a:ext cx="3971233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3B27C3-EE5B-45B2-B236-2250605E157E}"/>
              </a:ext>
            </a:extLst>
          </p:cNvPr>
          <p:cNvSpPr/>
          <p:nvPr/>
        </p:nvSpPr>
        <p:spPr>
          <a:xfrm>
            <a:off x="9592906" y="4287922"/>
            <a:ext cx="998894" cy="51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0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778459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3893392" y="1340847"/>
            <a:ext cx="3416729" cy="828000"/>
            <a:chOff x="3909356" y="1685526"/>
            <a:chExt cx="3416729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931227" y="1825684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背景和介绍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3856944" y="2797540"/>
            <a:ext cx="6443827" cy="828000"/>
            <a:chOff x="8098970" y="1685526"/>
            <a:chExt cx="6443827" cy="828000"/>
          </a:xfrm>
        </p:grpSpPr>
        <p:sp>
          <p:nvSpPr>
            <p:cNvPr id="13" name="文本框 12"/>
            <p:cNvSpPr txBox="1"/>
            <p:nvPr/>
          </p:nvSpPr>
          <p:spPr>
            <a:xfrm>
              <a:off x="9120867" y="1825633"/>
              <a:ext cx="5421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and appearance transform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57449" y="4283307"/>
            <a:ext cx="6032646" cy="828000"/>
            <a:chOff x="3873413" y="3203903"/>
            <a:chExt cx="6032646" cy="828000"/>
          </a:xfrm>
        </p:grpSpPr>
        <p:sp>
          <p:nvSpPr>
            <p:cNvPr id="55" name="文本框 54"/>
            <p:cNvSpPr txBox="1"/>
            <p:nvPr/>
          </p:nvSpPr>
          <p:spPr>
            <a:xfrm>
              <a:off x="4931227" y="3343226"/>
              <a:ext cx="497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相关工作</a:t>
              </a:r>
              <a:endParaRPr lang="en-US" altLang="zh-CN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001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相关工作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F35D54-EB8D-41E0-9048-7B37A740B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0"/>
            <a:ext cx="8907118" cy="199100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20E3CD-6BD1-4BC5-83CA-F3DD67390BA5}"/>
              </a:ext>
            </a:extLst>
          </p:cNvPr>
          <p:cNvSpPr/>
          <p:nvPr/>
        </p:nvSpPr>
        <p:spPr>
          <a:xfrm>
            <a:off x="5724525" y="3914775"/>
            <a:ext cx="257175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10A309-720D-4B64-A38E-77ABBF06A154}"/>
              </a:ext>
            </a:extLst>
          </p:cNvPr>
          <p:cNvSpPr/>
          <p:nvPr/>
        </p:nvSpPr>
        <p:spPr>
          <a:xfrm>
            <a:off x="7143750" y="3943350"/>
            <a:ext cx="171450" cy="331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E12AF4-937A-4E8C-9FA0-E795F02CE402}"/>
              </a:ext>
            </a:extLst>
          </p:cNvPr>
          <p:cNvSpPr/>
          <p:nvPr/>
        </p:nvSpPr>
        <p:spPr>
          <a:xfrm>
            <a:off x="10506075" y="3993433"/>
            <a:ext cx="257175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284A90-A284-40D2-9F72-DCFE836A529E}"/>
              </a:ext>
            </a:extLst>
          </p:cNvPr>
          <p:cNvSpPr/>
          <p:nvPr/>
        </p:nvSpPr>
        <p:spPr>
          <a:xfrm>
            <a:off x="6411017" y="5466273"/>
            <a:ext cx="3971233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3B27C3-EE5B-45B2-B236-2250605E157E}"/>
              </a:ext>
            </a:extLst>
          </p:cNvPr>
          <p:cNvSpPr/>
          <p:nvPr/>
        </p:nvSpPr>
        <p:spPr>
          <a:xfrm>
            <a:off x="9592906" y="4287922"/>
            <a:ext cx="998894" cy="51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076665-1501-4FD6-BDA9-F05B2D0D1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31" y="2142431"/>
            <a:ext cx="5277587" cy="952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9C5E0-09B5-4FB6-A51A-280068E9C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24" y="3181423"/>
            <a:ext cx="6439799" cy="11336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9EF48EC-3371-4E30-9EDC-3D32E0595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40" y="4512402"/>
            <a:ext cx="4944165" cy="104789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9E463EC-F304-4173-9C88-6323E5F70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49" y="5466273"/>
            <a:ext cx="605874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8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相关工作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51A2EB-205B-47C8-AFD8-22F025D9132B}"/>
              </a:ext>
            </a:extLst>
          </p:cNvPr>
          <p:cNvSpPr/>
          <p:nvPr/>
        </p:nvSpPr>
        <p:spPr>
          <a:xfrm>
            <a:off x="695323" y="926774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论文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E29548-944D-447F-A72B-44F132819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9" y="2106892"/>
            <a:ext cx="10583752" cy="39248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C41DDF-A8DA-40AC-9C1B-E6E87872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70" y="6604"/>
            <a:ext cx="8093056" cy="18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2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相关工作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51A2EB-205B-47C8-AFD8-22F025D9132B}"/>
              </a:ext>
            </a:extLst>
          </p:cNvPr>
          <p:cNvSpPr/>
          <p:nvPr/>
        </p:nvSpPr>
        <p:spPr>
          <a:xfrm>
            <a:off x="695323" y="926774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论文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C62BCE-DC5D-44E1-8731-C8A2BF7C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36" y="-280774"/>
            <a:ext cx="9059539" cy="3057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46635EC-0CAA-4FAD-ADC3-0906D4EC8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32" y="3071858"/>
            <a:ext cx="688753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相关工作</a:t>
            </a:r>
            <a:endParaRPr lang="en-US" altLang="zh-CN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51A2EB-205B-47C8-AFD8-22F025D9132B}"/>
              </a:ext>
            </a:extLst>
          </p:cNvPr>
          <p:cNvSpPr/>
          <p:nvPr/>
        </p:nvSpPr>
        <p:spPr>
          <a:xfrm>
            <a:off x="695323" y="926774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论文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DD9CE4-6543-47D1-8B12-0E85D6D56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67" y="0"/>
            <a:ext cx="5787671" cy="2500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5CD7D0-8F61-4F00-AC3C-CE2740265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0" y="2851981"/>
            <a:ext cx="5348909" cy="11956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2BF625-B97A-40B7-8093-C41A1849C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77" y="2779898"/>
            <a:ext cx="5574921" cy="12677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013C4B-90B7-4152-A7F5-918426BEA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4618982"/>
            <a:ext cx="5286375" cy="17843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33E823A-19AB-47F8-A4D1-BB90CFA27C77}"/>
              </a:ext>
            </a:extLst>
          </p:cNvPr>
          <p:cNvSpPr/>
          <p:nvPr/>
        </p:nvSpPr>
        <p:spPr>
          <a:xfrm>
            <a:off x="3314916" y="6385669"/>
            <a:ext cx="556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in neural information processing systems. 2015.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8CD9B5-5FA6-47EC-9CF2-CE9A582E8EA9}"/>
              </a:ext>
            </a:extLst>
          </p:cNvPr>
          <p:cNvSpPr/>
          <p:nvPr/>
        </p:nvSpPr>
        <p:spPr>
          <a:xfrm>
            <a:off x="6408475" y="4046350"/>
            <a:ext cx="5434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MICCAI 2018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4FE2A1-38A1-4548-9EF4-76FA95D7BE49}"/>
              </a:ext>
            </a:extLst>
          </p:cNvPr>
          <p:cNvSpPr/>
          <p:nvPr/>
        </p:nvSpPr>
        <p:spPr>
          <a:xfrm>
            <a:off x="1588902" y="4041793"/>
            <a:ext cx="3284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MICCAI 2018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9016AB-67EA-4642-B50A-B7E1B1AC8716}"/>
              </a:ext>
            </a:extLst>
          </p:cNvPr>
          <p:cNvSpPr/>
          <p:nvPr/>
        </p:nvSpPr>
        <p:spPr>
          <a:xfrm>
            <a:off x="5131957" y="2410566"/>
            <a:ext cx="2017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CVPR 2019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601EBA-CA1A-471E-9852-6ED694C25CEE}"/>
              </a:ext>
            </a:extLst>
          </p:cNvPr>
          <p:cNvSpPr/>
          <p:nvPr/>
        </p:nvSpPr>
        <p:spPr>
          <a:xfrm>
            <a:off x="695322" y="3715966"/>
            <a:ext cx="1259937" cy="3316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743852-F280-4D58-B41D-17A0245591D4}"/>
              </a:ext>
            </a:extLst>
          </p:cNvPr>
          <p:cNvSpPr/>
          <p:nvPr/>
        </p:nvSpPr>
        <p:spPr>
          <a:xfrm>
            <a:off x="7887014" y="3702996"/>
            <a:ext cx="1422356" cy="3316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895434-2E4B-4F48-B23B-8083151BEBAF}"/>
              </a:ext>
            </a:extLst>
          </p:cNvPr>
          <p:cNvSpPr/>
          <p:nvPr/>
        </p:nvSpPr>
        <p:spPr>
          <a:xfrm>
            <a:off x="5590924" y="1215326"/>
            <a:ext cx="1422356" cy="3693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511D60-966C-496E-9CA4-330D1113BD09}"/>
              </a:ext>
            </a:extLst>
          </p:cNvPr>
          <p:cNvSpPr/>
          <p:nvPr/>
        </p:nvSpPr>
        <p:spPr>
          <a:xfrm>
            <a:off x="4645560" y="3723751"/>
            <a:ext cx="1259937" cy="331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8BEC00-A150-412A-9289-EA7B1A1B77BA}"/>
              </a:ext>
            </a:extLst>
          </p:cNvPr>
          <p:cNvSpPr/>
          <p:nvPr/>
        </p:nvSpPr>
        <p:spPr>
          <a:xfrm>
            <a:off x="6408475" y="3723751"/>
            <a:ext cx="1259937" cy="331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9E7F61-A6B7-4131-A870-91C6713007D9}"/>
              </a:ext>
            </a:extLst>
          </p:cNvPr>
          <p:cNvSpPr/>
          <p:nvPr/>
        </p:nvSpPr>
        <p:spPr>
          <a:xfrm>
            <a:off x="6302102" y="1813794"/>
            <a:ext cx="1207651" cy="3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A30096-6B42-4387-B784-CD6DF24CBBF8}"/>
              </a:ext>
            </a:extLst>
          </p:cNvPr>
          <p:cNvSpPr/>
          <p:nvPr/>
        </p:nvSpPr>
        <p:spPr>
          <a:xfrm>
            <a:off x="1922340" y="3707538"/>
            <a:ext cx="743040" cy="3316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5EA805-F5CC-4FD9-8803-77D93EF80977}"/>
              </a:ext>
            </a:extLst>
          </p:cNvPr>
          <p:cNvSpPr/>
          <p:nvPr/>
        </p:nvSpPr>
        <p:spPr>
          <a:xfrm>
            <a:off x="3756556" y="1215326"/>
            <a:ext cx="74304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539777" y="2409308"/>
            <a:ext cx="511244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背景和介绍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为什么？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5BF346-19F1-426D-8427-3DA6CEDF4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7" y="833074"/>
            <a:ext cx="12060333" cy="5210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背景和介绍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869696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Why One-Shot?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644681-9BEC-45A6-9068-9411A132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25" y="2129010"/>
            <a:ext cx="2771531" cy="31623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501E6A-19DB-4172-92DC-21A4B6261268}"/>
              </a:ext>
            </a:extLst>
          </p:cNvPr>
          <p:cNvSpPr txBox="1"/>
          <p:nvPr/>
        </p:nvSpPr>
        <p:spPr>
          <a:xfrm>
            <a:off x="5420299" y="2129010"/>
            <a:ext cx="5849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现有的有监督学习方法已经获得了很好的效果（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等等），但是监督学习方法依赖有标注的数据集。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对医疗数据的标注需要耗费大量时间，且标注工作有较高的专业要求。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临床数据大多没有人工标注。</a:t>
            </a:r>
          </a:p>
        </p:txBody>
      </p:sp>
    </p:spTree>
    <p:extLst>
      <p:ext uri="{BB962C8B-B14F-4D97-AF65-F5344CB8AC3E}">
        <p14:creationId xmlns:p14="http://schemas.microsoft.com/office/powerpoint/2010/main" val="358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背景和介绍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869696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Why One-Shot?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644681-9BEC-45A6-9068-9411A132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25" y="2129010"/>
            <a:ext cx="2771531" cy="31623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501E6A-19DB-4172-92DC-21A4B6261268}"/>
              </a:ext>
            </a:extLst>
          </p:cNvPr>
          <p:cNvSpPr txBox="1"/>
          <p:nvPr/>
        </p:nvSpPr>
        <p:spPr>
          <a:xfrm>
            <a:off x="5420299" y="2129010"/>
            <a:ext cx="58499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关键词：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One-shot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and appearance transform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segmentation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3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084568" y="1902532"/>
            <a:ext cx="602286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Spatial and appearance transform</a:t>
            </a:r>
          </a:p>
        </p:txBody>
      </p:sp>
    </p:spTree>
    <p:extLst>
      <p:ext uri="{BB962C8B-B14F-4D97-AF65-F5344CB8AC3E}">
        <p14:creationId xmlns:p14="http://schemas.microsoft.com/office/powerpoint/2010/main" val="8180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Spatial and appearance transform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E380E7-9E39-4833-A412-59E05745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5" y="810885"/>
            <a:ext cx="10003950" cy="58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2D70783-BFF7-42C5-A007-788B33572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1" y="2654651"/>
            <a:ext cx="2352927" cy="12138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782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Spatial and appearance transform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2E847-A49D-4F96-BEB7-D9CA6E58C7FF}"/>
              </a:ext>
            </a:extLst>
          </p:cNvPr>
          <p:cNvSpPr txBox="1"/>
          <p:nvPr/>
        </p:nvSpPr>
        <p:spPr>
          <a:xfrm>
            <a:off x="3807988" y="1622444"/>
            <a:ext cx="76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biomedical image volumes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0D949E-67A0-46D4-B828-16627FC8850A}"/>
              </a:ext>
            </a:extLst>
          </p:cNvPr>
          <p:cNvSpPr txBox="1"/>
          <p:nvPr/>
        </p:nvSpPr>
        <p:spPr>
          <a:xfrm>
            <a:off x="3807988" y="3018777"/>
            <a:ext cx="76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labeled reference volume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3402BE-F6A3-4AB9-92A9-669A2BDB9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67" y="1105093"/>
            <a:ext cx="1767058" cy="11780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DE7C31-EF4B-4EBE-BC06-4FA38990C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25" y="4239982"/>
            <a:ext cx="1619400" cy="10482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84CE5D9-B7D9-4741-B85C-AB2EEFC8771C}"/>
              </a:ext>
            </a:extLst>
          </p:cNvPr>
          <p:cNvSpPr txBox="1"/>
          <p:nvPr/>
        </p:nvSpPr>
        <p:spPr>
          <a:xfrm>
            <a:off x="3807988" y="4471730"/>
            <a:ext cx="76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0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248</Words>
  <Application>Microsoft Office PowerPoint</Application>
  <PresentationFormat>宽屏</PresentationFormat>
  <Paragraphs>85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华文楷体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Wang QL</cp:lastModifiedBy>
  <cp:revision>494</cp:revision>
  <dcterms:created xsi:type="dcterms:W3CDTF">2015-10-24T01:57:00Z</dcterms:created>
  <dcterms:modified xsi:type="dcterms:W3CDTF">2019-06-12T11:47:36Z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  <property fmtid="{D5CDD505-2E9C-101B-9397-08002B2CF9AE}" pid="4" name="KSOProductBuildVer">
    <vt:lpwstr>2052-10.1.0.6159</vt:lpwstr>
  </property>
</Properties>
</file>