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65909"/>
            <a:ext cx="9144000" cy="1629316"/>
          </a:xfrm>
        </p:spPr>
        <p:txBody>
          <a:bodyPr anchor="b"/>
          <a:lstStyle>
            <a:lvl1pPr algn="ctr">
              <a:defRPr sz="409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58058"/>
            <a:ext cx="9144000" cy="1129904"/>
          </a:xfrm>
        </p:spPr>
        <p:txBody>
          <a:bodyPr/>
          <a:lstStyle>
            <a:lvl1pPr marL="0" indent="0" algn="ctr">
              <a:buNone/>
              <a:defRPr sz="1638"/>
            </a:lvl1pPr>
            <a:lvl2pPr marL="311993" indent="0" algn="ctr">
              <a:buNone/>
              <a:defRPr sz="1365"/>
            </a:lvl2pPr>
            <a:lvl3pPr marL="623987" indent="0" algn="ctr">
              <a:buNone/>
              <a:defRPr sz="1228"/>
            </a:lvl3pPr>
            <a:lvl4pPr marL="935980" indent="0" algn="ctr">
              <a:buNone/>
              <a:defRPr sz="1092"/>
            </a:lvl4pPr>
            <a:lvl5pPr marL="1247973" indent="0" algn="ctr">
              <a:buNone/>
              <a:defRPr sz="1092"/>
            </a:lvl5pPr>
            <a:lvl6pPr marL="1559966" indent="0" algn="ctr">
              <a:buNone/>
              <a:defRPr sz="1092"/>
            </a:lvl6pPr>
            <a:lvl7pPr marL="1871960" indent="0" algn="ctr">
              <a:buNone/>
              <a:defRPr sz="1092"/>
            </a:lvl7pPr>
            <a:lvl8pPr marL="2183953" indent="0" algn="ctr">
              <a:buNone/>
              <a:defRPr sz="1092"/>
            </a:lvl8pPr>
            <a:lvl9pPr marL="2495946" indent="0" algn="ctr">
              <a:buNone/>
              <a:defRPr sz="109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969B-5F63-4149-8DF4-60AC529CDD67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49E4-2125-40DD-8E21-132DD79992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387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969B-5F63-4149-8DF4-60AC529CDD67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49E4-2125-40DD-8E21-132DD79992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30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49164"/>
            <a:ext cx="2628900" cy="396604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49164"/>
            <a:ext cx="7734300" cy="396604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969B-5F63-4149-8DF4-60AC529CDD67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49E4-2125-40DD-8E21-132DD79992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23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969B-5F63-4149-8DF4-60AC529CDD67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49E4-2125-40DD-8E21-132DD79992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86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166738"/>
            <a:ext cx="10515600" cy="1946729"/>
          </a:xfrm>
        </p:spPr>
        <p:txBody>
          <a:bodyPr anchor="b"/>
          <a:lstStyle>
            <a:lvl1pPr>
              <a:defRPr sz="409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31884"/>
            <a:ext cx="10515600" cy="1023739"/>
          </a:xfrm>
        </p:spPr>
        <p:txBody>
          <a:bodyPr/>
          <a:lstStyle>
            <a:lvl1pPr marL="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1pPr>
            <a:lvl2pPr marL="311993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2pPr>
            <a:lvl3pPr marL="62398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3pPr>
            <a:lvl4pPr marL="93598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4pPr>
            <a:lvl5pPr marL="124797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5pPr>
            <a:lvl6pPr marL="155996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6pPr>
            <a:lvl7pPr marL="187196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7pPr>
            <a:lvl8pPr marL="218395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8pPr>
            <a:lvl9pPr marL="249594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969B-5F63-4149-8DF4-60AC529CDD67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49E4-2125-40DD-8E21-132DD79992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33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45820"/>
            <a:ext cx="5181600" cy="296938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45820"/>
            <a:ext cx="5181600" cy="296938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969B-5F63-4149-8DF4-60AC529CDD67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49E4-2125-40DD-8E21-132DD79992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981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49164"/>
            <a:ext cx="10515600" cy="90457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147238"/>
            <a:ext cx="5157787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709482"/>
            <a:ext cx="5157787" cy="251439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7238"/>
            <a:ext cx="5183188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09482"/>
            <a:ext cx="5183188" cy="251439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969B-5F63-4149-8DF4-60AC529CDD67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49E4-2125-40DD-8E21-132DD79992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889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969B-5F63-4149-8DF4-60AC529CDD67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49E4-2125-40DD-8E21-132DD79992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296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969B-5F63-4149-8DF4-60AC529CDD67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49E4-2125-40DD-8E21-132DD79992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966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11997"/>
            <a:ext cx="3932237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73826"/>
            <a:ext cx="6172200" cy="3325798"/>
          </a:xfrm>
        </p:spPr>
        <p:txBody>
          <a:bodyPr/>
          <a:lstStyle>
            <a:lvl1pPr>
              <a:defRPr sz="2184"/>
            </a:lvl1pPr>
            <a:lvl2pPr>
              <a:defRPr sz="1911"/>
            </a:lvl2pPr>
            <a:lvl3pPr>
              <a:defRPr sz="1638"/>
            </a:lvl3pPr>
            <a:lvl4pPr>
              <a:defRPr sz="1365"/>
            </a:lvl4pPr>
            <a:lvl5pPr>
              <a:defRPr sz="1365"/>
            </a:lvl5pPr>
            <a:lvl6pPr>
              <a:defRPr sz="1365"/>
            </a:lvl6pPr>
            <a:lvl7pPr>
              <a:defRPr sz="1365"/>
            </a:lvl7pPr>
            <a:lvl8pPr>
              <a:defRPr sz="1365"/>
            </a:lvl8pPr>
            <a:lvl9pPr>
              <a:defRPr sz="136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403985"/>
            <a:ext cx="3932237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969B-5F63-4149-8DF4-60AC529CDD67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49E4-2125-40DD-8E21-132DD79992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508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11997"/>
            <a:ext cx="3932237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73826"/>
            <a:ext cx="6172200" cy="3325798"/>
          </a:xfrm>
        </p:spPr>
        <p:txBody>
          <a:bodyPr anchor="t"/>
          <a:lstStyle>
            <a:lvl1pPr marL="0" indent="0">
              <a:buNone/>
              <a:defRPr sz="2184"/>
            </a:lvl1pPr>
            <a:lvl2pPr marL="311993" indent="0">
              <a:buNone/>
              <a:defRPr sz="1911"/>
            </a:lvl2pPr>
            <a:lvl3pPr marL="623987" indent="0">
              <a:buNone/>
              <a:defRPr sz="1638"/>
            </a:lvl3pPr>
            <a:lvl4pPr marL="935980" indent="0">
              <a:buNone/>
              <a:defRPr sz="1365"/>
            </a:lvl4pPr>
            <a:lvl5pPr marL="1247973" indent="0">
              <a:buNone/>
              <a:defRPr sz="1365"/>
            </a:lvl5pPr>
            <a:lvl6pPr marL="1559966" indent="0">
              <a:buNone/>
              <a:defRPr sz="1365"/>
            </a:lvl6pPr>
            <a:lvl7pPr marL="1871960" indent="0">
              <a:buNone/>
              <a:defRPr sz="1365"/>
            </a:lvl7pPr>
            <a:lvl8pPr marL="2183953" indent="0">
              <a:buNone/>
              <a:defRPr sz="1365"/>
            </a:lvl8pPr>
            <a:lvl9pPr marL="2495946" indent="0">
              <a:buNone/>
              <a:defRPr sz="136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403985"/>
            <a:ext cx="3932237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969B-5F63-4149-8DF4-60AC529CDD67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49E4-2125-40DD-8E21-132DD79992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212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49164"/>
            <a:ext cx="10515600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45820"/>
            <a:ext cx="10515600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337621"/>
            <a:ext cx="274320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D969B-5F63-4149-8DF4-60AC529CDD67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337621"/>
            <a:ext cx="411480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337621"/>
            <a:ext cx="274320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F49E4-2125-40DD-8E21-132DD79992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4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23987" rtl="0" eaLnBrk="1" latinLnBrk="0" hangingPunct="1">
        <a:lnSpc>
          <a:spcPct val="90000"/>
        </a:lnSpc>
        <a:spcBef>
          <a:spcPct val="0"/>
        </a:spcBef>
        <a:buNone/>
        <a:defRPr sz="30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997" indent="-155997" algn="l" defTabSz="623987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1911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2pPr>
      <a:lvl3pPr marL="77998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3pPr>
      <a:lvl4pPr marL="109197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71596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202795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33995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65194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1pPr>
      <a:lvl2pPr marL="31199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623987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3598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24797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55996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187196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18395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49594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D31CCF7-2D95-4CEC-B641-216C131BF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5224"/>
            <a:ext cx="12192000" cy="475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954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QL</dc:creator>
  <cp:lastModifiedBy>Wang QL</cp:lastModifiedBy>
  <cp:revision>1</cp:revision>
  <dcterms:created xsi:type="dcterms:W3CDTF">2019-09-25T13:32:01Z</dcterms:created>
  <dcterms:modified xsi:type="dcterms:W3CDTF">2019-09-25T13:33:11Z</dcterms:modified>
</cp:coreProperties>
</file>