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1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8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9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2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8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5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0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3C76-F63B-447B-99A5-D11A9391A24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6BA8-30CD-4BFD-874E-10B6D00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7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D7F5D0-7270-46F7-8B13-B9689A835136}"/>
              </a:ext>
            </a:extLst>
          </p:cNvPr>
          <p:cNvSpPr txBox="1"/>
          <p:nvPr/>
        </p:nvSpPr>
        <p:spPr>
          <a:xfrm>
            <a:off x="-2928838" y="987725"/>
            <a:ext cx="1802167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subtlety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3B10C-BD19-4658-87A9-A9CAC088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6014" y="-378473"/>
            <a:ext cx="1266667" cy="118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2FBB2-4C0E-4773-BE28-D4BC012EA3E8}"/>
              </a:ext>
            </a:extLst>
          </p:cNvPr>
          <p:cNvSpPr txBox="1"/>
          <p:nvPr/>
        </p:nvSpPr>
        <p:spPr>
          <a:xfrm>
            <a:off x="-1365071" y="-658463"/>
            <a:ext cx="344780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4CD2E-47C2-4ACE-A543-A25F75BF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3824" y="856799"/>
            <a:ext cx="809524" cy="80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257F94-6862-4C68-BA93-6AFD67C9E605}"/>
              </a:ext>
            </a:extLst>
          </p:cNvPr>
          <p:cNvSpPr/>
          <p:nvPr/>
        </p:nvSpPr>
        <p:spPr>
          <a:xfrm>
            <a:off x="-2928838" y="2417992"/>
            <a:ext cx="675185" cy="228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lobulation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7387CB-43D2-4D3A-8B32-B0B8B11BF73C}"/>
              </a:ext>
            </a:extLst>
          </p:cNvPr>
          <p:cNvSpPr/>
          <p:nvPr/>
        </p:nvSpPr>
        <p:spPr>
          <a:xfrm>
            <a:off x="-2928838" y="3753515"/>
            <a:ext cx="707245" cy="228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sp</a:t>
            </a:r>
            <a:r>
              <a:rPr lang="en-US" altLang="zh-CN" dirty="0"/>
              <a:t>i</a:t>
            </a:r>
            <a:r>
              <a:rPr lang="zh-CN" altLang="en-US" dirty="0"/>
              <a:t>culation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39D66F-85AB-4944-82B3-74949D16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5728" y="2164813"/>
            <a:ext cx="933333" cy="8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F627C-AE2E-4B14-92EA-B91A836FE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48707" y="3504848"/>
            <a:ext cx="876190" cy="866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FE3EDC-6DA9-49AE-859B-BCF2A1361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95" y="-364188"/>
            <a:ext cx="1047619" cy="11523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7478B0-04CA-42D7-833F-89122756318D}"/>
              </a:ext>
            </a:extLst>
          </p:cNvPr>
          <p:cNvSpPr txBox="1"/>
          <p:nvPr/>
        </p:nvSpPr>
        <p:spPr>
          <a:xfrm>
            <a:off x="1088699" y="-659472"/>
            <a:ext cx="780210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1193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65B1179-5CA9-47D9-AE89-5E3B15861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995" y="721527"/>
            <a:ext cx="1057143" cy="9619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F39C5C-B0AD-4B49-8888-03182D181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518" y="2107420"/>
            <a:ext cx="828571" cy="9904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0CFE598-02B4-41B4-B270-3386AE43DF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899" y="3521885"/>
            <a:ext cx="1085714" cy="10857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977641-EF67-482E-AA82-3802AD5480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3421" y="-280427"/>
            <a:ext cx="809524" cy="80952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72FB57F-AFAA-4399-92CE-FAF1F803D303}"/>
              </a:ext>
            </a:extLst>
          </p:cNvPr>
          <p:cNvSpPr txBox="1"/>
          <p:nvPr/>
        </p:nvSpPr>
        <p:spPr>
          <a:xfrm>
            <a:off x="3528078" y="-659472"/>
            <a:ext cx="780210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550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45799C-E982-4660-B4A3-6D88FBE239B4}"/>
              </a:ext>
            </a:extLst>
          </p:cNvPr>
          <p:cNvSpPr txBox="1"/>
          <p:nvPr/>
        </p:nvSpPr>
        <p:spPr>
          <a:xfrm>
            <a:off x="4967740" y="-649759"/>
            <a:ext cx="780210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2254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336DC66-2E02-4C19-BEDA-111C170A8F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7741" y="-280427"/>
            <a:ext cx="838095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4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2789319-59B0-479A-97E6-94AAFB4D53C3}"/>
              </a:ext>
            </a:extLst>
          </p:cNvPr>
          <p:cNvSpPr txBox="1"/>
          <p:nvPr/>
        </p:nvSpPr>
        <p:spPr>
          <a:xfrm>
            <a:off x="1668473" y="261999"/>
            <a:ext cx="8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subtlety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2F5F6-24F1-4335-9075-C18E3C6D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42" y="744956"/>
            <a:ext cx="542857" cy="54285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010B8FD-CC7D-4622-80A5-56092602533B}"/>
              </a:ext>
            </a:extLst>
          </p:cNvPr>
          <p:cNvSpPr/>
          <p:nvPr/>
        </p:nvSpPr>
        <p:spPr>
          <a:xfrm>
            <a:off x="2494893" y="257909"/>
            <a:ext cx="941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lobulation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22B639-889B-49E6-BEF6-C654ECEA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84" y="739739"/>
            <a:ext cx="561905" cy="55238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94B17C9-7CC7-45ED-BA36-FFA9C0597DDE}"/>
              </a:ext>
            </a:extLst>
          </p:cNvPr>
          <p:cNvSpPr/>
          <p:nvPr/>
        </p:nvSpPr>
        <p:spPr>
          <a:xfrm>
            <a:off x="3375467" y="267067"/>
            <a:ext cx="987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culation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A0C88A4-0581-4C90-8B1F-8F171D13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73" y="738881"/>
            <a:ext cx="523810" cy="53333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25F85F3-5C88-4BEF-A2C8-9B320CF8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09" y="1682950"/>
            <a:ext cx="585520" cy="5663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23D1108-333E-4799-9EC7-F435BE0E8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169" y="1694682"/>
            <a:ext cx="533333" cy="5428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D4FAD3-F2CC-4A90-8EFD-E78EC0FAB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5683" y="1702307"/>
            <a:ext cx="546790" cy="5276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029807A-C5C3-4AE0-B966-BF1CB6CBB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368" y="738206"/>
            <a:ext cx="539428" cy="5496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12ED249-9C92-4659-B6FF-A38E4A91B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6256" y="1702307"/>
            <a:ext cx="561653" cy="55144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F1B7388F-4626-4ED3-A906-9DEBF957A968}"/>
              </a:ext>
            </a:extLst>
          </p:cNvPr>
          <p:cNvSpPr/>
          <p:nvPr/>
        </p:nvSpPr>
        <p:spPr>
          <a:xfrm>
            <a:off x="4272916" y="261999"/>
            <a:ext cx="1022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malignancy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D823C0C-C57F-4000-A03B-3267A1CE1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7368" y="2659431"/>
            <a:ext cx="553322" cy="55332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FC57764-9BC6-486C-B5DD-B12A44D7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9493" y="2661185"/>
            <a:ext cx="563153" cy="55291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4DE8596-2D50-4E2C-98E1-9CA474F297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5840" y="2676259"/>
            <a:ext cx="547988" cy="53784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F12947B-C544-425A-A221-329AFACFBE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8471" y="2660005"/>
            <a:ext cx="542513" cy="5527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665435"/>
            <a:ext cx="662478" cy="6624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1634872"/>
            <a:ext cx="662478" cy="6624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2604310"/>
            <a:ext cx="666667" cy="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661247"/>
            <a:ext cx="666667" cy="6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1632778"/>
            <a:ext cx="666667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2604310"/>
            <a:ext cx="666667" cy="66666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2789319-59B0-479A-97E6-94AAFB4D53C3}"/>
              </a:ext>
            </a:extLst>
          </p:cNvPr>
          <p:cNvSpPr txBox="1"/>
          <p:nvPr/>
        </p:nvSpPr>
        <p:spPr>
          <a:xfrm>
            <a:off x="626328" y="267067"/>
            <a:ext cx="65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26324" y="257909"/>
            <a:ext cx="0" cy="31499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1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2789319-59B0-479A-97E6-94AAFB4D53C3}"/>
              </a:ext>
            </a:extLst>
          </p:cNvPr>
          <p:cNvSpPr txBox="1"/>
          <p:nvPr/>
        </p:nvSpPr>
        <p:spPr>
          <a:xfrm>
            <a:off x="1668473" y="261999"/>
            <a:ext cx="8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subtlety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10B8FD-CC7D-4622-80A5-56092602533B}"/>
              </a:ext>
            </a:extLst>
          </p:cNvPr>
          <p:cNvSpPr/>
          <p:nvPr/>
        </p:nvSpPr>
        <p:spPr>
          <a:xfrm>
            <a:off x="2494893" y="257909"/>
            <a:ext cx="941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lobulation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4B17C9-7CC7-45ED-BA36-FFA9C0597DDE}"/>
              </a:ext>
            </a:extLst>
          </p:cNvPr>
          <p:cNvSpPr/>
          <p:nvPr/>
        </p:nvSpPr>
        <p:spPr>
          <a:xfrm>
            <a:off x="3375467" y="267067"/>
            <a:ext cx="987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culation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29807A-C5C3-4AE0-B966-BF1CB6CB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68" y="738206"/>
            <a:ext cx="539428" cy="5496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12ED249-9C92-4659-B6FF-A38E4A91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56" y="1702307"/>
            <a:ext cx="561653" cy="55144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F1B7388F-4626-4ED3-A906-9DEBF957A968}"/>
              </a:ext>
            </a:extLst>
          </p:cNvPr>
          <p:cNvSpPr/>
          <p:nvPr/>
        </p:nvSpPr>
        <p:spPr>
          <a:xfrm>
            <a:off x="4272916" y="261999"/>
            <a:ext cx="1022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malignancy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D823C0C-C57F-4000-A03B-3267A1CE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368" y="2659431"/>
            <a:ext cx="553322" cy="55332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F12947B-C544-425A-A221-329AFACFB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71" y="2660005"/>
            <a:ext cx="542513" cy="5527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665435"/>
            <a:ext cx="662478" cy="6624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1634872"/>
            <a:ext cx="662478" cy="6624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2604310"/>
            <a:ext cx="666667" cy="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661247"/>
            <a:ext cx="666667" cy="6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1632778"/>
            <a:ext cx="666667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" y="2604310"/>
            <a:ext cx="666667" cy="66666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2789319-59B0-479A-97E6-94AAFB4D53C3}"/>
              </a:ext>
            </a:extLst>
          </p:cNvPr>
          <p:cNvSpPr txBox="1"/>
          <p:nvPr/>
        </p:nvSpPr>
        <p:spPr>
          <a:xfrm>
            <a:off x="626328" y="267067"/>
            <a:ext cx="65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26324" y="257909"/>
            <a:ext cx="0" cy="31499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40" y="666279"/>
            <a:ext cx="693460" cy="693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09" y="1572527"/>
            <a:ext cx="724823" cy="7248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9" y="2604310"/>
            <a:ext cx="595447" cy="5954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81" y="661247"/>
            <a:ext cx="635865" cy="6358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81" y="1617808"/>
            <a:ext cx="673968" cy="67396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33" y="2584541"/>
            <a:ext cx="615216" cy="61521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96" y="706460"/>
            <a:ext cx="653279" cy="65327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86" y="1572528"/>
            <a:ext cx="693334" cy="6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74</Words>
  <Application>Microsoft Office PowerPoint</Application>
  <PresentationFormat>自定义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Sxxz0867</dc:creator>
  <cp:lastModifiedBy>Wang QL</cp:lastModifiedBy>
  <cp:revision>27</cp:revision>
  <dcterms:created xsi:type="dcterms:W3CDTF">2019-03-27T13:12:26Z</dcterms:created>
  <dcterms:modified xsi:type="dcterms:W3CDTF">2019-04-13T08:59:37Z</dcterms:modified>
</cp:coreProperties>
</file>