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3642-080C-4866-984E-0205C2201C53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61A8-5DD1-4D39-93A2-C7D4B9A2C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925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3642-080C-4866-984E-0205C2201C53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61A8-5DD1-4D39-93A2-C7D4B9A2C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3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3642-080C-4866-984E-0205C2201C53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61A8-5DD1-4D39-93A2-C7D4B9A2C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194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3642-080C-4866-984E-0205C2201C53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61A8-5DD1-4D39-93A2-C7D4B9A2C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8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3642-080C-4866-984E-0205C2201C53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61A8-5DD1-4D39-93A2-C7D4B9A2C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3642-080C-4866-984E-0205C2201C53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61A8-5DD1-4D39-93A2-C7D4B9A2C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219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3642-080C-4866-984E-0205C2201C53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61A8-5DD1-4D39-93A2-C7D4B9A2C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021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3642-080C-4866-984E-0205C2201C53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61A8-5DD1-4D39-93A2-C7D4B9A2C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321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3642-080C-4866-984E-0205C2201C53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61A8-5DD1-4D39-93A2-C7D4B9A2C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77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3642-080C-4866-984E-0205C2201C53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61A8-5DD1-4D39-93A2-C7D4B9A2C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183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3642-080C-4866-984E-0205C2201C53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61A8-5DD1-4D39-93A2-C7D4B9A2C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287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03642-080C-4866-984E-0205C2201C53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861A8-5DD1-4D39-93A2-C7D4B9A2C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15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211" y="719755"/>
            <a:ext cx="857143" cy="8571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786" y="719755"/>
            <a:ext cx="857143" cy="85714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316" y="719755"/>
            <a:ext cx="857143" cy="85714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922" y="1691837"/>
            <a:ext cx="857143" cy="85714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147" y="1691837"/>
            <a:ext cx="857143" cy="85714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264" y="1687259"/>
            <a:ext cx="857143" cy="85714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315" y="1687258"/>
            <a:ext cx="857143" cy="857143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684" y="2663918"/>
            <a:ext cx="857143" cy="857143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147" y="2663918"/>
            <a:ext cx="857143" cy="857143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608" y="2657949"/>
            <a:ext cx="857143" cy="857143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683" y="3635999"/>
            <a:ext cx="857143" cy="857143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146" y="3635999"/>
            <a:ext cx="857143" cy="857143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502" y="3635999"/>
            <a:ext cx="857143" cy="857143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264" y="3635999"/>
            <a:ext cx="857143" cy="857143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315" y="3635999"/>
            <a:ext cx="857143" cy="857143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682" y="4608080"/>
            <a:ext cx="857143" cy="857143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262" y="4610796"/>
            <a:ext cx="857143" cy="857143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983" y="4607852"/>
            <a:ext cx="857370" cy="857370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786" y="4603235"/>
            <a:ext cx="857143" cy="85714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686" y="719756"/>
            <a:ext cx="857143" cy="85714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547155" y="916831"/>
            <a:ext cx="1296365" cy="4629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subtlety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547155" y="1891493"/>
            <a:ext cx="1296365" cy="4629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sphericity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547155" y="2866155"/>
            <a:ext cx="1296365" cy="4629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margin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547155" y="3833233"/>
            <a:ext cx="1296365" cy="4629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lobulation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547155" y="4807872"/>
            <a:ext cx="1296365" cy="4629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spiculation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547155" y="5782511"/>
            <a:ext cx="1296365" cy="4629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</a:t>
            </a:r>
            <a:r>
              <a:rPr lang="en-US" altLang="zh-CN" dirty="0">
                <a:solidFill>
                  <a:schemeClr val="tx1"/>
                </a:solidFill>
              </a:rPr>
              <a:t>exture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147" y="719756"/>
            <a:ext cx="857143" cy="85714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264" y="2661920"/>
            <a:ext cx="857143" cy="857143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315" y="2657948"/>
            <a:ext cx="857143" cy="857143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682" y="5580161"/>
            <a:ext cx="857143" cy="85714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609" y="1691835"/>
            <a:ext cx="857143" cy="8571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315" y="4612139"/>
            <a:ext cx="857143" cy="85714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146" y="5580161"/>
            <a:ext cx="857143" cy="85714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501" y="5573967"/>
            <a:ext cx="857143" cy="857143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852" y="5579192"/>
            <a:ext cx="857143" cy="85714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207" y="5573967"/>
            <a:ext cx="857143" cy="857143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3989636" y="719754"/>
            <a:ext cx="857143" cy="8571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968586" y="719754"/>
            <a:ext cx="857143" cy="8571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5981852" y="719753"/>
            <a:ext cx="857143" cy="8571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6963207" y="717846"/>
            <a:ext cx="857143" cy="8571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3009901" y="1687257"/>
            <a:ext cx="857143" cy="8571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3989635" y="1687256"/>
            <a:ext cx="857143" cy="8571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4969369" y="1689425"/>
            <a:ext cx="857143" cy="8571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4968585" y="2668067"/>
            <a:ext cx="857143" cy="8571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5968832" y="2665831"/>
            <a:ext cx="857143" cy="8571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6969079" y="2667516"/>
            <a:ext cx="857143" cy="8571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4968585" y="3639540"/>
            <a:ext cx="857143" cy="8571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5968831" y="3638731"/>
            <a:ext cx="857143" cy="8571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6969077" y="3638206"/>
            <a:ext cx="857143" cy="8571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3989635" y="3637861"/>
            <a:ext cx="857143" cy="8571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4972443" y="4602064"/>
            <a:ext cx="857143" cy="8571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5970491" y="4605478"/>
            <a:ext cx="857143" cy="8571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6969011" y="4603962"/>
            <a:ext cx="857143" cy="8571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3990383" y="4602952"/>
            <a:ext cx="857143" cy="8571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5976786" y="5585434"/>
            <a:ext cx="857143" cy="8571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6972780" y="5585433"/>
            <a:ext cx="857143" cy="8571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3987315" y="5585434"/>
            <a:ext cx="857143" cy="8571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2974774" y="146409"/>
            <a:ext cx="919436" cy="462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level1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963998" y="146409"/>
            <a:ext cx="919436" cy="462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level2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953222" y="149152"/>
            <a:ext cx="919436" cy="462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level3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945638" y="149152"/>
            <a:ext cx="919436" cy="462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level4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931670" y="152081"/>
            <a:ext cx="919436" cy="462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level5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38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1258</TotalTime>
  <Words>11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QL</dc:creator>
  <cp:lastModifiedBy>Wang QL</cp:lastModifiedBy>
  <cp:revision>18</cp:revision>
  <dcterms:created xsi:type="dcterms:W3CDTF">2019-03-22T14:03:56Z</dcterms:created>
  <dcterms:modified xsi:type="dcterms:W3CDTF">2019-03-24T08:59:33Z</dcterms:modified>
</cp:coreProperties>
</file>