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4" autoAdjust="0"/>
    <p:restoredTop sz="94660"/>
  </p:normalViewPr>
  <p:slideViewPr>
    <p:cSldViewPr snapToGrid="0">
      <p:cViewPr>
        <p:scale>
          <a:sx n="100" d="100"/>
          <a:sy n="100" d="100"/>
        </p:scale>
        <p:origin x="642" y="-26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QL" userId="520397e4cf4a652e" providerId="LiveId" clId="{A1D7B0C5-97D5-4E53-98DE-6A9FE02CA961}"/>
    <pc:docChg chg="undo modSld">
      <pc:chgData name="Wang QL" userId="520397e4cf4a652e" providerId="LiveId" clId="{A1D7B0C5-97D5-4E53-98DE-6A9FE02CA961}" dt="2019-05-21T13:21:29.084" v="9" actId="255"/>
      <pc:docMkLst>
        <pc:docMk/>
      </pc:docMkLst>
      <pc:sldChg chg="modSp">
        <pc:chgData name="Wang QL" userId="520397e4cf4a652e" providerId="LiveId" clId="{A1D7B0C5-97D5-4E53-98DE-6A9FE02CA961}" dt="2019-05-21T13:21:29.084" v="9" actId="255"/>
        <pc:sldMkLst>
          <pc:docMk/>
          <pc:sldMk cId="1048096589" sldId="256"/>
        </pc:sldMkLst>
        <pc:spChg chg="mod">
          <ac:chgData name="Wang QL" userId="520397e4cf4a652e" providerId="LiveId" clId="{A1D7B0C5-97D5-4E53-98DE-6A9FE02CA961}" dt="2019-05-21T13:21:28.502" v="8" actId="255"/>
          <ac:spMkLst>
            <pc:docMk/>
            <pc:sldMk cId="1048096589" sldId="256"/>
            <ac:spMk id="17" creationId="{00000000-0000-0000-0000-000000000000}"/>
          </ac:spMkLst>
        </pc:spChg>
        <pc:spChg chg="mod">
          <ac:chgData name="Wang QL" userId="520397e4cf4a652e" providerId="LiveId" clId="{A1D7B0C5-97D5-4E53-98DE-6A9FE02CA961}" dt="2019-05-21T13:21:29.084" v="9" actId="255"/>
          <ac:spMkLst>
            <pc:docMk/>
            <pc:sldMk cId="1048096589" sldId="256"/>
            <ac:spMk id="21" creationId="{00000000-0000-0000-0000-000000000000}"/>
          </ac:spMkLst>
        </pc:spChg>
        <pc:spChg chg="mod">
          <ac:chgData name="Wang QL" userId="520397e4cf4a652e" providerId="LiveId" clId="{A1D7B0C5-97D5-4E53-98DE-6A9FE02CA961}" dt="2019-05-21T13:21:27.910" v="7" actId="255"/>
          <ac:spMkLst>
            <pc:docMk/>
            <pc:sldMk cId="1048096589" sldId="256"/>
            <ac:spMk id="22" creationId="{00000000-0000-0000-0000-000000000000}"/>
          </ac:spMkLst>
        </pc:spChg>
        <pc:cxnChg chg="mod">
          <ac:chgData name="Wang QL" userId="520397e4cf4a652e" providerId="LiveId" clId="{A1D7B0C5-97D5-4E53-98DE-6A9FE02CA961}" dt="2019-05-21T13:21:29.084" v="9" actId="255"/>
          <ac:cxnSpMkLst>
            <pc:docMk/>
            <pc:sldMk cId="1048096589" sldId="256"/>
            <ac:cxnSpMk id="31" creationId="{00000000-0000-0000-0000-000000000000}"/>
          </ac:cxnSpMkLst>
        </pc:cxnChg>
        <pc:cxnChg chg="mod">
          <ac:chgData name="Wang QL" userId="520397e4cf4a652e" providerId="LiveId" clId="{A1D7B0C5-97D5-4E53-98DE-6A9FE02CA961}" dt="2019-05-21T13:21:28.502" v="8" actId="255"/>
          <ac:cxnSpMkLst>
            <pc:docMk/>
            <pc:sldMk cId="1048096589" sldId="256"/>
            <ac:cxnSpMk id="34" creationId="{00000000-0000-0000-0000-000000000000}"/>
          </ac:cxnSpMkLst>
        </pc:cxnChg>
        <pc:cxnChg chg="mod">
          <ac:chgData name="Wang QL" userId="520397e4cf4a652e" providerId="LiveId" clId="{A1D7B0C5-97D5-4E53-98DE-6A9FE02CA961}" dt="2019-05-21T13:21:27.910" v="7" actId="255"/>
          <ac:cxnSpMkLst>
            <pc:docMk/>
            <pc:sldMk cId="1048096589" sldId="256"/>
            <ac:cxnSpMk id="36" creationId="{00000000-0000-0000-0000-000000000000}"/>
          </ac:cxnSpMkLst>
        </pc:cxnChg>
      </pc:sldChg>
    </pc:docChg>
  </pc:docChgLst>
  <pc:docChgLst>
    <pc:chgData name="Wang QL" userId="520397e4cf4a652e" providerId="LiveId" clId="{EE50E229-2088-4D54-8828-BC0F26A2FD15}"/>
    <pc:docChg chg="undo custSel modSld">
      <pc:chgData name="Wang QL" userId="520397e4cf4a652e" providerId="LiveId" clId="{EE50E229-2088-4D54-8828-BC0F26A2FD15}" dt="2019-05-19T12:45:37.625" v="158" actId="1076"/>
      <pc:docMkLst>
        <pc:docMk/>
      </pc:docMkLst>
      <pc:sldChg chg="addSp delSp modSp">
        <pc:chgData name="Wang QL" userId="520397e4cf4a652e" providerId="LiveId" clId="{EE50E229-2088-4D54-8828-BC0F26A2FD15}" dt="2019-05-19T12:45:37.625" v="158" actId="1076"/>
        <pc:sldMkLst>
          <pc:docMk/>
          <pc:sldMk cId="1048096589" sldId="256"/>
        </pc:sldMkLst>
        <pc:spChg chg="mod">
          <ac:chgData name="Wang QL" userId="520397e4cf4a652e" providerId="LiveId" clId="{EE50E229-2088-4D54-8828-BC0F26A2FD15}" dt="2019-05-19T12:32:36.941" v="69" actId="1035"/>
          <ac:spMkLst>
            <pc:docMk/>
            <pc:sldMk cId="1048096589" sldId="256"/>
            <ac:spMk id="2" creationId="{00000000-0000-0000-0000-000000000000}"/>
          </ac:spMkLst>
        </pc:spChg>
        <pc:spChg chg="mod">
          <ac:chgData name="Wang QL" userId="520397e4cf4a652e" providerId="LiveId" clId="{EE50E229-2088-4D54-8828-BC0F26A2FD15}" dt="2019-05-19T12:32:36.941" v="69" actId="1035"/>
          <ac:spMkLst>
            <pc:docMk/>
            <pc:sldMk cId="1048096589" sldId="256"/>
            <ac:spMk id="17" creationId="{00000000-0000-0000-0000-000000000000}"/>
          </ac:spMkLst>
        </pc:spChg>
        <pc:spChg chg="mod">
          <ac:chgData name="Wang QL" userId="520397e4cf4a652e" providerId="LiveId" clId="{EE50E229-2088-4D54-8828-BC0F26A2FD15}" dt="2019-05-19T12:32:36.941" v="69" actId="1035"/>
          <ac:spMkLst>
            <pc:docMk/>
            <pc:sldMk cId="1048096589" sldId="256"/>
            <ac:spMk id="23" creationId="{00000000-0000-0000-0000-000000000000}"/>
          </ac:spMkLst>
        </pc:spChg>
        <pc:spChg chg="mod">
          <ac:chgData name="Wang QL" userId="520397e4cf4a652e" providerId="LiveId" clId="{EE50E229-2088-4D54-8828-BC0F26A2FD15}" dt="2019-05-19T12:32:36.941" v="69" actId="1035"/>
          <ac:spMkLst>
            <pc:docMk/>
            <pc:sldMk cId="1048096589" sldId="256"/>
            <ac:spMk id="25" creationId="{00000000-0000-0000-0000-000000000000}"/>
          </ac:spMkLst>
        </pc:spChg>
        <pc:spChg chg="mod">
          <ac:chgData name="Wang QL" userId="520397e4cf4a652e" providerId="LiveId" clId="{EE50E229-2088-4D54-8828-BC0F26A2FD15}" dt="2019-05-19T12:32:36.941" v="69" actId="1035"/>
          <ac:spMkLst>
            <pc:docMk/>
            <pc:sldMk cId="1048096589" sldId="256"/>
            <ac:spMk id="35" creationId="{00000000-0000-0000-0000-000000000000}"/>
          </ac:spMkLst>
        </pc:spChg>
        <pc:spChg chg="mod">
          <ac:chgData name="Wang QL" userId="520397e4cf4a652e" providerId="LiveId" clId="{EE50E229-2088-4D54-8828-BC0F26A2FD15}" dt="2019-05-19T12:32:36.941" v="69" actId="1035"/>
          <ac:spMkLst>
            <pc:docMk/>
            <pc:sldMk cId="1048096589" sldId="256"/>
            <ac:spMk id="37" creationId="{00000000-0000-0000-0000-000000000000}"/>
          </ac:spMkLst>
        </pc:spChg>
        <pc:spChg chg="mod">
          <ac:chgData name="Wang QL" userId="520397e4cf4a652e" providerId="LiveId" clId="{EE50E229-2088-4D54-8828-BC0F26A2FD15}" dt="2019-05-19T12:32:36.941" v="69" actId="1035"/>
          <ac:spMkLst>
            <pc:docMk/>
            <pc:sldMk cId="1048096589" sldId="256"/>
            <ac:spMk id="38" creationId="{00000000-0000-0000-0000-000000000000}"/>
          </ac:spMkLst>
        </pc:spChg>
        <pc:spChg chg="mod">
          <ac:chgData name="Wang QL" userId="520397e4cf4a652e" providerId="LiveId" clId="{EE50E229-2088-4D54-8828-BC0F26A2FD15}" dt="2019-05-19T12:32:36.941" v="69" actId="1035"/>
          <ac:spMkLst>
            <pc:docMk/>
            <pc:sldMk cId="1048096589" sldId="256"/>
            <ac:spMk id="43" creationId="{00000000-0000-0000-0000-000000000000}"/>
          </ac:spMkLst>
        </pc:spChg>
        <pc:spChg chg="add mod">
          <ac:chgData name="Wang QL" userId="520397e4cf4a652e" providerId="LiveId" clId="{EE50E229-2088-4D54-8828-BC0F26A2FD15}" dt="2019-05-19T12:32:54.706" v="71" actId="1076"/>
          <ac:spMkLst>
            <pc:docMk/>
            <pc:sldMk cId="1048096589" sldId="256"/>
            <ac:spMk id="44" creationId="{437CD48E-5704-4875-91CF-52B0435BBCAA}"/>
          </ac:spMkLst>
        </pc:spChg>
        <pc:spChg chg="add mod">
          <ac:chgData name="Wang QL" userId="520397e4cf4a652e" providerId="LiveId" clId="{EE50E229-2088-4D54-8828-BC0F26A2FD15}" dt="2019-05-19T12:32:54.706" v="71" actId="1076"/>
          <ac:spMkLst>
            <pc:docMk/>
            <pc:sldMk cId="1048096589" sldId="256"/>
            <ac:spMk id="45" creationId="{E7389A9F-5211-400B-959A-C9F97A848BA2}"/>
          </ac:spMkLst>
        </pc:spChg>
        <pc:spChg chg="add mod">
          <ac:chgData name="Wang QL" userId="520397e4cf4a652e" providerId="LiveId" clId="{EE50E229-2088-4D54-8828-BC0F26A2FD15}" dt="2019-05-19T12:33:04.091" v="73" actId="1076"/>
          <ac:spMkLst>
            <pc:docMk/>
            <pc:sldMk cId="1048096589" sldId="256"/>
            <ac:spMk id="46" creationId="{A1614C26-CD0C-44D3-BC65-636EEBC36327}"/>
          </ac:spMkLst>
        </pc:spChg>
        <pc:spChg chg="mod">
          <ac:chgData name="Wang QL" userId="520397e4cf4a652e" providerId="LiveId" clId="{EE50E229-2088-4D54-8828-BC0F26A2FD15}" dt="2019-05-19T12:32:36.941" v="69" actId="1035"/>
          <ac:spMkLst>
            <pc:docMk/>
            <pc:sldMk cId="1048096589" sldId="256"/>
            <ac:spMk id="59" creationId="{00000000-0000-0000-0000-000000000000}"/>
          </ac:spMkLst>
        </pc:spChg>
        <pc:spChg chg="mod">
          <ac:chgData name="Wang QL" userId="520397e4cf4a652e" providerId="LiveId" clId="{EE50E229-2088-4D54-8828-BC0F26A2FD15}" dt="2019-05-19T12:32:36.941" v="69" actId="1035"/>
          <ac:spMkLst>
            <pc:docMk/>
            <pc:sldMk cId="1048096589" sldId="256"/>
            <ac:spMk id="60" creationId="{00000000-0000-0000-0000-000000000000}"/>
          </ac:spMkLst>
        </pc:spChg>
        <pc:spChg chg="mod">
          <ac:chgData name="Wang QL" userId="520397e4cf4a652e" providerId="LiveId" clId="{EE50E229-2088-4D54-8828-BC0F26A2FD15}" dt="2019-05-19T12:32:36.941" v="69" actId="1035"/>
          <ac:spMkLst>
            <pc:docMk/>
            <pc:sldMk cId="1048096589" sldId="256"/>
            <ac:spMk id="61" creationId="{00000000-0000-0000-0000-000000000000}"/>
          </ac:spMkLst>
        </pc:spChg>
        <pc:spChg chg="add del mod">
          <ac:chgData name="Wang QL" userId="520397e4cf4a652e" providerId="LiveId" clId="{EE50E229-2088-4D54-8828-BC0F26A2FD15}" dt="2019-05-19T12:43:33.627" v="140" actId="478"/>
          <ac:spMkLst>
            <pc:docMk/>
            <pc:sldMk cId="1048096589" sldId="256"/>
            <ac:spMk id="65" creationId="{526EB626-B515-43C0-B5EF-4DEB3E71C128}"/>
          </ac:spMkLst>
        </pc:spChg>
        <pc:grpChg chg="mod">
          <ac:chgData name="Wang QL" userId="520397e4cf4a652e" providerId="LiveId" clId="{EE50E229-2088-4D54-8828-BC0F26A2FD15}" dt="2019-05-19T12:32:36.941" v="69" actId="1035"/>
          <ac:grpSpMkLst>
            <pc:docMk/>
            <pc:sldMk cId="1048096589" sldId="256"/>
            <ac:grpSpMk id="5" creationId="{00000000-0000-0000-0000-000000000000}"/>
          </ac:grpSpMkLst>
        </pc:grpChg>
        <pc:grpChg chg="mod">
          <ac:chgData name="Wang QL" userId="520397e4cf4a652e" providerId="LiveId" clId="{EE50E229-2088-4D54-8828-BC0F26A2FD15}" dt="2019-05-19T12:32:36.941" v="69" actId="1035"/>
          <ac:grpSpMkLst>
            <pc:docMk/>
            <pc:sldMk cId="1048096589" sldId="256"/>
            <ac:grpSpMk id="7" creationId="{00000000-0000-0000-0000-000000000000}"/>
          </ac:grpSpMkLst>
        </pc:grpChg>
        <pc:picChg chg="mod">
          <ac:chgData name="Wang QL" userId="520397e4cf4a652e" providerId="LiveId" clId="{EE50E229-2088-4D54-8828-BC0F26A2FD15}" dt="2019-05-19T12:32:36.941" v="69" actId="1035"/>
          <ac:picMkLst>
            <pc:docMk/>
            <pc:sldMk cId="1048096589" sldId="256"/>
            <ac:picMk id="4" creationId="{00000000-0000-0000-0000-000000000000}"/>
          </ac:picMkLst>
        </pc:picChg>
        <pc:picChg chg="add del mod">
          <ac:chgData name="Wang QL" userId="520397e4cf4a652e" providerId="LiveId" clId="{EE50E229-2088-4D54-8828-BC0F26A2FD15}" dt="2019-05-19T12:34:04.855" v="78" actId="478"/>
          <ac:picMkLst>
            <pc:docMk/>
            <pc:sldMk cId="1048096589" sldId="256"/>
            <ac:picMk id="8" creationId="{DF2BB9E6-F63D-4E51-86A9-1B4B2A8DC390}"/>
          </ac:picMkLst>
        </pc:picChg>
        <pc:picChg chg="mod">
          <ac:chgData name="Wang QL" userId="520397e4cf4a652e" providerId="LiveId" clId="{EE50E229-2088-4D54-8828-BC0F26A2FD15}" dt="2019-05-19T12:32:36.941" v="69" actId="1035"/>
          <ac:picMkLst>
            <pc:docMk/>
            <pc:sldMk cId="1048096589" sldId="256"/>
            <ac:picMk id="11" creationId="{00000000-0000-0000-0000-000000000000}"/>
          </ac:picMkLst>
        </pc:picChg>
        <pc:picChg chg="mod">
          <ac:chgData name="Wang QL" userId="520397e4cf4a652e" providerId="LiveId" clId="{EE50E229-2088-4D54-8828-BC0F26A2FD15}" dt="2019-05-19T12:32:36.941" v="69" actId="1035"/>
          <ac:picMkLst>
            <pc:docMk/>
            <pc:sldMk cId="1048096589" sldId="256"/>
            <ac:picMk id="13" creationId="{00000000-0000-0000-0000-000000000000}"/>
          </ac:picMkLst>
        </pc:picChg>
        <pc:picChg chg="add mod">
          <ac:chgData name="Wang QL" userId="520397e4cf4a652e" providerId="LiveId" clId="{EE50E229-2088-4D54-8828-BC0F26A2FD15}" dt="2019-05-19T12:43:18.544" v="136" actId="1076"/>
          <ac:picMkLst>
            <pc:docMk/>
            <pc:sldMk cId="1048096589" sldId="256"/>
            <ac:picMk id="14" creationId="{32B8CDC5-DE87-4106-8DBD-81EBF548B4E4}"/>
          </ac:picMkLst>
        </pc:picChg>
        <pc:picChg chg="add mod">
          <ac:chgData name="Wang QL" userId="520397e4cf4a652e" providerId="LiveId" clId="{EE50E229-2088-4D54-8828-BC0F26A2FD15}" dt="2019-05-19T12:44:09.150" v="149" actId="1076"/>
          <ac:picMkLst>
            <pc:docMk/>
            <pc:sldMk cId="1048096589" sldId="256"/>
            <ac:picMk id="18" creationId="{8049A3A4-68CB-433A-AAE4-97411EEE53A5}"/>
          </ac:picMkLst>
        </pc:picChg>
        <pc:picChg chg="add del mod">
          <ac:chgData name="Wang QL" userId="520397e4cf4a652e" providerId="LiveId" clId="{EE50E229-2088-4D54-8828-BC0F26A2FD15}" dt="2019-05-19T12:35:07.993" v="90" actId="478"/>
          <ac:picMkLst>
            <pc:docMk/>
            <pc:sldMk cId="1048096589" sldId="256"/>
            <ac:picMk id="20" creationId="{D2C99B84-6F8D-4A68-B370-C1F49ECBC980}"/>
          </ac:picMkLst>
        </pc:picChg>
        <pc:picChg chg="add mod">
          <ac:chgData name="Wang QL" userId="520397e4cf4a652e" providerId="LiveId" clId="{EE50E229-2088-4D54-8828-BC0F26A2FD15}" dt="2019-05-19T12:44:10.778" v="150" actId="1076"/>
          <ac:picMkLst>
            <pc:docMk/>
            <pc:sldMk cId="1048096589" sldId="256"/>
            <ac:picMk id="28" creationId="{AD594DBE-A10D-4B3E-BE33-BD16FE424E0D}"/>
          </ac:picMkLst>
        </pc:picChg>
        <pc:picChg chg="add mod">
          <ac:chgData name="Wang QL" userId="520397e4cf4a652e" providerId="LiveId" clId="{EE50E229-2088-4D54-8828-BC0F26A2FD15}" dt="2019-05-19T12:44:04.146" v="148" actId="1076"/>
          <ac:picMkLst>
            <pc:docMk/>
            <pc:sldMk cId="1048096589" sldId="256"/>
            <ac:picMk id="32" creationId="{72846248-91D4-4276-ABA7-2B85D28F005D}"/>
          </ac:picMkLst>
        </pc:picChg>
        <pc:picChg chg="mod">
          <ac:chgData name="Wang QL" userId="520397e4cf4a652e" providerId="LiveId" clId="{EE50E229-2088-4D54-8828-BC0F26A2FD15}" dt="2019-05-19T12:32:36.941" v="69" actId="1035"/>
          <ac:picMkLst>
            <pc:docMk/>
            <pc:sldMk cId="1048096589" sldId="256"/>
            <ac:picMk id="39" creationId="{00000000-0000-0000-0000-000000000000}"/>
          </ac:picMkLst>
        </pc:picChg>
        <pc:picChg chg="mod">
          <ac:chgData name="Wang QL" userId="520397e4cf4a652e" providerId="LiveId" clId="{EE50E229-2088-4D54-8828-BC0F26A2FD15}" dt="2019-05-19T12:32:36.941" v="69" actId="1035"/>
          <ac:picMkLst>
            <pc:docMk/>
            <pc:sldMk cId="1048096589" sldId="256"/>
            <ac:picMk id="40" creationId="{00000000-0000-0000-0000-000000000000}"/>
          </ac:picMkLst>
        </pc:picChg>
        <pc:picChg chg="mod">
          <ac:chgData name="Wang QL" userId="520397e4cf4a652e" providerId="LiveId" clId="{EE50E229-2088-4D54-8828-BC0F26A2FD15}" dt="2019-05-19T12:32:36.941" v="69" actId="1035"/>
          <ac:picMkLst>
            <pc:docMk/>
            <pc:sldMk cId="1048096589" sldId="256"/>
            <ac:picMk id="41" creationId="{00000000-0000-0000-0000-000000000000}"/>
          </ac:picMkLst>
        </pc:picChg>
        <pc:picChg chg="mod">
          <ac:chgData name="Wang QL" userId="520397e4cf4a652e" providerId="LiveId" clId="{EE50E229-2088-4D54-8828-BC0F26A2FD15}" dt="2019-05-19T12:32:36.941" v="69" actId="1035"/>
          <ac:picMkLst>
            <pc:docMk/>
            <pc:sldMk cId="1048096589" sldId="256"/>
            <ac:picMk id="42" creationId="{00000000-0000-0000-0000-000000000000}"/>
          </ac:picMkLst>
        </pc:picChg>
        <pc:picChg chg="add del mod">
          <ac:chgData name="Wang QL" userId="520397e4cf4a652e" providerId="LiveId" clId="{EE50E229-2088-4D54-8828-BC0F26A2FD15}" dt="2019-05-19T12:36:20.104" v="106" actId="478"/>
          <ac:picMkLst>
            <pc:docMk/>
            <pc:sldMk cId="1048096589" sldId="256"/>
            <ac:picMk id="47" creationId="{3FA73BA9-B3AB-4C06-8CC6-17E53292CD6F}"/>
          </ac:picMkLst>
        </pc:picChg>
        <pc:picChg chg="add del mod">
          <ac:chgData name="Wang QL" userId="520397e4cf4a652e" providerId="LiveId" clId="{EE50E229-2088-4D54-8828-BC0F26A2FD15}" dt="2019-05-19T12:36:19.155" v="105" actId="478"/>
          <ac:picMkLst>
            <pc:docMk/>
            <pc:sldMk cId="1048096589" sldId="256"/>
            <ac:picMk id="51" creationId="{8BA0F443-E99A-4425-8311-50AAA178805E}"/>
          </ac:picMkLst>
        </pc:picChg>
        <pc:picChg chg="add mod">
          <ac:chgData name="Wang QL" userId="520397e4cf4a652e" providerId="LiveId" clId="{EE50E229-2088-4D54-8828-BC0F26A2FD15}" dt="2019-05-19T12:44:34.377" v="153" actId="1076"/>
          <ac:picMkLst>
            <pc:docMk/>
            <pc:sldMk cId="1048096589" sldId="256"/>
            <ac:picMk id="53" creationId="{ADE8D3F4-DCA0-462A-BC2C-BFFB189B61D5}"/>
          </ac:picMkLst>
        </pc:picChg>
        <pc:picChg chg="add mod">
          <ac:chgData name="Wang QL" userId="520397e4cf4a652e" providerId="LiveId" clId="{EE50E229-2088-4D54-8828-BC0F26A2FD15}" dt="2019-05-19T12:44:13.077" v="151" actId="1076"/>
          <ac:picMkLst>
            <pc:docMk/>
            <pc:sldMk cId="1048096589" sldId="256"/>
            <ac:picMk id="57" creationId="{CFA3E775-9C50-404C-98AD-20CF6E1FEEC5}"/>
          </ac:picMkLst>
        </pc:picChg>
        <pc:picChg chg="add mod">
          <ac:chgData name="Wang QL" userId="520397e4cf4a652e" providerId="LiveId" clId="{EE50E229-2088-4D54-8828-BC0F26A2FD15}" dt="2019-05-19T12:44:16.082" v="152" actId="1076"/>
          <ac:picMkLst>
            <pc:docMk/>
            <pc:sldMk cId="1048096589" sldId="256"/>
            <ac:picMk id="62" creationId="{3EF2FC21-146D-4BBB-90A9-A9B796835BDA}"/>
          </ac:picMkLst>
        </pc:picChg>
        <pc:picChg chg="add del mod">
          <ac:chgData name="Wang QL" userId="520397e4cf4a652e" providerId="LiveId" clId="{EE50E229-2088-4D54-8828-BC0F26A2FD15}" dt="2019-05-19T12:45:16.658" v="156" actId="478"/>
          <ac:picMkLst>
            <pc:docMk/>
            <pc:sldMk cId="1048096589" sldId="256"/>
            <ac:picMk id="64" creationId="{9753F0EB-CA55-4A7F-B069-760C9D7506E9}"/>
          </ac:picMkLst>
        </pc:picChg>
        <pc:picChg chg="add mod">
          <ac:chgData name="Wang QL" userId="520397e4cf4a652e" providerId="LiveId" clId="{EE50E229-2088-4D54-8828-BC0F26A2FD15}" dt="2019-05-19T12:45:37.625" v="158" actId="1076"/>
          <ac:picMkLst>
            <pc:docMk/>
            <pc:sldMk cId="1048096589" sldId="256"/>
            <ac:picMk id="67" creationId="{858F27B0-10D7-4B2E-B416-8A4B2DD8D38F}"/>
          </ac:picMkLst>
        </pc:picChg>
        <pc:cxnChg chg="mod">
          <ac:chgData name="Wang QL" userId="520397e4cf4a652e" providerId="LiveId" clId="{EE50E229-2088-4D54-8828-BC0F26A2FD15}" dt="2019-05-19T12:32:36.941" v="69" actId="1035"/>
          <ac:cxnSpMkLst>
            <pc:docMk/>
            <pc:sldMk cId="1048096589" sldId="256"/>
            <ac:cxnSpMk id="10" creationId="{00000000-0000-0000-0000-000000000000}"/>
          </ac:cxnSpMkLst>
        </pc:cxnChg>
        <pc:cxnChg chg="mod">
          <ac:chgData name="Wang QL" userId="520397e4cf4a652e" providerId="LiveId" clId="{EE50E229-2088-4D54-8828-BC0F26A2FD15}" dt="2019-05-19T12:32:36.941" v="69" actId="1035"/>
          <ac:cxnSpMkLst>
            <pc:docMk/>
            <pc:sldMk cId="1048096589" sldId="256"/>
            <ac:cxnSpMk id="27" creationId="{00000000-0000-0000-0000-000000000000}"/>
          </ac:cxnSpMkLst>
        </pc:cxnChg>
        <pc:cxnChg chg="mod">
          <ac:chgData name="Wang QL" userId="520397e4cf4a652e" providerId="LiveId" clId="{EE50E229-2088-4D54-8828-BC0F26A2FD15}" dt="2019-05-19T12:32:36.941" v="69" actId="1035"/>
          <ac:cxnSpMkLst>
            <pc:docMk/>
            <pc:sldMk cId="1048096589" sldId="256"/>
            <ac:cxnSpMk id="29" creationId="{00000000-0000-0000-0000-000000000000}"/>
          </ac:cxnSpMkLst>
        </pc:cxnChg>
        <pc:cxnChg chg="mod">
          <ac:chgData name="Wang QL" userId="520397e4cf4a652e" providerId="LiveId" clId="{EE50E229-2088-4D54-8828-BC0F26A2FD15}" dt="2019-05-19T12:32:36.941" v="69" actId="1035"/>
          <ac:cxnSpMkLst>
            <pc:docMk/>
            <pc:sldMk cId="1048096589" sldId="256"/>
            <ac:cxnSpMk id="31" creationId="{00000000-0000-0000-0000-000000000000}"/>
          </ac:cxnSpMkLst>
        </pc:cxnChg>
        <pc:cxnChg chg="mod">
          <ac:chgData name="Wang QL" userId="520397e4cf4a652e" providerId="LiveId" clId="{EE50E229-2088-4D54-8828-BC0F26A2FD15}" dt="2019-05-19T12:32:36.941" v="69" actId="1035"/>
          <ac:cxnSpMkLst>
            <pc:docMk/>
            <pc:sldMk cId="1048096589" sldId="256"/>
            <ac:cxnSpMk id="34" creationId="{00000000-0000-0000-0000-000000000000}"/>
          </ac:cxnSpMkLst>
        </pc:cxnChg>
        <pc:cxnChg chg="mod">
          <ac:chgData name="Wang QL" userId="520397e4cf4a652e" providerId="LiveId" clId="{EE50E229-2088-4D54-8828-BC0F26A2FD15}" dt="2019-05-19T12:32:36.941" v="69" actId="1035"/>
          <ac:cxnSpMkLst>
            <pc:docMk/>
            <pc:sldMk cId="1048096589" sldId="256"/>
            <ac:cxnSpMk id="36" creationId="{00000000-0000-0000-0000-000000000000}"/>
          </ac:cxnSpMkLst>
        </pc:cxnChg>
        <pc:cxnChg chg="mod">
          <ac:chgData name="Wang QL" userId="520397e4cf4a652e" providerId="LiveId" clId="{EE50E229-2088-4D54-8828-BC0F26A2FD15}" dt="2019-05-19T12:32:36.941" v="69" actId="1035"/>
          <ac:cxnSpMkLst>
            <pc:docMk/>
            <pc:sldMk cId="1048096589" sldId="256"/>
            <ac:cxnSpMk id="48" creationId="{00000000-0000-0000-0000-000000000000}"/>
          </ac:cxnSpMkLst>
        </pc:cxnChg>
        <pc:cxnChg chg="mod">
          <ac:chgData name="Wang QL" userId="520397e4cf4a652e" providerId="LiveId" clId="{EE50E229-2088-4D54-8828-BC0F26A2FD15}" dt="2019-05-19T12:32:36.941" v="69" actId="1035"/>
          <ac:cxnSpMkLst>
            <pc:docMk/>
            <pc:sldMk cId="1048096589" sldId="256"/>
            <ac:cxnSpMk id="49" creationId="{00000000-0000-0000-0000-000000000000}"/>
          </ac:cxnSpMkLst>
        </pc:cxnChg>
        <pc:cxnChg chg="mod">
          <ac:chgData name="Wang QL" userId="520397e4cf4a652e" providerId="LiveId" clId="{EE50E229-2088-4D54-8828-BC0F26A2FD15}" dt="2019-05-19T12:32:36.941" v="69" actId="1035"/>
          <ac:cxnSpMkLst>
            <pc:docMk/>
            <pc:sldMk cId="1048096589" sldId="256"/>
            <ac:cxnSpMk id="54" creationId="{00000000-0000-0000-0000-000000000000}"/>
          </ac:cxnSpMkLst>
        </pc:cxnChg>
        <pc:cxnChg chg="mod">
          <ac:chgData name="Wang QL" userId="520397e4cf4a652e" providerId="LiveId" clId="{EE50E229-2088-4D54-8828-BC0F26A2FD15}" dt="2019-05-19T12:32:36.941" v="69" actId="1035"/>
          <ac:cxnSpMkLst>
            <pc:docMk/>
            <pc:sldMk cId="1048096589" sldId="256"/>
            <ac:cxnSpMk id="55" creationId="{00000000-0000-0000-0000-000000000000}"/>
          </ac:cxnSpMkLst>
        </pc:cxnChg>
      </pc:sldChg>
    </pc:docChg>
  </pc:docChgLst>
  <pc:docChgLst>
    <pc:chgData name="Wang QL" userId="520397e4cf4a652e" providerId="LiveId" clId="{210142EE-AB38-4845-8FC8-A8B28D947F88}"/>
    <pc:docChg chg="undo modSld">
      <pc:chgData name="Wang QL" userId="520397e4cf4a652e" providerId="LiveId" clId="{210142EE-AB38-4845-8FC8-A8B28D947F88}" dt="2019-06-05T07:30:08.137" v="47" actId="1076"/>
      <pc:docMkLst>
        <pc:docMk/>
      </pc:docMkLst>
      <pc:sldChg chg="addSp delSp modSp">
        <pc:chgData name="Wang QL" userId="520397e4cf4a652e" providerId="LiveId" clId="{210142EE-AB38-4845-8FC8-A8B28D947F88}" dt="2019-06-05T07:30:08.137" v="47" actId="1076"/>
        <pc:sldMkLst>
          <pc:docMk/>
          <pc:sldMk cId="1048096589" sldId="256"/>
        </pc:sldMkLst>
        <pc:spChg chg="add mod">
          <ac:chgData name="Wang QL" userId="520397e4cf4a652e" providerId="LiveId" clId="{210142EE-AB38-4845-8FC8-A8B28D947F88}" dt="2019-06-05T07:27:27.851" v="12"/>
          <ac:spMkLst>
            <pc:docMk/>
            <pc:sldMk cId="1048096589" sldId="256"/>
            <ac:spMk id="50" creationId="{BD2CAA11-EB0A-4AC4-8419-0251B890CA09}"/>
          </ac:spMkLst>
        </pc:spChg>
        <pc:spChg chg="add mod">
          <ac:chgData name="Wang QL" userId="520397e4cf4a652e" providerId="LiveId" clId="{210142EE-AB38-4845-8FC8-A8B28D947F88}" dt="2019-06-05T07:26:47.082" v="11" actId="1036"/>
          <ac:spMkLst>
            <pc:docMk/>
            <pc:sldMk cId="1048096589" sldId="256"/>
            <ac:spMk id="56" creationId="{BF232A4A-D142-4A29-BC36-F94F5412D372}"/>
          </ac:spMkLst>
        </pc:spChg>
        <pc:spChg chg="add mod">
          <ac:chgData name="Wang QL" userId="520397e4cf4a652e" providerId="LiveId" clId="{210142EE-AB38-4845-8FC8-A8B28D947F88}" dt="2019-06-05T07:27:45.420" v="20" actId="14100"/>
          <ac:spMkLst>
            <pc:docMk/>
            <pc:sldMk cId="1048096589" sldId="256"/>
            <ac:spMk id="63" creationId="{5DB1862E-7B2B-46F9-B8B9-D0C3AB2B46BC}"/>
          </ac:spMkLst>
        </pc:spChg>
        <pc:spChg chg="add mod">
          <ac:chgData name="Wang QL" userId="520397e4cf4a652e" providerId="LiveId" clId="{210142EE-AB38-4845-8FC8-A8B28D947F88}" dt="2019-06-05T07:27:52.091" v="22" actId="1076"/>
          <ac:spMkLst>
            <pc:docMk/>
            <pc:sldMk cId="1048096589" sldId="256"/>
            <ac:spMk id="64" creationId="{8578B0B3-00B5-46DD-808C-023397D826F1}"/>
          </ac:spMkLst>
        </pc:spChg>
        <pc:spChg chg="add mod">
          <ac:chgData name="Wang QL" userId="520397e4cf4a652e" providerId="LiveId" clId="{210142EE-AB38-4845-8FC8-A8B28D947F88}" dt="2019-06-05T07:28:27.018" v="28" actId="14100"/>
          <ac:spMkLst>
            <pc:docMk/>
            <pc:sldMk cId="1048096589" sldId="256"/>
            <ac:spMk id="65" creationId="{8152C65D-3B9B-49D3-93E8-213A94C6950C}"/>
          </ac:spMkLst>
        </pc:spChg>
        <pc:spChg chg="add mod">
          <ac:chgData name="Wang QL" userId="520397e4cf4a652e" providerId="LiveId" clId="{210142EE-AB38-4845-8FC8-A8B28D947F88}" dt="2019-06-05T07:28:55.374" v="40" actId="1036"/>
          <ac:spMkLst>
            <pc:docMk/>
            <pc:sldMk cId="1048096589" sldId="256"/>
            <ac:spMk id="66" creationId="{5B5A48E6-51DE-48A4-946F-04DD174D301F}"/>
          </ac:spMkLst>
        </pc:spChg>
        <pc:spChg chg="add mod">
          <ac:chgData name="Wang QL" userId="520397e4cf4a652e" providerId="LiveId" clId="{210142EE-AB38-4845-8FC8-A8B28D947F88}" dt="2019-06-05T07:29:55.154" v="43" actId="14100"/>
          <ac:spMkLst>
            <pc:docMk/>
            <pc:sldMk cId="1048096589" sldId="256"/>
            <ac:spMk id="68" creationId="{802BB6DC-2991-4907-A6D0-6B609999DAC7}"/>
          </ac:spMkLst>
        </pc:spChg>
        <pc:spChg chg="add mod">
          <ac:chgData name="Wang QL" userId="520397e4cf4a652e" providerId="LiveId" clId="{210142EE-AB38-4845-8FC8-A8B28D947F88}" dt="2019-06-05T07:30:08.137" v="47" actId="1076"/>
          <ac:spMkLst>
            <pc:docMk/>
            <pc:sldMk cId="1048096589" sldId="256"/>
            <ac:spMk id="69" creationId="{A9C5ADE9-458F-4F0E-9551-04975DF8DFEC}"/>
          </ac:spMkLst>
        </pc:spChg>
        <pc:picChg chg="mod">
          <ac:chgData name="Wang QL" userId="520397e4cf4a652e" providerId="LiveId" clId="{210142EE-AB38-4845-8FC8-A8B28D947F88}" dt="2019-06-05T07:26:24.492" v="2" actId="1076"/>
          <ac:picMkLst>
            <pc:docMk/>
            <pc:sldMk cId="1048096589" sldId="256"/>
            <ac:picMk id="4" creationId="{00000000-0000-0000-0000-000000000000}"/>
          </ac:picMkLst>
        </pc:picChg>
        <pc:picChg chg="mod">
          <ac:chgData name="Wang QL" userId="520397e4cf4a652e" providerId="LiveId" clId="{210142EE-AB38-4845-8FC8-A8B28D947F88}" dt="2019-06-05T07:28:39.922" v="35" actId="1076"/>
          <ac:picMkLst>
            <pc:docMk/>
            <pc:sldMk cId="1048096589" sldId="256"/>
            <ac:picMk id="14" creationId="{32B8CDC5-DE87-4106-8DBD-81EBF548B4E4}"/>
          </ac:picMkLst>
        </pc:picChg>
        <pc:picChg chg="mod">
          <ac:chgData name="Wang QL" userId="520397e4cf4a652e" providerId="LiveId" clId="{210142EE-AB38-4845-8FC8-A8B28D947F88}" dt="2019-06-05T07:28:37.300" v="32" actId="1076"/>
          <ac:picMkLst>
            <pc:docMk/>
            <pc:sldMk cId="1048096589" sldId="256"/>
            <ac:picMk id="18" creationId="{8049A3A4-68CB-433A-AAE4-97411EEE53A5}"/>
          </ac:picMkLst>
        </pc:picChg>
        <pc:picChg chg="add del">
          <ac:chgData name="Wang QL" userId="520397e4cf4a652e" providerId="LiveId" clId="{210142EE-AB38-4845-8FC8-A8B28D947F88}" dt="2019-06-05T07:27:32.602" v="14"/>
          <ac:picMkLst>
            <pc:docMk/>
            <pc:sldMk cId="1048096589" sldId="256"/>
            <ac:picMk id="58" creationId="{447955AD-68C3-4924-B3BC-88567FF181EF}"/>
          </ac:picMkLst>
        </pc:picChg>
        <pc:picChg chg="mod">
          <ac:chgData name="Wang QL" userId="520397e4cf4a652e" providerId="LiveId" clId="{210142EE-AB38-4845-8FC8-A8B28D947F88}" dt="2019-06-05T07:29:58.455" v="46" actId="1076"/>
          <ac:picMkLst>
            <pc:docMk/>
            <pc:sldMk cId="1048096589" sldId="256"/>
            <ac:picMk id="67" creationId="{858F27B0-10D7-4B2E-B416-8A4B2DD8D38F}"/>
          </ac:picMkLst>
        </pc:picChg>
        <pc:cxnChg chg="mod">
          <ac:chgData name="Wang QL" userId="520397e4cf4a652e" providerId="LiveId" clId="{210142EE-AB38-4845-8FC8-A8B28D947F88}" dt="2019-06-05T07:26:24.492" v="2" actId="1076"/>
          <ac:cxnSpMkLst>
            <pc:docMk/>
            <pc:sldMk cId="1048096589" sldId="256"/>
            <ac:cxnSpMk id="31" creationId="{00000000-0000-0000-0000-000000000000}"/>
          </ac:cxnSpMkLst>
        </pc:cxnChg>
        <pc:cxnChg chg="mod">
          <ac:chgData name="Wang QL" userId="520397e4cf4a652e" providerId="LiveId" clId="{210142EE-AB38-4845-8FC8-A8B28D947F88}" dt="2019-06-05T07:26:24.492" v="2" actId="1076"/>
          <ac:cxnSpMkLst>
            <pc:docMk/>
            <pc:sldMk cId="1048096589" sldId="256"/>
            <ac:cxnSpMk id="34" creationId="{00000000-0000-0000-0000-000000000000}"/>
          </ac:cxnSpMkLst>
        </pc:cxnChg>
        <pc:cxnChg chg="mod">
          <ac:chgData name="Wang QL" userId="520397e4cf4a652e" providerId="LiveId" clId="{210142EE-AB38-4845-8FC8-A8B28D947F88}" dt="2019-06-05T07:26:24.492" v="2" actId="1076"/>
          <ac:cxnSpMkLst>
            <pc:docMk/>
            <pc:sldMk cId="1048096589" sldId="256"/>
            <ac:cxnSpMk id="36" creationId="{00000000-0000-0000-0000-00000000000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7462"/>
            <a:ext cx="7772400" cy="375991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672376"/>
            <a:ext cx="6858000" cy="260744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5937-C354-4829-999E-E7AE5F96440C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CEA1-81D3-4CA5-A2AD-30CD9AE2C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656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5937-C354-4829-999E-E7AE5F96440C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CEA1-81D3-4CA5-A2AD-30CD9AE2C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0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574987"/>
            <a:ext cx="1971675" cy="9152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574987"/>
            <a:ext cx="5800725" cy="91523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5937-C354-4829-999E-E7AE5F96440C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CEA1-81D3-4CA5-A2AD-30CD9AE2C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328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5937-C354-4829-999E-E7AE5F96440C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CEA1-81D3-4CA5-A2AD-30CD9AE2C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584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692444"/>
            <a:ext cx="7886700" cy="4492401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7227345"/>
            <a:ext cx="7886700" cy="236244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5937-C354-4829-999E-E7AE5F96440C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CEA1-81D3-4CA5-A2AD-30CD9AE2C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973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874937"/>
            <a:ext cx="3886200" cy="68523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874937"/>
            <a:ext cx="3886200" cy="68523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5937-C354-4829-999E-E7AE5F96440C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CEA1-81D3-4CA5-A2AD-30CD9AE2C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656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74990"/>
            <a:ext cx="7886700" cy="208745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647443"/>
            <a:ext cx="3868340" cy="129747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944914"/>
            <a:ext cx="3868340" cy="58023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647443"/>
            <a:ext cx="3887391" cy="129747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944914"/>
            <a:ext cx="3887391" cy="58023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5937-C354-4829-999E-E7AE5F96440C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CEA1-81D3-4CA5-A2AD-30CD9AE2C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0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5937-C354-4829-999E-E7AE5F96440C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CEA1-81D3-4CA5-A2AD-30CD9AE2C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100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5937-C354-4829-999E-E7AE5F96440C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CEA1-81D3-4CA5-A2AD-30CD9AE2C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54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19984"/>
            <a:ext cx="2949178" cy="251994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554968"/>
            <a:ext cx="4629150" cy="767483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239929"/>
            <a:ext cx="2949178" cy="600236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5937-C354-4829-999E-E7AE5F96440C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CEA1-81D3-4CA5-A2AD-30CD9AE2C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58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19984"/>
            <a:ext cx="2949178" cy="251994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554968"/>
            <a:ext cx="4629150" cy="767483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239929"/>
            <a:ext cx="2949178" cy="600236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5937-C354-4829-999E-E7AE5F96440C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CEA1-81D3-4CA5-A2AD-30CD9AE2C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59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74990"/>
            <a:ext cx="788670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874937"/>
            <a:ext cx="788670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0009783"/>
            <a:ext cx="20574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05937-C354-4829-999E-E7AE5F96440C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0009783"/>
            <a:ext cx="30861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0009783"/>
            <a:ext cx="20574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1CEA1-81D3-4CA5-A2AD-30CD9AE2C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101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g"/><Relationship Id="rId18" Type="http://schemas.openxmlformats.org/officeDocument/2006/relationships/image" Target="../media/image17.jp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g"/><Relationship Id="rId17" Type="http://schemas.openxmlformats.org/officeDocument/2006/relationships/image" Target="../media/image16.jpg"/><Relationship Id="rId2" Type="http://schemas.openxmlformats.org/officeDocument/2006/relationships/image" Target="../media/image1.jpeg"/><Relationship Id="rId16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g"/><Relationship Id="rId5" Type="http://schemas.openxmlformats.org/officeDocument/2006/relationships/image" Target="../media/image4.jpeg"/><Relationship Id="rId15" Type="http://schemas.openxmlformats.org/officeDocument/2006/relationships/image" Target="../media/image14.jp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532" y="195380"/>
            <a:ext cx="1545669" cy="1545669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5741320" y="2322268"/>
            <a:ext cx="2069014" cy="1931689"/>
            <a:chOff x="3584699" y="4907585"/>
            <a:chExt cx="1886989" cy="1761745"/>
          </a:xfrm>
        </p:grpSpPr>
        <p:sp>
          <p:nvSpPr>
            <p:cNvPr id="22" name="文本框 21"/>
            <p:cNvSpPr txBox="1"/>
            <p:nvPr/>
          </p:nvSpPr>
          <p:spPr>
            <a:xfrm>
              <a:off x="3584699" y="6332491"/>
              <a:ext cx="1886989" cy="336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Low Attenuation</a:t>
              </a: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3780190" y="4907585"/>
              <a:ext cx="1406559" cy="1406559"/>
              <a:chOff x="5155247" y="3368529"/>
              <a:chExt cx="2816657" cy="2816657"/>
            </a:xfrm>
          </p:grpSpPr>
          <p:pic>
            <p:nvPicPr>
              <p:cNvPr id="16" name="图片 1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55247" y="3368529"/>
                <a:ext cx="2816657" cy="2816657"/>
              </a:xfrm>
              <a:prstGeom prst="rect">
                <a:avLst/>
              </a:prstGeom>
            </p:spPr>
          </p:pic>
          <p:sp>
            <p:nvSpPr>
              <p:cNvPr id="24" name="矩形 23"/>
              <p:cNvSpPr/>
              <p:nvPr/>
            </p:nvSpPr>
            <p:spPr>
              <a:xfrm>
                <a:off x="6874625" y="5087389"/>
                <a:ext cx="340822" cy="34913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273" y="4660249"/>
            <a:ext cx="1544183" cy="154418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189" y="2322267"/>
            <a:ext cx="1540354" cy="1544183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4422148" y="2927068"/>
            <a:ext cx="404400" cy="309748"/>
          </a:xfrm>
          <a:prstGeom prst="rect">
            <a:avLst/>
          </a:prstGeom>
          <a:noFill/>
          <a:ln w="254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874257" y="3200375"/>
            <a:ext cx="206744" cy="122988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539858" y="3888156"/>
            <a:ext cx="206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Attenuation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426195" y="2321543"/>
            <a:ext cx="2069014" cy="1932412"/>
            <a:chOff x="3584699" y="543453"/>
            <a:chExt cx="1886989" cy="1762405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0191" y="543453"/>
              <a:ext cx="1404839" cy="1404839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3584699" y="1969019"/>
              <a:ext cx="1886989" cy="336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Normal</a:t>
              </a:r>
            </a:p>
          </p:txBody>
        </p:sp>
      </p:grpSp>
      <p:cxnSp>
        <p:nvCxnSpPr>
          <p:cNvPr id="10" name="直接箭头连接符 9"/>
          <p:cNvCxnSpPr>
            <a:stCxn id="13" idx="2"/>
            <a:endCxn id="11" idx="0"/>
          </p:cNvCxnSpPr>
          <p:nvPr/>
        </p:nvCxnSpPr>
        <p:spPr>
          <a:xfrm>
            <a:off x="4574366" y="1741049"/>
            <a:ext cx="1" cy="5812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13" idx="2"/>
            <a:endCxn id="12" idx="0"/>
          </p:cNvCxnSpPr>
          <p:nvPr/>
        </p:nvCxnSpPr>
        <p:spPr>
          <a:xfrm rot="5400000">
            <a:off x="3202299" y="949475"/>
            <a:ext cx="580495" cy="2163643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13" idx="2"/>
            <a:endCxn id="16" idx="0"/>
          </p:cNvCxnSpPr>
          <p:nvPr/>
        </p:nvCxnSpPr>
        <p:spPr>
          <a:xfrm rot="16200000" flipH="1">
            <a:off x="5359969" y="955444"/>
            <a:ext cx="581219" cy="2152424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21" idx="2"/>
            <a:endCxn id="4" idx="0"/>
          </p:cNvCxnSpPr>
          <p:nvPr/>
        </p:nvCxnSpPr>
        <p:spPr>
          <a:xfrm rot="16200000" flipH="1">
            <a:off x="3314388" y="3400270"/>
            <a:ext cx="406293" cy="2113662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7" idx="2"/>
            <a:endCxn id="4" idx="0"/>
          </p:cNvCxnSpPr>
          <p:nvPr/>
        </p:nvCxnSpPr>
        <p:spPr>
          <a:xfrm rot="5400000">
            <a:off x="4372985" y="4458869"/>
            <a:ext cx="402760" cy="1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2" idx="2"/>
            <a:endCxn id="4" idx="0"/>
          </p:cNvCxnSpPr>
          <p:nvPr/>
        </p:nvCxnSpPr>
        <p:spPr>
          <a:xfrm rot="5400000">
            <a:off x="5471950" y="3356372"/>
            <a:ext cx="406292" cy="2201463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片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027" y="328862"/>
            <a:ext cx="1278915" cy="1278915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788" y="328652"/>
            <a:ext cx="1279125" cy="1279125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788" y="4782442"/>
            <a:ext cx="1278915" cy="1278915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027" y="4782442"/>
            <a:ext cx="1278915" cy="1278915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1111251" y="276245"/>
            <a:ext cx="1431925" cy="141922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/>
          <p:cNvCxnSpPr/>
          <p:nvPr/>
        </p:nvCxnSpPr>
        <p:spPr>
          <a:xfrm>
            <a:off x="2662156" y="968213"/>
            <a:ext cx="87770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5516817" y="959867"/>
            <a:ext cx="87770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2662155" y="5440685"/>
            <a:ext cx="87770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5516816" y="5432339"/>
            <a:ext cx="87770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6611521" y="258601"/>
            <a:ext cx="1431925" cy="141922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1129504" y="4722728"/>
            <a:ext cx="1431925" cy="141922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6587300" y="4725221"/>
            <a:ext cx="1431925" cy="141922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27754" y="518527"/>
            <a:ext cx="915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……</a:t>
            </a:r>
            <a:endParaRPr lang="zh-CN" altLang="en-US" sz="3600" dirty="0"/>
          </a:p>
        </p:txBody>
      </p:sp>
      <p:sp>
        <p:nvSpPr>
          <p:cNvPr id="35" name="文本框 34"/>
          <p:cNvSpPr txBox="1"/>
          <p:nvPr/>
        </p:nvSpPr>
        <p:spPr>
          <a:xfrm>
            <a:off x="8043445" y="518527"/>
            <a:ext cx="915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……</a:t>
            </a:r>
            <a:endParaRPr lang="zh-CN" altLang="en-US" sz="3600" dirty="0"/>
          </a:p>
        </p:txBody>
      </p:sp>
      <p:sp>
        <p:nvSpPr>
          <p:cNvPr id="37" name="文本框 36"/>
          <p:cNvSpPr txBox="1"/>
          <p:nvPr/>
        </p:nvSpPr>
        <p:spPr>
          <a:xfrm>
            <a:off x="227754" y="4957671"/>
            <a:ext cx="915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……</a:t>
            </a:r>
            <a:endParaRPr lang="zh-CN" altLang="en-US" sz="3600" dirty="0"/>
          </a:p>
        </p:txBody>
      </p:sp>
      <p:sp>
        <p:nvSpPr>
          <p:cNvPr id="38" name="文本框 37"/>
          <p:cNvSpPr txBox="1"/>
          <p:nvPr/>
        </p:nvSpPr>
        <p:spPr>
          <a:xfrm>
            <a:off x="8043445" y="4957671"/>
            <a:ext cx="915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……</a:t>
            </a:r>
            <a:endParaRPr lang="zh-CN" altLang="en-US" sz="36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37CD48E-5704-4875-91CF-52B0435BBCAA}"/>
              </a:ext>
            </a:extLst>
          </p:cNvPr>
          <p:cNvSpPr/>
          <p:nvPr/>
        </p:nvSpPr>
        <p:spPr>
          <a:xfrm>
            <a:off x="4422148" y="5255054"/>
            <a:ext cx="404400" cy="309748"/>
          </a:xfrm>
          <a:prstGeom prst="rect">
            <a:avLst/>
          </a:prstGeom>
          <a:noFill/>
          <a:ln w="254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7389A9F-5211-400B-959A-C9F97A848BA2}"/>
              </a:ext>
            </a:extLst>
          </p:cNvPr>
          <p:cNvSpPr/>
          <p:nvPr/>
        </p:nvSpPr>
        <p:spPr>
          <a:xfrm>
            <a:off x="4874257" y="5528361"/>
            <a:ext cx="206744" cy="122988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1614C26-CD0C-44D3-BC65-636EEBC36327}"/>
              </a:ext>
            </a:extLst>
          </p:cNvPr>
          <p:cNvSpPr/>
          <p:nvPr/>
        </p:nvSpPr>
        <p:spPr>
          <a:xfrm>
            <a:off x="4749449" y="5604002"/>
            <a:ext cx="186615" cy="191166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2B8CDC5-DE87-4106-8DBD-81EBF548B4E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55" y="6592658"/>
            <a:ext cx="1544400" cy="15444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049A3A4-68CB-433A-AAE4-97411EEE53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55" y="8383548"/>
            <a:ext cx="1544400" cy="15444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AD594DBE-A10D-4B3E-BE33-BD16FE424E0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063" y="8383548"/>
            <a:ext cx="1544400" cy="154440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72846248-91D4-4276-ABA7-2B85D28F005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063" y="6591941"/>
            <a:ext cx="1544400" cy="1544400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ADE8D3F4-DCA0-462A-BC2C-BFFB189B61D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539" y="6591941"/>
            <a:ext cx="1544400" cy="1544400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CFA3E775-9C50-404C-98AD-20CF6E1FEEC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539" y="8383548"/>
            <a:ext cx="1544400" cy="1544400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3EF2FC21-146D-4BBB-90A9-A9B796835BD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845" y="8396589"/>
            <a:ext cx="1544400" cy="1544400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858F27B0-10D7-4B2E-B416-8A4B2DD8D38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015" y="6591941"/>
            <a:ext cx="1544400" cy="1544400"/>
          </a:xfrm>
          <a:prstGeom prst="rect">
            <a:avLst/>
          </a:prstGeom>
        </p:spPr>
      </p:pic>
      <p:sp>
        <p:nvSpPr>
          <p:cNvPr id="50" name="矩形 49">
            <a:extLst>
              <a:ext uri="{FF2B5EF4-FFF2-40B4-BE49-F238E27FC236}">
                <a16:creationId xmlns:a16="http://schemas.microsoft.com/office/drawing/2014/main" id="{BD2CAA11-EB0A-4AC4-8419-0251B890CA09}"/>
              </a:ext>
            </a:extLst>
          </p:cNvPr>
          <p:cNvSpPr/>
          <p:nvPr/>
        </p:nvSpPr>
        <p:spPr>
          <a:xfrm>
            <a:off x="3180899" y="7008702"/>
            <a:ext cx="405264" cy="41603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BF232A4A-D142-4A29-BC36-F94F5412D372}"/>
              </a:ext>
            </a:extLst>
          </p:cNvPr>
          <p:cNvSpPr/>
          <p:nvPr/>
        </p:nvSpPr>
        <p:spPr>
          <a:xfrm>
            <a:off x="3180899" y="8790854"/>
            <a:ext cx="405264" cy="41603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5DB1862E-7B2B-46F9-B8B9-D0C3AB2B46BC}"/>
              </a:ext>
            </a:extLst>
          </p:cNvPr>
          <p:cNvSpPr/>
          <p:nvPr/>
        </p:nvSpPr>
        <p:spPr>
          <a:xfrm>
            <a:off x="5788820" y="7364031"/>
            <a:ext cx="228600" cy="251207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8578B0B3-00B5-46DD-808C-023397D826F1}"/>
              </a:ext>
            </a:extLst>
          </p:cNvPr>
          <p:cNvSpPr/>
          <p:nvPr/>
        </p:nvSpPr>
        <p:spPr>
          <a:xfrm>
            <a:off x="5799140" y="9170338"/>
            <a:ext cx="228600" cy="251207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8152C65D-3B9B-49D3-93E8-213A94C6950C}"/>
              </a:ext>
            </a:extLst>
          </p:cNvPr>
          <p:cNvSpPr/>
          <p:nvPr/>
        </p:nvSpPr>
        <p:spPr>
          <a:xfrm>
            <a:off x="2041763" y="7130608"/>
            <a:ext cx="418940" cy="648141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B5A48E6-51DE-48A4-946F-04DD174D301F}"/>
              </a:ext>
            </a:extLst>
          </p:cNvPr>
          <p:cNvSpPr/>
          <p:nvPr/>
        </p:nvSpPr>
        <p:spPr>
          <a:xfrm>
            <a:off x="2041763" y="8913298"/>
            <a:ext cx="418940" cy="648141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802BB6DC-2991-4907-A6D0-6B609999DAC7}"/>
              </a:ext>
            </a:extLst>
          </p:cNvPr>
          <p:cNvSpPr/>
          <p:nvPr/>
        </p:nvSpPr>
        <p:spPr>
          <a:xfrm>
            <a:off x="6726789" y="7291167"/>
            <a:ext cx="230271" cy="324071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9C5ADE9-458F-4F0E-9551-04975DF8DFEC}"/>
              </a:ext>
            </a:extLst>
          </p:cNvPr>
          <p:cNvSpPr/>
          <p:nvPr/>
        </p:nvSpPr>
        <p:spPr>
          <a:xfrm>
            <a:off x="6726789" y="9097474"/>
            <a:ext cx="230271" cy="324071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096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9</Words>
  <Application>Microsoft Office PowerPoint</Application>
  <PresentationFormat>自定义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QL</dc:creator>
  <cp:lastModifiedBy>Wang QL</cp:lastModifiedBy>
  <cp:revision>12</cp:revision>
  <dcterms:created xsi:type="dcterms:W3CDTF">2019-05-07T12:28:19Z</dcterms:created>
  <dcterms:modified xsi:type="dcterms:W3CDTF">2019-06-05T07:30:12Z</dcterms:modified>
</cp:coreProperties>
</file>