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QL" initials="WQ" lastIdx="0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52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09AF5E3-8BFF-4A8D-AE1E-19886567F3B8}"/>
    <pc:docChg chg="modSld">
      <pc:chgData name="Wang QL" userId="520397e4cf4a652e" providerId="LiveId" clId="{909AF5E3-8BFF-4A8D-AE1E-19886567F3B8}" dt="2019-05-22T02:03:05.991" v="10" actId="1036"/>
      <pc:docMkLst>
        <pc:docMk/>
      </pc:docMkLst>
      <pc:sldChg chg="modSp">
        <pc:chgData name="Wang QL" userId="520397e4cf4a652e" providerId="LiveId" clId="{909AF5E3-8BFF-4A8D-AE1E-19886567F3B8}" dt="2019-05-22T02:03:05.991" v="10" actId="1036"/>
        <pc:sldMkLst>
          <pc:docMk/>
          <pc:sldMk cId="1456494834" sldId="256"/>
        </pc:sldMkLst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31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5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58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62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197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198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199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00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01" creationId="{00000000-0000-0000-0000-000000000000}"/>
          </ac:spMkLst>
        </pc:spChg>
        <pc:spChg chg="mod">
          <ac:chgData name="Wang QL" userId="520397e4cf4a652e" providerId="LiveId" clId="{909AF5E3-8BFF-4A8D-AE1E-19886567F3B8}" dt="2019-05-21T13:34:08.149" v="2" actId="1076"/>
          <ac:spMkLst>
            <pc:docMk/>
            <pc:sldMk cId="1456494834" sldId="256"/>
            <ac:spMk id="226" creationId="{00000000-0000-0000-0000-000000000000}"/>
          </ac:spMkLst>
        </pc:spChg>
        <pc:spChg chg="mod">
          <ac:chgData name="Wang QL" userId="520397e4cf4a652e" providerId="LiveId" clId="{909AF5E3-8BFF-4A8D-AE1E-19886567F3B8}" dt="2019-05-21T13:34:20.814" v="4" actId="1076"/>
          <ac:spMkLst>
            <pc:docMk/>
            <pc:sldMk cId="1456494834" sldId="256"/>
            <ac:spMk id="227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5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6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7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6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75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76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78" creationId="{00000000-0000-0000-0000-000000000000}"/>
          </ac:spMkLst>
        </pc:spChg>
        <pc:picChg chg="mod">
          <ac:chgData name="Wang QL" userId="520397e4cf4a652e" providerId="LiveId" clId="{909AF5E3-8BFF-4A8D-AE1E-19886567F3B8}" dt="2019-05-22T02:03:03.856" v="9" actId="1036"/>
          <ac:picMkLst>
            <pc:docMk/>
            <pc:sldMk cId="1456494834" sldId="256"/>
            <ac:picMk id="20" creationId="{00000000-0000-0000-0000-000000000000}"/>
          </ac:picMkLst>
        </pc:picChg>
        <pc:picChg chg="mod">
          <ac:chgData name="Wang QL" userId="520397e4cf4a652e" providerId="LiveId" clId="{909AF5E3-8BFF-4A8D-AE1E-19886567F3B8}" dt="2019-05-22T02:03:05.991" v="10" actId="1036"/>
          <ac:picMkLst>
            <pc:docMk/>
            <pc:sldMk cId="1456494834" sldId="256"/>
            <ac:picMk id="2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796F-401E-4EF2-8BA1-309E9B9C4F4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858852" y="1518341"/>
            <a:ext cx="677531" cy="2977539"/>
            <a:chOff x="3336962" y="1235413"/>
            <a:chExt cx="720000" cy="31641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36384" y="185710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800548" y="1680095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720171" y="1865053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984334" y="1706607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536384" y="2544749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800548" y="2367737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720171" y="2552695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984334" y="2394250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36384" y="3469761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00548" y="329274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4720171" y="347770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984334" y="331926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536384" y="4154921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800548" y="397790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4720171" y="416286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84334" y="400442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8" name="组合 67"/>
          <p:cNvGrpSpPr/>
          <p:nvPr/>
        </p:nvGrpSpPr>
        <p:grpSpPr>
          <a:xfrm>
            <a:off x="3176106" y="2899421"/>
            <a:ext cx="43022" cy="208841"/>
            <a:chOff x="5765006" y="3074194"/>
            <a:chExt cx="45719" cy="221931"/>
          </a:xfrm>
        </p:grpSpPr>
        <p:sp>
          <p:nvSpPr>
            <p:cNvPr id="65" name="椭圆 64"/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6" name="椭圆 65"/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7" name="椭圆 66"/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60359" y="2899420"/>
            <a:ext cx="43022" cy="208841"/>
            <a:chOff x="4476583" y="3080335"/>
            <a:chExt cx="45719" cy="221931"/>
          </a:xfrm>
        </p:grpSpPr>
        <p:sp>
          <p:nvSpPr>
            <p:cNvPr id="71" name="椭圆 70"/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/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/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007689" y="2899740"/>
            <a:ext cx="43022" cy="208841"/>
            <a:chOff x="5468091" y="3074874"/>
            <a:chExt cx="45719" cy="221931"/>
          </a:xfrm>
        </p:grpSpPr>
        <p:sp>
          <p:nvSpPr>
            <p:cNvPr id="75" name="椭圆 74"/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6" name="椭圆 75"/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7" name="椭圆 76"/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715632" y="2268028"/>
            <a:ext cx="344335" cy="1471620"/>
            <a:chOff x="6223000" y="2259487"/>
            <a:chExt cx="365919" cy="1563864"/>
          </a:xfrm>
        </p:grpSpPr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3005766" y="4918092"/>
            <a:ext cx="1711714" cy="913761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08638" y="4633877"/>
            <a:ext cx="344335" cy="1471620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715632" y="527497"/>
            <a:ext cx="344335" cy="581208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245303" y="2072634"/>
            <a:ext cx="344335" cy="1471620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242863" y="3650012"/>
            <a:ext cx="344335" cy="1471620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242863" y="1409129"/>
            <a:ext cx="344335" cy="581208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158154" y="1332783"/>
            <a:ext cx="510901" cy="38725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98687" y="2777058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630457" y="2599598"/>
            <a:ext cx="344335" cy="1471620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83901" y="3019449"/>
            <a:ext cx="344335" cy="581208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8489" y="2291668"/>
            <a:ext cx="1429574" cy="11349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</a:t>
            </a: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94304" y="3544559"/>
            <a:ext cx="677531" cy="677531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70404" y="2153144"/>
            <a:ext cx="1566454" cy="22318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857042" y="598687"/>
            <a:ext cx="4673990" cy="1453805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57041" y="4616375"/>
            <a:ext cx="2066868" cy="92693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850716" y="2968874"/>
            <a:ext cx="923207" cy="41606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71253" y="304417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888107" y="2336725"/>
            <a:ext cx="797766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785312" y="480812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344534" y="5901131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643286" y="5211295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65180" y="3440657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65180" y="3183072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endCxn id="78" idx="1"/>
          </p:cNvCxnSpPr>
          <p:nvPr/>
        </p:nvCxnSpPr>
        <p:spPr>
          <a:xfrm>
            <a:off x="5102954" y="1870086"/>
            <a:ext cx="612676" cy="1133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endCxn id="78" idx="1"/>
          </p:cNvCxnSpPr>
          <p:nvPr/>
        </p:nvCxnSpPr>
        <p:spPr>
          <a:xfrm>
            <a:off x="5104140" y="2556700"/>
            <a:ext cx="611491" cy="447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endCxn id="78" idx="1"/>
          </p:cNvCxnSpPr>
          <p:nvPr/>
        </p:nvCxnSpPr>
        <p:spPr>
          <a:xfrm flipV="1">
            <a:off x="5103646" y="3003839"/>
            <a:ext cx="611984" cy="47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endCxn id="78" idx="1"/>
          </p:cNvCxnSpPr>
          <p:nvPr/>
        </p:nvCxnSpPr>
        <p:spPr>
          <a:xfrm flipV="1">
            <a:off x="5103646" y="3003839"/>
            <a:ext cx="611984" cy="1159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717481" y="5369688"/>
            <a:ext cx="991157" cy="5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/>
          <p:cNvSpPr txBox="1"/>
          <p:nvPr/>
        </p:nvSpPr>
        <p:spPr>
          <a:xfrm>
            <a:off x="5498003" y="3811842"/>
            <a:ext cx="77784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5484741" y="6151533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951024" y="1186547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8614838">
            <a:off x="5931605" y="4812385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45668" y="2839811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92252" y="304417"/>
            <a:ext cx="4851035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754763" y="304417"/>
            <a:ext cx="3875139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3202860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434103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642580" y="397488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908649" y="3663008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627983" y="870340"/>
            <a:ext cx="344335" cy="1471620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81427" y="1290191"/>
            <a:ext cx="344335" cy="581208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62706" y="1711399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62706" y="1453814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906175" y="193375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cxnSp>
        <p:nvCxnSpPr>
          <p:cNvPr id="266" name="肘形连接符 265"/>
          <p:cNvCxnSpPr>
            <a:endCxn id="250" idx="1"/>
          </p:cNvCxnSpPr>
          <p:nvPr/>
        </p:nvCxnSpPr>
        <p:spPr>
          <a:xfrm flipV="1">
            <a:off x="6059967" y="1606150"/>
            <a:ext cx="2568016" cy="977813"/>
          </a:xfrm>
          <a:prstGeom prst="bentConnector3">
            <a:avLst>
              <a:gd name="adj1" fmla="val 80814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9494525" y="2629561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494524" y="957468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/>
              <p:cNvSpPr txBox="1"/>
              <p:nvPr/>
            </p:nvSpPr>
            <p:spPr>
              <a:xfrm>
                <a:off x="7000438" y="6129249"/>
                <a:ext cx="3107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38" y="6129249"/>
                <a:ext cx="3107646" cy="276999"/>
              </a:xfrm>
              <a:prstGeom prst="rect">
                <a:avLst/>
              </a:prstGeom>
              <a:blipFill>
                <a:blip r:embed="rId12"/>
                <a:stretch>
                  <a:fillRect l="-1176" r="-156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stCxn id="276" idx="3"/>
            <a:endCxn id="278" idx="0"/>
          </p:cNvCxnSpPr>
          <p:nvPr/>
        </p:nvCxnSpPr>
        <p:spPr>
          <a:xfrm flipH="1">
            <a:off x="8554261" y="1126970"/>
            <a:ext cx="1653526" cy="5002279"/>
          </a:xfrm>
          <a:prstGeom prst="bentConnector4">
            <a:avLst>
              <a:gd name="adj1" fmla="val -13825"/>
              <a:gd name="adj2" fmla="val 68392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stCxn id="275" idx="3"/>
            <a:endCxn id="278" idx="0"/>
          </p:cNvCxnSpPr>
          <p:nvPr/>
        </p:nvCxnSpPr>
        <p:spPr>
          <a:xfrm flipH="1">
            <a:off x="8554261" y="2799063"/>
            <a:ext cx="1653527" cy="3330186"/>
          </a:xfrm>
          <a:prstGeom prst="bentConnector4">
            <a:avLst>
              <a:gd name="adj1" fmla="val -13825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48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2019-05-15T03:18:11Z</dcterms:created>
  <dcterms:modified xsi:type="dcterms:W3CDTF">2019-05-22T02:03:13Z</dcterms:modified>
</cp:coreProperties>
</file>