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5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5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3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5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1570-F7F5-481B-ADFA-C7691B60EB4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F1FC-CF52-401E-A994-1083273E6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25" y="712328"/>
            <a:ext cx="4038906" cy="4038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13" y="712328"/>
            <a:ext cx="4038906" cy="40389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3925" y="4921463"/>
            <a:ext cx="32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Lung </a:t>
            </a:r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118637" y="4921463"/>
            <a:ext cx="32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Chest </a:t>
            </a:r>
            <a:r>
              <a:rPr lang="en-US" altLang="zh-CN" sz="3600" dirty="0"/>
              <a:t>window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0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2019-04-23T06:47:42Z</dcterms:created>
  <dcterms:modified xsi:type="dcterms:W3CDTF">2019-05-07T12:21:51Z</dcterms:modified>
</cp:coreProperties>
</file>