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0799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QL" initials="WQ" lastIdx="0" clrIdx="0">
    <p:extLst>
      <p:ext uri="{19B8F6BF-5375-455C-9EA6-DF929625EA0E}">
        <p15:presenceInfo xmlns:p15="http://schemas.microsoft.com/office/powerpoint/2012/main" userId="520397e4cf4a65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58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A87A9B50-DBEF-4BDB-8AAD-CB0F5D4B93D6}"/>
    <pc:docChg chg="undo modSld">
      <pc:chgData name="Wang QL" userId="520397e4cf4a652e" providerId="LiveId" clId="{A87A9B50-DBEF-4BDB-8AAD-CB0F5D4B93D6}" dt="2019-06-05T13:19:28.124" v="28" actId="20577"/>
      <pc:docMkLst>
        <pc:docMk/>
      </pc:docMkLst>
      <pc:sldChg chg="addSp delSp modSp">
        <pc:chgData name="Wang QL" userId="520397e4cf4a652e" providerId="LiveId" clId="{A87A9B50-DBEF-4BDB-8AAD-CB0F5D4B93D6}" dt="2019-06-05T13:19:28.124" v="28" actId="20577"/>
        <pc:sldMkLst>
          <pc:docMk/>
          <pc:sldMk cId="1456494834" sldId="256"/>
        </pc:sldMkLst>
        <pc:spChg chg="add del">
          <ac:chgData name="Wang QL" userId="520397e4cf4a652e" providerId="LiveId" clId="{A87A9B50-DBEF-4BDB-8AAD-CB0F5D4B93D6}" dt="2019-06-05T13:18:36.777" v="16"/>
          <ac:spMkLst>
            <pc:docMk/>
            <pc:sldMk cId="1456494834" sldId="256"/>
            <ac:spMk id="192" creationId="{22137A2D-680E-49A5-A5B5-D591BCD9C5F3}"/>
          </ac:spMkLst>
        </pc:spChg>
        <pc:spChg chg="mod">
          <ac:chgData name="Wang QL" userId="520397e4cf4a652e" providerId="LiveId" clId="{A87A9B50-DBEF-4BDB-8AAD-CB0F5D4B93D6}" dt="2019-06-05T13:18:19.293" v="8"/>
          <ac:spMkLst>
            <pc:docMk/>
            <pc:sldMk cId="1456494834" sldId="256"/>
            <ac:spMk id="275" creationId="{00000000-0000-0000-0000-000000000000}"/>
          </ac:spMkLst>
        </pc:spChg>
        <pc:spChg chg="mod">
          <ac:chgData name="Wang QL" userId="520397e4cf4a652e" providerId="LiveId" clId="{A87A9B50-DBEF-4BDB-8AAD-CB0F5D4B93D6}" dt="2019-06-05T13:17:55.699" v="1"/>
          <ac:spMkLst>
            <pc:docMk/>
            <pc:sldMk cId="1456494834" sldId="256"/>
            <ac:spMk id="276" creationId="{00000000-0000-0000-0000-000000000000}"/>
          </ac:spMkLst>
        </pc:spChg>
        <pc:spChg chg="add del mod">
          <ac:chgData name="Wang QL" userId="520397e4cf4a652e" providerId="LiveId" clId="{A87A9B50-DBEF-4BDB-8AAD-CB0F5D4B93D6}" dt="2019-06-05T13:19:28.124" v="28" actId="20577"/>
          <ac:spMkLst>
            <pc:docMk/>
            <pc:sldMk cId="1456494834" sldId="256"/>
            <ac:spMk id="278" creationId="{00000000-0000-0000-0000-000000000000}"/>
          </ac:spMkLst>
        </pc:spChg>
        <pc:cxnChg chg="mod">
          <ac:chgData name="Wang QL" userId="520397e4cf4a652e" providerId="LiveId" clId="{A87A9B50-DBEF-4BDB-8AAD-CB0F5D4B93D6}" dt="2019-06-05T13:18:57.882" v="20" actId="14100"/>
          <ac:cxnSpMkLst>
            <pc:docMk/>
            <pc:sldMk cId="1456494834" sldId="256"/>
            <ac:cxnSpMk id="280" creationId="{00000000-0000-0000-0000-000000000000}"/>
          </ac:cxnSpMkLst>
        </pc:cxnChg>
        <pc:cxnChg chg="mod">
          <ac:chgData name="Wang QL" userId="520397e4cf4a652e" providerId="LiveId" clId="{A87A9B50-DBEF-4BDB-8AAD-CB0F5D4B93D6}" dt="2019-06-05T13:18:43.622" v="18" actId="20577"/>
          <ac:cxnSpMkLst>
            <pc:docMk/>
            <pc:sldMk cId="1456494834" sldId="256"/>
            <ac:cxnSpMk id="282" creationId="{00000000-0000-0000-0000-000000000000}"/>
          </ac:cxnSpMkLst>
        </pc:cxnChg>
      </pc:sldChg>
    </pc:docChg>
  </pc:docChgLst>
  <pc:docChgLst>
    <pc:chgData name="Wang QL" userId="520397e4cf4a652e" providerId="LiveId" clId="{B40C041C-6247-427E-959B-99D10F312F85}"/>
    <pc:docChg chg="undo custSel addSld delSld modSld">
      <pc:chgData name="Wang QL" userId="520397e4cf4a652e" providerId="LiveId" clId="{B40C041C-6247-427E-959B-99D10F312F85}" dt="2019-06-18T07:27:02.706" v="517" actId="1076"/>
      <pc:docMkLst>
        <pc:docMk/>
      </pc:docMkLst>
      <pc:sldChg chg="addSp delSp modSp">
        <pc:chgData name="Wang QL" userId="520397e4cf4a652e" providerId="LiveId" clId="{B40C041C-6247-427E-959B-99D10F312F85}" dt="2019-06-18T07:20:47.116" v="327" actId="1076"/>
        <pc:sldMkLst>
          <pc:docMk/>
          <pc:sldMk cId="1456494834" sldId="256"/>
        </pc:sldMkLst>
        <pc:spChg chg="add del">
          <ac:chgData name="Wang QL" userId="520397e4cf4a652e" providerId="LiveId" clId="{B40C041C-6247-427E-959B-99D10F312F85}" dt="2019-06-18T07:15:41.323" v="1"/>
          <ac:spMkLst>
            <pc:docMk/>
            <pc:sldMk cId="1456494834" sldId="256"/>
            <ac:spMk id="2" creationId="{0A5EAE28-14DE-42FA-8C9D-251CCC8C1DDA}"/>
          </ac:spMkLst>
        </pc:spChg>
        <pc:spChg chg="mod">
          <ac:chgData name="Wang QL" userId="520397e4cf4a652e" providerId="LiveId" clId="{B40C041C-6247-427E-959B-99D10F312F85}" dt="2019-06-18T07:16:09.356" v="17" actId="1036"/>
          <ac:spMkLst>
            <pc:docMk/>
            <pc:sldMk cId="1456494834" sldId="256"/>
            <ac:spMk id="31" creationId="{00000000-0000-0000-0000-000000000000}"/>
          </ac:spMkLst>
        </pc:spChg>
        <pc:spChg chg="mod">
          <ac:chgData name="Wang QL" userId="520397e4cf4a652e" providerId="LiveId" clId="{B40C041C-6247-427E-959B-99D10F312F85}" dt="2019-06-18T07:16:09.356" v="17" actId="1036"/>
          <ac:spMkLst>
            <pc:docMk/>
            <pc:sldMk cId="1456494834" sldId="256"/>
            <ac:spMk id="34" creationId="{00000000-0000-0000-0000-000000000000}"/>
          </ac:spMkLst>
        </pc:spChg>
        <pc:spChg chg="mod">
          <ac:chgData name="Wang QL" userId="520397e4cf4a652e" providerId="LiveId" clId="{B40C041C-6247-427E-959B-99D10F312F85}" dt="2019-06-18T07:16:09.356" v="17" actId="1036"/>
          <ac:spMkLst>
            <pc:docMk/>
            <pc:sldMk cId="1456494834" sldId="256"/>
            <ac:spMk id="54" creationId="{00000000-0000-0000-0000-000000000000}"/>
          </ac:spMkLst>
        </pc:spChg>
        <pc:spChg chg="mod">
          <ac:chgData name="Wang QL" userId="520397e4cf4a652e" providerId="LiveId" clId="{B40C041C-6247-427E-959B-99D10F312F85}" dt="2019-06-18T07:16:09.356" v="17" actId="1036"/>
          <ac:spMkLst>
            <pc:docMk/>
            <pc:sldMk cId="1456494834" sldId="256"/>
            <ac:spMk id="56" creationId="{00000000-0000-0000-0000-000000000000}"/>
          </ac:spMkLst>
        </pc:spChg>
        <pc:spChg chg="mod">
          <ac:chgData name="Wang QL" userId="520397e4cf4a652e" providerId="LiveId" clId="{B40C041C-6247-427E-959B-99D10F312F85}" dt="2019-06-18T07:16:09.356" v="17" actId="1036"/>
          <ac:spMkLst>
            <pc:docMk/>
            <pc:sldMk cId="1456494834" sldId="256"/>
            <ac:spMk id="58" creationId="{00000000-0000-0000-0000-000000000000}"/>
          </ac:spMkLst>
        </pc:spChg>
        <pc:spChg chg="mod">
          <ac:chgData name="Wang QL" userId="520397e4cf4a652e" providerId="LiveId" clId="{B40C041C-6247-427E-959B-99D10F312F85}" dt="2019-06-18T07:16:09.356" v="17" actId="1036"/>
          <ac:spMkLst>
            <pc:docMk/>
            <pc:sldMk cId="1456494834" sldId="256"/>
            <ac:spMk id="60" creationId="{00000000-0000-0000-0000-000000000000}"/>
          </ac:spMkLst>
        </pc:spChg>
        <pc:spChg chg="mod">
          <ac:chgData name="Wang QL" userId="520397e4cf4a652e" providerId="LiveId" clId="{B40C041C-6247-427E-959B-99D10F312F85}" dt="2019-06-18T07:16:09.356" v="17" actId="1036"/>
          <ac:spMkLst>
            <pc:docMk/>
            <pc:sldMk cId="1456494834" sldId="256"/>
            <ac:spMk id="62" creationId="{00000000-0000-0000-0000-000000000000}"/>
          </ac:spMkLst>
        </pc:spChg>
        <pc:spChg chg="mod">
          <ac:chgData name="Wang QL" userId="520397e4cf4a652e" providerId="LiveId" clId="{B40C041C-6247-427E-959B-99D10F312F85}" dt="2019-06-18T07:16:09.356" v="17" actId="1036"/>
          <ac:spMkLst>
            <pc:docMk/>
            <pc:sldMk cId="1456494834" sldId="256"/>
            <ac:spMk id="64" creationId="{00000000-0000-0000-0000-000000000000}"/>
          </ac:spMkLst>
        </pc:spChg>
        <pc:grpChg chg="mod">
          <ac:chgData name="Wang QL" userId="520397e4cf4a652e" providerId="LiveId" clId="{B40C041C-6247-427E-959B-99D10F312F85}" dt="2019-06-18T07:16:09.356" v="17" actId="1036"/>
          <ac:grpSpMkLst>
            <pc:docMk/>
            <pc:sldMk cId="1456494834" sldId="256"/>
            <ac:grpSpMk id="26" creationId="{00000000-0000-0000-0000-000000000000}"/>
          </ac:grpSpMkLst>
        </pc:grpChg>
        <pc:grpChg chg="mod">
          <ac:chgData name="Wang QL" userId="520397e4cf4a652e" providerId="LiveId" clId="{B40C041C-6247-427E-959B-99D10F312F85}" dt="2019-06-18T07:16:09.356" v="17" actId="1036"/>
          <ac:grpSpMkLst>
            <pc:docMk/>
            <pc:sldMk cId="1456494834" sldId="256"/>
            <ac:grpSpMk id="68" creationId="{00000000-0000-0000-0000-000000000000}"/>
          </ac:grpSpMkLst>
        </pc:grpChg>
        <pc:grpChg chg="mod">
          <ac:chgData name="Wang QL" userId="520397e4cf4a652e" providerId="LiveId" clId="{B40C041C-6247-427E-959B-99D10F312F85}" dt="2019-06-18T07:16:09.356" v="17" actId="1036"/>
          <ac:grpSpMkLst>
            <pc:docMk/>
            <pc:sldMk cId="1456494834" sldId="256"/>
            <ac:grpSpMk id="74" creationId="{00000000-0000-0000-0000-000000000000}"/>
          </ac:grpSpMkLst>
        </pc:grpChg>
        <pc:grpChg chg="mod">
          <ac:chgData name="Wang QL" userId="520397e4cf4a652e" providerId="LiveId" clId="{B40C041C-6247-427E-959B-99D10F312F85}" dt="2019-06-18T07:16:09.356" v="17" actId="1036"/>
          <ac:grpSpMkLst>
            <pc:docMk/>
            <pc:sldMk cId="1456494834" sldId="256"/>
            <ac:grpSpMk id="91" creationId="{00000000-0000-0000-0000-000000000000}"/>
          </ac:grpSpMkLst>
        </pc:grpChg>
        <pc:grpChg chg="mod">
          <ac:chgData name="Wang QL" userId="520397e4cf4a652e" providerId="LiveId" clId="{B40C041C-6247-427E-959B-99D10F312F85}" dt="2019-06-18T07:16:09.356" v="17" actId="1036"/>
          <ac:grpSpMkLst>
            <pc:docMk/>
            <pc:sldMk cId="1456494834" sldId="256"/>
            <ac:grpSpMk id="118" creationId="{00000000-0000-0000-0000-000000000000}"/>
          </ac:grpSpMkLst>
        </pc:grpChg>
        <pc:cxnChg chg="mod">
          <ac:chgData name="Wang QL" userId="520397e4cf4a652e" providerId="LiveId" clId="{B40C041C-6247-427E-959B-99D10F312F85}" dt="2019-06-18T07:16:09.356" v="17" actId="1036"/>
          <ac:cxnSpMkLst>
            <pc:docMk/>
            <pc:sldMk cId="1456494834" sldId="256"/>
            <ac:cxnSpMk id="28" creationId="{00000000-0000-0000-0000-000000000000}"/>
          </ac:cxnSpMkLst>
        </pc:cxnChg>
        <pc:cxnChg chg="mod">
          <ac:chgData name="Wang QL" userId="520397e4cf4a652e" providerId="LiveId" clId="{B40C041C-6247-427E-959B-99D10F312F85}" dt="2019-06-18T07:16:09.356" v="17" actId="1036"/>
          <ac:cxnSpMkLst>
            <pc:docMk/>
            <pc:sldMk cId="1456494834" sldId="256"/>
            <ac:cxnSpMk id="33" creationId="{00000000-0000-0000-0000-000000000000}"/>
          </ac:cxnSpMkLst>
        </pc:cxnChg>
        <pc:cxnChg chg="mod">
          <ac:chgData name="Wang QL" userId="520397e4cf4a652e" providerId="LiveId" clId="{B40C041C-6247-427E-959B-99D10F312F85}" dt="2019-06-18T07:16:09.356" v="17" actId="1036"/>
          <ac:cxnSpMkLst>
            <pc:docMk/>
            <pc:sldMk cId="1456494834" sldId="256"/>
            <ac:cxnSpMk id="53" creationId="{00000000-0000-0000-0000-000000000000}"/>
          </ac:cxnSpMkLst>
        </pc:cxnChg>
        <pc:cxnChg chg="mod">
          <ac:chgData name="Wang QL" userId="520397e4cf4a652e" providerId="LiveId" clId="{B40C041C-6247-427E-959B-99D10F312F85}" dt="2019-06-18T07:16:09.356" v="17" actId="1036"/>
          <ac:cxnSpMkLst>
            <pc:docMk/>
            <pc:sldMk cId="1456494834" sldId="256"/>
            <ac:cxnSpMk id="55" creationId="{00000000-0000-0000-0000-000000000000}"/>
          </ac:cxnSpMkLst>
        </pc:cxnChg>
        <pc:cxnChg chg="mod">
          <ac:chgData name="Wang QL" userId="520397e4cf4a652e" providerId="LiveId" clId="{B40C041C-6247-427E-959B-99D10F312F85}" dt="2019-06-18T07:16:09.356" v="17" actId="1036"/>
          <ac:cxnSpMkLst>
            <pc:docMk/>
            <pc:sldMk cId="1456494834" sldId="256"/>
            <ac:cxnSpMk id="57" creationId="{00000000-0000-0000-0000-000000000000}"/>
          </ac:cxnSpMkLst>
        </pc:cxnChg>
        <pc:cxnChg chg="mod">
          <ac:chgData name="Wang QL" userId="520397e4cf4a652e" providerId="LiveId" clId="{B40C041C-6247-427E-959B-99D10F312F85}" dt="2019-06-18T07:16:09.356" v="17" actId="1036"/>
          <ac:cxnSpMkLst>
            <pc:docMk/>
            <pc:sldMk cId="1456494834" sldId="256"/>
            <ac:cxnSpMk id="59" creationId="{00000000-0000-0000-0000-000000000000}"/>
          </ac:cxnSpMkLst>
        </pc:cxnChg>
        <pc:cxnChg chg="mod">
          <ac:chgData name="Wang QL" userId="520397e4cf4a652e" providerId="LiveId" clId="{B40C041C-6247-427E-959B-99D10F312F85}" dt="2019-06-18T07:16:09.356" v="17" actId="1036"/>
          <ac:cxnSpMkLst>
            <pc:docMk/>
            <pc:sldMk cId="1456494834" sldId="256"/>
            <ac:cxnSpMk id="61" creationId="{00000000-0000-0000-0000-000000000000}"/>
          </ac:cxnSpMkLst>
        </pc:cxnChg>
        <pc:cxnChg chg="mod">
          <ac:chgData name="Wang QL" userId="520397e4cf4a652e" providerId="LiveId" clId="{B40C041C-6247-427E-959B-99D10F312F85}" dt="2019-06-18T07:16:09.356" v="17" actId="1036"/>
          <ac:cxnSpMkLst>
            <pc:docMk/>
            <pc:sldMk cId="1456494834" sldId="256"/>
            <ac:cxnSpMk id="63" creationId="{00000000-0000-0000-0000-000000000000}"/>
          </ac:cxnSpMkLst>
        </pc:cxnChg>
        <pc:cxnChg chg="mod">
          <ac:chgData name="Wang QL" userId="520397e4cf4a652e" providerId="LiveId" clId="{B40C041C-6247-427E-959B-99D10F312F85}" dt="2019-06-18T07:16:09.356" v="17" actId="1036"/>
          <ac:cxnSpMkLst>
            <pc:docMk/>
            <pc:sldMk cId="1456494834" sldId="256"/>
            <ac:cxnSpMk id="207" creationId="{00000000-0000-0000-0000-000000000000}"/>
          </ac:cxnSpMkLst>
        </pc:cxnChg>
        <pc:cxnChg chg="mod">
          <ac:chgData name="Wang QL" userId="520397e4cf4a652e" providerId="LiveId" clId="{B40C041C-6247-427E-959B-99D10F312F85}" dt="2019-06-18T07:16:09.356" v="17" actId="1036"/>
          <ac:cxnSpMkLst>
            <pc:docMk/>
            <pc:sldMk cId="1456494834" sldId="256"/>
            <ac:cxnSpMk id="210" creationId="{00000000-0000-0000-0000-000000000000}"/>
          </ac:cxnSpMkLst>
        </pc:cxnChg>
        <pc:cxnChg chg="mod">
          <ac:chgData name="Wang QL" userId="520397e4cf4a652e" providerId="LiveId" clId="{B40C041C-6247-427E-959B-99D10F312F85}" dt="2019-06-18T07:16:09.356" v="17" actId="1036"/>
          <ac:cxnSpMkLst>
            <pc:docMk/>
            <pc:sldMk cId="1456494834" sldId="256"/>
            <ac:cxnSpMk id="211" creationId="{00000000-0000-0000-0000-000000000000}"/>
          </ac:cxnSpMkLst>
        </pc:cxnChg>
        <pc:cxnChg chg="mod">
          <ac:chgData name="Wang QL" userId="520397e4cf4a652e" providerId="LiveId" clId="{B40C041C-6247-427E-959B-99D10F312F85}" dt="2019-06-18T07:16:09.356" v="17" actId="1036"/>
          <ac:cxnSpMkLst>
            <pc:docMk/>
            <pc:sldMk cId="1456494834" sldId="256"/>
            <ac:cxnSpMk id="212" creationId="{00000000-0000-0000-0000-000000000000}"/>
          </ac:cxnSpMkLst>
        </pc:cxnChg>
        <pc:cxnChg chg="mod">
          <ac:chgData name="Wang QL" userId="520397e4cf4a652e" providerId="LiveId" clId="{B40C041C-6247-427E-959B-99D10F312F85}" dt="2019-06-18T07:20:47.116" v="327" actId="1076"/>
          <ac:cxnSpMkLst>
            <pc:docMk/>
            <pc:sldMk cId="1456494834" sldId="256"/>
            <ac:cxnSpMk id="266" creationId="{00000000-0000-0000-0000-000000000000}"/>
          </ac:cxnSpMkLst>
        </pc:cxnChg>
      </pc:sldChg>
      <pc:sldChg chg="addSp delSp modSp add">
        <pc:chgData name="Wang QL" userId="520397e4cf4a652e" providerId="LiveId" clId="{B40C041C-6247-427E-959B-99D10F312F85}" dt="2019-06-18T07:27:02.706" v="517" actId="1076"/>
        <pc:sldMkLst>
          <pc:docMk/>
          <pc:sldMk cId="1249924047" sldId="257"/>
        </pc:sldMkLst>
        <pc:spChg chg="mod">
          <ac:chgData name="Wang QL" userId="520397e4cf4a652e" providerId="LiveId" clId="{B40C041C-6247-427E-959B-99D10F312F85}" dt="2019-06-18T07:26:32.285" v="495" actId="1036"/>
          <ac:spMkLst>
            <pc:docMk/>
            <pc:sldMk cId="1249924047" sldId="257"/>
            <ac:spMk id="4" creationId="{00000000-0000-0000-0000-000000000000}"/>
          </ac:spMkLst>
        </pc:spChg>
        <pc:spChg chg="del">
          <ac:chgData name="Wang QL" userId="520397e4cf4a652e" providerId="LiveId" clId="{B40C041C-6247-427E-959B-99D10F312F85}" dt="2019-06-18T07:16:19.141" v="19" actId="478"/>
          <ac:spMkLst>
            <pc:docMk/>
            <pc:sldMk cId="1249924047" sldId="257"/>
            <ac:spMk id="31" creationId="{00000000-0000-0000-0000-000000000000}"/>
          </ac:spMkLst>
        </pc:spChg>
        <pc:spChg chg="del">
          <ac:chgData name="Wang QL" userId="520397e4cf4a652e" providerId="LiveId" clId="{B40C041C-6247-427E-959B-99D10F312F85}" dt="2019-06-18T07:16:19.141" v="19" actId="478"/>
          <ac:spMkLst>
            <pc:docMk/>
            <pc:sldMk cId="1249924047" sldId="257"/>
            <ac:spMk id="34" creationId="{00000000-0000-0000-0000-000000000000}"/>
          </ac:spMkLst>
        </pc:spChg>
        <pc:spChg chg="del">
          <ac:chgData name="Wang QL" userId="520397e4cf4a652e" providerId="LiveId" clId="{B40C041C-6247-427E-959B-99D10F312F85}" dt="2019-06-18T07:16:19.141" v="19" actId="478"/>
          <ac:spMkLst>
            <pc:docMk/>
            <pc:sldMk cId="1249924047" sldId="257"/>
            <ac:spMk id="54" creationId="{00000000-0000-0000-0000-000000000000}"/>
          </ac:spMkLst>
        </pc:spChg>
        <pc:spChg chg="del">
          <ac:chgData name="Wang QL" userId="520397e4cf4a652e" providerId="LiveId" clId="{B40C041C-6247-427E-959B-99D10F312F85}" dt="2019-06-18T07:16:19.141" v="19" actId="478"/>
          <ac:spMkLst>
            <pc:docMk/>
            <pc:sldMk cId="1249924047" sldId="257"/>
            <ac:spMk id="56" creationId="{00000000-0000-0000-0000-000000000000}"/>
          </ac:spMkLst>
        </pc:spChg>
        <pc:spChg chg="del">
          <ac:chgData name="Wang QL" userId="520397e4cf4a652e" providerId="LiveId" clId="{B40C041C-6247-427E-959B-99D10F312F85}" dt="2019-06-18T07:16:19.141" v="19" actId="478"/>
          <ac:spMkLst>
            <pc:docMk/>
            <pc:sldMk cId="1249924047" sldId="257"/>
            <ac:spMk id="58" creationId="{00000000-0000-0000-0000-000000000000}"/>
          </ac:spMkLst>
        </pc:spChg>
        <pc:spChg chg="del">
          <ac:chgData name="Wang QL" userId="520397e4cf4a652e" providerId="LiveId" clId="{B40C041C-6247-427E-959B-99D10F312F85}" dt="2019-06-18T07:16:19.141" v="19" actId="478"/>
          <ac:spMkLst>
            <pc:docMk/>
            <pc:sldMk cId="1249924047" sldId="257"/>
            <ac:spMk id="60" creationId="{00000000-0000-0000-0000-000000000000}"/>
          </ac:spMkLst>
        </pc:spChg>
        <pc:spChg chg="del">
          <ac:chgData name="Wang QL" userId="520397e4cf4a652e" providerId="LiveId" clId="{B40C041C-6247-427E-959B-99D10F312F85}" dt="2019-06-18T07:16:19.141" v="19" actId="478"/>
          <ac:spMkLst>
            <pc:docMk/>
            <pc:sldMk cId="1249924047" sldId="257"/>
            <ac:spMk id="62" creationId="{00000000-0000-0000-0000-000000000000}"/>
          </ac:spMkLst>
        </pc:spChg>
        <pc:spChg chg="del">
          <ac:chgData name="Wang QL" userId="520397e4cf4a652e" providerId="LiveId" clId="{B40C041C-6247-427E-959B-99D10F312F85}" dt="2019-06-18T07:16:19.141" v="19" actId="478"/>
          <ac:spMkLst>
            <pc:docMk/>
            <pc:sldMk cId="1249924047" sldId="257"/>
            <ac:spMk id="64" creationId="{00000000-0000-0000-0000-000000000000}"/>
          </ac:spMkLst>
        </pc:spChg>
        <pc:spChg chg="add mod">
          <ac:chgData name="Wang QL" userId="520397e4cf4a652e" providerId="LiveId" clId="{B40C041C-6247-427E-959B-99D10F312F85}" dt="2019-06-18T07:26:32.285" v="495" actId="1036"/>
          <ac:spMkLst>
            <pc:docMk/>
            <pc:sldMk cId="1249924047" sldId="257"/>
            <ac:spMk id="80" creationId="{7A89B7F1-7813-4EB4-A674-D51758E7F7C6}"/>
          </ac:spMkLst>
        </pc:spChg>
        <pc:spChg chg="mod">
          <ac:chgData name="Wang QL" userId="520397e4cf4a652e" providerId="LiveId" clId="{B40C041C-6247-427E-959B-99D10F312F85}" dt="2019-06-18T07:26:52.386" v="515" actId="1037"/>
          <ac:spMkLst>
            <pc:docMk/>
            <pc:sldMk cId="1249924047" sldId="257"/>
            <ac:spMk id="191" creationId="{00000000-0000-0000-0000-000000000000}"/>
          </ac:spMkLst>
        </pc:spChg>
        <pc:spChg chg="mod">
          <ac:chgData name="Wang QL" userId="520397e4cf4a652e" providerId="LiveId" clId="{B40C041C-6247-427E-959B-99D10F312F85}" dt="2019-06-18T07:26:24.969" v="467" actId="14100"/>
          <ac:spMkLst>
            <pc:docMk/>
            <pc:sldMk cId="1249924047" sldId="257"/>
            <ac:spMk id="194" creationId="{00000000-0000-0000-0000-000000000000}"/>
          </ac:spMkLst>
        </pc:spChg>
        <pc:spChg chg="mod">
          <ac:chgData name="Wang QL" userId="520397e4cf4a652e" providerId="LiveId" clId="{B40C041C-6247-427E-959B-99D10F312F85}" dt="2019-06-18T07:26:44.973" v="514" actId="1035"/>
          <ac:spMkLst>
            <pc:docMk/>
            <pc:sldMk cId="1249924047" sldId="257"/>
            <ac:spMk id="195" creationId="{00000000-0000-0000-0000-000000000000}"/>
          </ac:spMkLst>
        </pc:spChg>
        <pc:spChg chg="mod">
          <ac:chgData name="Wang QL" userId="520397e4cf4a652e" providerId="LiveId" clId="{B40C041C-6247-427E-959B-99D10F312F85}" dt="2019-06-18T07:27:02.706" v="517" actId="1076"/>
          <ac:spMkLst>
            <pc:docMk/>
            <pc:sldMk cId="1249924047" sldId="257"/>
            <ac:spMk id="196" creationId="{00000000-0000-0000-0000-000000000000}"/>
          </ac:spMkLst>
        </pc:spChg>
        <pc:spChg chg="del">
          <ac:chgData name="Wang QL" userId="520397e4cf4a652e" providerId="LiveId" clId="{B40C041C-6247-427E-959B-99D10F312F85}" dt="2019-06-18T07:16:41.692" v="88" actId="478"/>
          <ac:spMkLst>
            <pc:docMk/>
            <pc:sldMk cId="1249924047" sldId="257"/>
            <ac:spMk id="198" creationId="{00000000-0000-0000-0000-000000000000}"/>
          </ac:spMkLst>
        </pc:spChg>
        <pc:spChg chg="mod">
          <ac:chgData name="Wang QL" userId="520397e4cf4a652e" providerId="LiveId" clId="{B40C041C-6247-427E-959B-99D10F312F85}" dt="2019-06-18T07:19:49.814" v="282" actId="1035"/>
          <ac:spMkLst>
            <pc:docMk/>
            <pc:sldMk cId="1249924047" sldId="257"/>
            <ac:spMk id="199" creationId="{00000000-0000-0000-0000-000000000000}"/>
          </ac:spMkLst>
        </pc:spChg>
        <pc:spChg chg="mod">
          <ac:chgData name="Wang QL" userId="520397e4cf4a652e" providerId="LiveId" clId="{B40C041C-6247-427E-959B-99D10F312F85}" dt="2019-06-18T07:17:02.172" v="124" actId="1035"/>
          <ac:spMkLst>
            <pc:docMk/>
            <pc:sldMk cId="1249924047" sldId="257"/>
            <ac:spMk id="200" creationId="{00000000-0000-0000-0000-000000000000}"/>
          </ac:spMkLst>
        </pc:spChg>
        <pc:spChg chg="add mod">
          <ac:chgData name="Wang QL" userId="520397e4cf4a652e" providerId="LiveId" clId="{B40C041C-6247-427E-959B-99D10F312F85}" dt="2019-06-18T07:17:38.422" v="188" actId="1076"/>
          <ac:spMkLst>
            <pc:docMk/>
            <pc:sldMk cId="1249924047" sldId="257"/>
            <ac:spMk id="209" creationId="{8DA3ED37-1D1A-487A-8D5C-CCB7675937E8}"/>
          </ac:spMkLst>
        </pc:spChg>
        <pc:spChg chg="add mod">
          <ac:chgData name="Wang QL" userId="520397e4cf4a652e" providerId="LiveId" clId="{B40C041C-6247-427E-959B-99D10F312F85}" dt="2019-06-18T07:17:38.422" v="188" actId="1076"/>
          <ac:spMkLst>
            <pc:docMk/>
            <pc:sldMk cId="1249924047" sldId="257"/>
            <ac:spMk id="214" creationId="{1F81BE31-2D87-4D5A-9A3B-BA5870A7261A}"/>
          </ac:spMkLst>
        </pc:spChg>
        <pc:spChg chg="add mod">
          <ac:chgData name="Wang QL" userId="520397e4cf4a652e" providerId="LiveId" clId="{B40C041C-6247-427E-959B-99D10F312F85}" dt="2019-06-18T07:17:38.422" v="188" actId="1076"/>
          <ac:spMkLst>
            <pc:docMk/>
            <pc:sldMk cId="1249924047" sldId="257"/>
            <ac:spMk id="216" creationId="{961D87EB-7F45-4532-8E26-F061BBFA4663}"/>
          </ac:spMkLst>
        </pc:spChg>
        <pc:spChg chg="add mod">
          <ac:chgData name="Wang QL" userId="520397e4cf4a652e" providerId="LiveId" clId="{B40C041C-6247-427E-959B-99D10F312F85}" dt="2019-06-18T07:17:38.422" v="188" actId="1076"/>
          <ac:spMkLst>
            <pc:docMk/>
            <pc:sldMk cId="1249924047" sldId="257"/>
            <ac:spMk id="219" creationId="{B222F5C4-EF46-4198-9F84-F311880AA7F3}"/>
          </ac:spMkLst>
        </pc:spChg>
        <pc:spChg chg="add mod">
          <ac:chgData name="Wang QL" userId="520397e4cf4a652e" providerId="LiveId" clId="{B40C041C-6247-427E-959B-99D10F312F85}" dt="2019-06-18T07:17:38.422" v="188" actId="1076"/>
          <ac:spMkLst>
            <pc:docMk/>
            <pc:sldMk cId="1249924047" sldId="257"/>
            <ac:spMk id="221" creationId="{40386B3A-5EA7-42DB-8749-C512DC67A672}"/>
          </ac:spMkLst>
        </pc:spChg>
        <pc:spChg chg="add mod">
          <ac:chgData name="Wang QL" userId="520397e4cf4a652e" providerId="LiveId" clId="{B40C041C-6247-427E-959B-99D10F312F85}" dt="2019-06-18T07:17:38.422" v="188" actId="1076"/>
          <ac:spMkLst>
            <pc:docMk/>
            <pc:sldMk cId="1249924047" sldId="257"/>
            <ac:spMk id="223" creationId="{CDBD405C-B46C-4570-99E3-709B3CF83680}"/>
          </ac:spMkLst>
        </pc:spChg>
        <pc:spChg chg="add mod">
          <ac:chgData name="Wang QL" userId="520397e4cf4a652e" providerId="LiveId" clId="{B40C041C-6247-427E-959B-99D10F312F85}" dt="2019-06-18T07:17:38.422" v="188" actId="1076"/>
          <ac:spMkLst>
            <pc:docMk/>
            <pc:sldMk cId="1249924047" sldId="257"/>
            <ac:spMk id="225" creationId="{69C7CD5F-B86F-47CD-9F9D-AA28C3DFAC8E}"/>
          </ac:spMkLst>
        </pc:spChg>
        <pc:spChg chg="del">
          <ac:chgData name="Wang QL" userId="520397e4cf4a652e" providerId="LiveId" clId="{B40C041C-6247-427E-959B-99D10F312F85}" dt="2019-06-18T07:16:24.416" v="20" actId="478"/>
          <ac:spMkLst>
            <pc:docMk/>
            <pc:sldMk cId="1249924047" sldId="257"/>
            <ac:spMk id="226" creationId="{00000000-0000-0000-0000-000000000000}"/>
          </ac:spMkLst>
        </pc:spChg>
        <pc:spChg chg="mod">
          <ac:chgData name="Wang QL" userId="520397e4cf4a652e" providerId="LiveId" clId="{B40C041C-6247-427E-959B-99D10F312F85}" dt="2019-06-18T07:17:02.172" v="124" actId="1035"/>
          <ac:spMkLst>
            <pc:docMk/>
            <pc:sldMk cId="1249924047" sldId="257"/>
            <ac:spMk id="227" creationId="{00000000-0000-0000-0000-000000000000}"/>
          </ac:spMkLst>
        </pc:spChg>
        <pc:spChg chg="mod">
          <ac:chgData name="Wang QL" userId="520397e4cf4a652e" providerId="LiveId" clId="{B40C041C-6247-427E-959B-99D10F312F85}" dt="2019-06-18T07:22:15.612" v="374" actId="1035"/>
          <ac:spMkLst>
            <pc:docMk/>
            <pc:sldMk cId="1249924047" sldId="257"/>
            <ac:spMk id="229" creationId="{00000000-0000-0000-0000-000000000000}"/>
          </ac:spMkLst>
        </pc:spChg>
        <pc:spChg chg="mod">
          <ac:chgData name="Wang QL" userId="520397e4cf4a652e" providerId="LiveId" clId="{B40C041C-6247-427E-959B-99D10F312F85}" dt="2019-06-18T07:19:29.260" v="219" actId="1076"/>
          <ac:spMkLst>
            <pc:docMk/>
            <pc:sldMk cId="1249924047" sldId="257"/>
            <ac:spMk id="230" creationId="{00000000-0000-0000-0000-000000000000}"/>
          </ac:spMkLst>
        </pc:spChg>
        <pc:spChg chg="mod">
          <ac:chgData name="Wang QL" userId="520397e4cf4a652e" providerId="LiveId" clId="{B40C041C-6247-427E-959B-99D10F312F85}" dt="2019-06-18T07:21:33.222" v="341" actId="1038"/>
          <ac:spMkLst>
            <pc:docMk/>
            <pc:sldMk cId="1249924047" sldId="257"/>
            <ac:spMk id="236" creationId="{00000000-0000-0000-0000-000000000000}"/>
          </ac:spMkLst>
        </pc:spChg>
        <pc:spChg chg="add mod">
          <ac:chgData name="Wang QL" userId="520397e4cf4a652e" providerId="LiveId" clId="{B40C041C-6247-427E-959B-99D10F312F85}" dt="2019-06-18T07:17:38.422" v="188" actId="1076"/>
          <ac:spMkLst>
            <pc:docMk/>
            <pc:sldMk cId="1249924047" sldId="257"/>
            <ac:spMk id="238" creationId="{713E0394-936E-4FA1-AAB7-7562371A4BBA}"/>
          </ac:spMkLst>
        </pc:spChg>
        <pc:spChg chg="add mod">
          <ac:chgData name="Wang QL" userId="520397e4cf4a652e" providerId="LiveId" clId="{B40C041C-6247-427E-959B-99D10F312F85}" dt="2019-06-18T07:17:38.422" v="188" actId="1076"/>
          <ac:spMkLst>
            <pc:docMk/>
            <pc:sldMk cId="1249924047" sldId="257"/>
            <ac:spMk id="288" creationId="{A8C84725-0346-4280-ACE9-355CE02A2136}"/>
          </ac:spMkLst>
        </pc:spChg>
        <pc:spChg chg="add mod">
          <ac:chgData name="Wang QL" userId="520397e4cf4a652e" providerId="LiveId" clId="{B40C041C-6247-427E-959B-99D10F312F85}" dt="2019-06-18T07:26:44.973" v="514" actId="1035"/>
          <ac:spMkLst>
            <pc:docMk/>
            <pc:sldMk cId="1249924047" sldId="257"/>
            <ac:spMk id="290" creationId="{6A6D2D11-82CF-4FC6-B59D-BAC0C6272CB7}"/>
          </ac:spMkLst>
        </pc:spChg>
        <pc:spChg chg="add mod">
          <ac:chgData name="Wang QL" userId="520397e4cf4a652e" providerId="LiveId" clId="{B40C041C-6247-427E-959B-99D10F312F85}" dt="2019-06-18T07:26:32.285" v="495" actId="1036"/>
          <ac:spMkLst>
            <pc:docMk/>
            <pc:sldMk cId="1249924047" sldId="257"/>
            <ac:spMk id="292" creationId="{DF9ABA5F-6525-476D-A9D9-F5BB268EFC5D}"/>
          </ac:spMkLst>
        </pc:spChg>
        <pc:spChg chg="add mod">
          <ac:chgData name="Wang QL" userId="520397e4cf4a652e" providerId="LiveId" clId="{B40C041C-6247-427E-959B-99D10F312F85}" dt="2019-06-18T07:26:32.285" v="495" actId="1036"/>
          <ac:spMkLst>
            <pc:docMk/>
            <pc:sldMk cId="1249924047" sldId="257"/>
            <ac:spMk id="293" creationId="{52ADAEFD-6455-4C71-9FBD-D0C6918EF3AD}"/>
          </ac:spMkLst>
        </pc:spChg>
        <pc:grpChg chg="mod">
          <ac:chgData name="Wang QL" userId="520397e4cf4a652e" providerId="LiveId" clId="{B40C041C-6247-427E-959B-99D10F312F85}" dt="2019-06-18T07:26:32.285" v="495" actId="1036"/>
          <ac:grpSpMkLst>
            <pc:docMk/>
            <pc:sldMk cId="1249924047" sldId="257"/>
            <ac:grpSpMk id="17" creationId="{00000000-0000-0000-0000-000000000000}"/>
          </ac:grpSpMkLst>
        </pc:grpChg>
        <pc:grpChg chg="del">
          <ac:chgData name="Wang QL" userId="520397e4cf4a652e" providerId="LiveId" clId="{B40C041C-6247-427E-959B-99D10F312F85}" dt="2019-06-18T07:16:19.141" v="19" actId="478"/>
          <ac:grpSpMkLst>
            <pc:docMk/>
            <pc:sldMk cId="1249924047" sldId="257"/>
            <ac:grpSpMk id="26" creationId="{00000000-0000-0000-0000-000000000000}"/>
          </ac:grpSpMkLst>
        </pc:grpChg>
        <pc:grpChg chg="del">
          <ac:chgData name="Wang QL" userId="520397e4cf4a652e" providerId="LiveId" clId="{B40C041C-6247-427E-959B-99D10F312F85}" dt="2019-06-18T07:16:19.141" v="19" actId="478"/>
          <ac:grpSpMkLst>
            <pc:docMk/>
            <pc:sldMk cId="1249924047" sldId="257"/>
            <ac:grpSpMk id="68" creationId="{00000000-0000-0000-0000-000000000000}"/>
          </ac:grpSpMkLst>
        </pc:grpChg>
        <pc:grpChg chg="del">
          <ac:chgData name="Wang QL" userId="520397e4cf4a652e" providerId="LiveId" clId="{B40C041C-6247-427E-959B-99D10F312F85}" dt="2019-06-18T07:16:19.141" v="19" actId="478"/>
          <ac:grpSpMkLst>
            <pc:docMk/>
            <pc:sldMk cId="1249924047" sldId="257"/>
            <ac:grpSpMk id="74" creationId="{00000000-0000-0000-0000-000000000000}"/>
          </ac:grpSpMkLst>
        </pc:grpChg>
        <pc:grpChg chg="del">
          <ac:chgData name="Wang QL" userId="520397e4cf4a652e" providerId="LiveId" clId="{B40C041C-6247-427E-959B-99D10F312F85}" dt="2019-06-18T07:16:19.141" v="19" actId="478"/>
          <ac:grpSpMkLst>
            <pc:docMk/>
            <pc:sldMk cId="1249924047" sldId="257"/>
            <ac:grpSpMk id="91" creationId="{00000000-0000-0000-0000-000000000000}"/>
          </ac:grpSpMkLst>
        </pc:grpChg>
        <pc:grpChg chg="mod">
          <ac:chgData name="Wang QL" userId="520397e4cf4a652e" providerId="LiveId" clId="{B40C041C-6247-427E-959B-99D10F312F85}" dt="2019-06-18T07:17:02.172" v="124" actId="1035"/>
          <ac:grpSpMkLst>
            <pc:docMk/>
            <pc:sldMk cId="1249924047" sldId="257"/>
            <ac:grpSpMk id="117" creationId="{00000000-0000-0000-0000-000000000000}"/>
          </ac:grpSpMkLst>
        </pc:grpChg>
        <pc:grpChg chg="del">
          <ac:chgData name="Wang QL" userId="520397e4cf4a652e" providerId="LiveId" clId="{B40C041C-6247-427E-959B-99D10F312F85}" dt="2019-06-18T07:16:19.141" v="19" actId="478"/>
          <ac:grpSpMkLst>
            <pc:docMk/>
            <pc:sldMk cId="1249924047" sldId="257"/>
            <ac:grpSpMk id="118" creationId="{00000000-0000-0000-0000-000000000000}"/>
          </ac:grpSpMkLst>
        </pc:grpChg>
        <pc:grpChg chg="mod">
          <ac:chgData name="Wang QL" userId="520397e4cf4a652e" providerId="LiveId" clId="{B40C041C-6247-427E-959B-99D10F312F85}" dt="2019-06-18T07:17:02.172" v="124" actId="1035"/>
          <ac:grpSpMkLst>
            <pc:docMk/>
            <pc:sldMk cId="1249924047" sldId="257"/>
            <ac:grpSpMk id="119" creationId="{00000000-0000-0000-0000-000000000000}"/>
          </ac:grpSpMkLst>
        </pc:grpChg>
        <pc:grpChg chg="add mod">
          <ac:chgData name="Wang QL" userId="520397e4cf4a652e" providerId="LiveId" clId="{B40C041C-6247-427E-959B-99D10F312F85}" dt="2019-06-18T07:17:38.422" v="188" actId="1076"/>
          <ac:grpSpMkLst>
            <pc:docMk/>
            <pc:sldMk cId="1249924047" sldId="257"/>
            <ac:grpSpMk id="192" creationId="{29A2CB03-20AD-4166-93C1-816FB7442EAF}"/>
          </ac:grpSpMkLst>
        </pc:grpChg>
        <pc:grpChg chg="add mod">
          <ac:chgData name="Wang QL" userId="520397e4cf4a652e" providerId="LiveId" clId="{B40C041C-6247-427E-959B-99D10F312F85}" dt="2019-06-18T07:17:38.422" v="188" actId="1076"/>
          <ac:grpSpMkLst>
            <pc:docMk/>
            <pc:sldMk cId="1249924047" sldId="257"/>
            <ac:grpSpMk id="239" creationId="{D28D67FD-C232-415E-813A-C3606FBF8765}"/>
          </ac:grpSpMkLst>
        </pc:grpChg>
        <pc:grpChg chg="add mod">
          <ac:chgData name="Wang QL" userId="520397e4cf4a652e" providerId="LiveId" clId="{B40C041C-6247-427E-959B-99D10F312F85}" dt="2019-06-18T07:17:38.422" v="188" actId="1076"/>
          <ac:grpSpMkLst>
            <pc:docMk/>
            <pc:sldMk cId="1249924047" sldId="257"/>
            <ac:grpSpMk id="243" creationId="{3B0B49E2-77D1-4FF8-BC4E-789B902450F0}"/>
          </ac:grpSpMkLst>
        </pc:grpChg>
        <pc:grpChg chg="add mod">
          <ac:chgData name="Wang QL" userId="520397e4cf4a652e" providerId="LiveId" clId="{B40C041C-6247-427E-959B-99D10F312F85}" dt="2019-06-18T07:17:38.422" v="188" actId="1076"/>
          <ac:grpSpMkLst>
            <pc:docMk/>
            <pc:sldMk cId="1249924047" sldId="257"/>
            <ac:grpSpMk id="247" creationId="{E6B508F6-50AA-4603-9193-F9C8FC001E0B}"/>
          </ac:grpSpMkLst>
        </pc:grpChg>
        <pc:grpChg chg="add mod">
          <ac:chgData name="Wang QL" userId="520397e4cf4a652e" providerId="LiveId" clId="{B40C041C-6247-427E-959B-99D10F312F85}" dt="2019-06-18T07:17:38.422" v="188" actId="1076"/>
          <ac:grpSpMkLst>
            <pc:docMk/>
            <pc:sldMk cId="1249924047" sldId="257"/>
            <ac:grpSpMk id="269" creationId="{67B265BE-15AA-4BB5-84F7-361DF44BBBC8}"/>
          </ac:grpSpMkLst>
        </pc:grpChg>
        <pc:cxnChg chg="del mod">
          <ac:chgData name="Wang QL" userId="520397e4cf4a652e" providerId="LiveId" clId="{B40C041C-6247-427E-959B-99D10F312F85}" dt="2019-06-18T07:16:19.141" v="19" actId="478"/>
          <ac:cxnSpMkLst>
            <pc:docMk/>
            <pc:sldMk cId="1249924047" sldId="257"/>
            <ac:cxnSpMk id="28" creationId="{00000000-0000-0000-0000-000000000000}"/>
          </ac:cxnSpMkLst>
        </pc:cxnChg>
        <pc:cxnChg chg="del">
          <ac:chgData name="Wang QL" userId="520397e4cf4a652e" providerId="LiveId" clId="{B40C041C-6247-427E-959B-99D10F312F85}" dt="2019-06-18T07:16:19.141" v="19" actId="478"/>
          <ac:cxnSpMkLst>
            <pc:docMk/>
            <pc:sldMk cId="1249924047" sldId="257"/>
            <ac:cxnSpMk id="33" creationId="{00000000-0000-0000-0000-000000000000}"/>
          </ac:cxnSpMkLst>
        </pc:cxnChg>
        <pc:cxnChg chg="del">
          <ac:chgData name="Wang QL" userId="520397e4cf4a652e" providerId="LiveId" clId="{B40C041C-6247-427E-959B-99D10F312F85}" dt="2019-06-18T07:16:19.141" v="19" actId="478"/>
          <ac:cxnSpMkLst>
            <pc:docMk/>
            <pc:sldMk cId="1249924047" sldId="257"/>
            <ac:cxnSpMk id="53" creationId="{00000000-0000-0000-0000-000000000000}"/>
          </ac:cxnSpMkLst>
        </pc:cxnChg>
        <pc:cxnChg chg="del">
          <ac:chgData name="Wang QL" userId="520397e4cf4a652e" providerId="LiveId" clId="{B40C041C-6247-427E-959B-99D10F312F85}" dt="2019-06-18T07:16:19.141" v="19" actId="478"/>
          <ac:cxnSpMkLst>
            <pc:docMk/>
            <pc:sldMk cId="1249924047" sldId="257"/>
            <ac:cxnSpMk id="55" creationId="{00000000-0000-0000-0000-000000000000}"/>
          </ac:cxnSpMkLst>
        </pc:cxnChg>
        <pc:cxnChg chg="del">
          <ac:chgData name="Wang QL" userId="520397e4cf4a652e" providerId="LiveId" clId="{B40C041C-6247-427E-959B-99D10F312F85}" dt="2019-06-18T07:16:19.141" v="19" actId="478"/>
          <ac:cxnSpMkLst>
            <pc:docMk/>
            <pc:sldMk cId="1249924047" sldId="257"/>
            <ac:cxnSpMk id="57" creationId="{00000000-0000-0000-0000-000000000000}"/>
          </ac:cxnSpMkLst>
        </pc:cxnChg>
        <pc:cxnChg chg="del">
          <ac:chgData name="Wang QL" userId="520397e4cf4a652e" providerId="LiveId" clId="{B40C041C-6247-427E-959B-99D10F312F85}" dt="2019-06-18T07:16:19.141" v="19" actId="478"/>
          <ac:cxnSpMkLst>
            <pc:docMk/>
            <pc:sldMk cId="1249924047" sldId="257"/>
            <ac:cxnSpMk id="59" creationId="{00000000-0000-0000-0000-000000000000}"/>
          </ac:cxnSpMkLst>
        </pc:cxnChg>
        <pc:cxnChg chg="del">
          <ac:chgData name="Wang QL" userId="520397e4cf4a652e" providerId="LiveId" clId="{B40C041C-6247-427E-959B-99D10F312F85}" dt="2019-06-18T07:16:19.141" v="19" actId="478"/>
          <ac:cxnSpMkLst>
            <pc:docMk/>
            <pc:sldMk cId="1249924047" sldId="257"/>
            <ac:cxnSpMk id="61" creationId="{00000000-0000-0000-0000-000000000000}"/>
          </ac:cxnSpMkLst>
        </pc:cxnChg>
        <pc:cxnChg chg="del">
          <ac:chgData name="Wang QL" userId="520397e4cf4a652e" providerId="LiveId" clId="{B40C041C-6247-427E-959B-99D10F312F85}" dt="2019-06-18T07:16:19.141" v="19" actId="478"/>
          <ac:cxnSpMkLst>
            <pc:docMk/>
            <pc:sldMk cId="1249924047" sldId="257"/>
            <ac:cxnSpMk id="63" creationId="{00000000-0000-0000-0000-000000000000}"/>
          </ac:cxnSpMkLst>
        </pc:cxnChg>
        <pc:cxnChg chg="del mod">
          <ac:chgData name="Wang QL" userId="520397e4cf4a652e" providerId="LiveId" clId="{B40C041C-6247-427E-959B-99D10F312F85}" dt="2019-06-18T07:16:19.141" v="19" actId="478"/>
          <ac:cxnSpMkLst>
            <pc:docMk/>
            <pc:sldMk cId="1249924047" sldId="257"/>
            <ac:cxnSpMk id="207" creationId="{00000000-0000-0000-0000-000000000000}"/>
          </ac:cxnSpMkLst>
        </pc:cxnChg>
        <pc:cxnChg chg="add mod">
          <ac:chgData name="Wang QL" userId="520397e4cf4a652e" providerId="LiveId" clId="{B40C041C-6247-427E-959B-99D10F312F85}" dt="2019-06-18T07:17:38.422" v="188" actId="1076"/>
          <ac:cxnSpMkLst>
            <pc:docMk/>
            <pc:sldMk cId="1249924047" sldId="257"/>
            <ac:cxnSpMk id="208" creationId="{02F44AF4-E60D-4F24-9BA8-6185F8CEE13D}"/>
          </ac:cxnSpMkLst>
        </pc:cxnChg>
        <pc:cxnChg chg="del mod">
          <ac:chgData name="Wang QL" userId="520397e4cf4a652e" providerId="LiveId" clId="{B40C041C-6247-427E-959B-99D10F312F85}" dt="2019-06-18T07:16:19.141" v="19" actId="478"/>
          <ac:cxnSpMkLst>
            <pc:docMk/>
            <pc:sldMk cId="1249924047" sldId="257"/>
            <ac:cxnSpMk id="210" creationId="{00000000-0000-0000-0000-000000000000}"/>
          </ac:cxnSpMkLst>
        </pc:cxnChg>
        <pc:cxnChg chg="del mod">
          <ac:chgData name="Wang QL" userId="520397e4cf4a652e" providerId="LiveId" clId="{B40C041C-6247-427E-959B-99D10F312F85}" dt="2019-06-18T07:16:19.141" v="19" actId="478"/>
          <ac:cxnSpMkLst>
            <pc:docMk/>
            <pc:sldMk cId="1249924047" sldId="257"/>
            <ac:cxnSpMk id="211" creationId="{00000000-0000-0000-0000-000000000000}"/>
          </ac:cxnSpMkLst>
        </pc:cxnChg>
        <pc:cxnChg chg="del mod">
          <ac:chgData name="Wang QL" userId="520397e4cf4a652e" providerId="LiveId" clId="{B40C041C-6247-427E-959B-99D10F312F85}" dt="2019-06-18T07:16:19.141" v="19" actId="478"/>
          <ac:cxnSpMkLst>
            <pc:docMk/>
            <pc:sldMk cId="1249924047" sldId="257"/>
            <ac:cxnSpMk id="212" creationId="{00000000-0000-0000-0000-000000000000}"/>
          </ac:cxnSpMkLst>
        </pc:cxnChg>
        <pc:cxnChg chg="add mod">
          <ac:chgData name="Wang QL" userId="520397e4cf4a652e" providerId="LiveId" clId="{B40C041C-6247-427E-959B-99D10F312F85}" dt="2019-06-18T07:17:38.422" v="188" actId="1076"/>
          <ac:cxnSpMkLst>
            <pc:docMk/>
            <pc:sldMk cId="1249924047" sldId="257"/>
            <ac:cxnSpMk id="213" creationId="{C3B20DD0-76B0-459B-8855-8ADB5E9FC0A6}"/>
          </ac:cxnSpMkLst>
        </pc:cxnChg>
        <pc:cxnChg chg="add mod">
          <ac:chgData name="Wang QL" userId="520397e4cf4a652e" providerId="LiveId" clId="{B40C041C-6247-427E-959B-99D10F312F85}" dt="2019-06-18T07:17:38.422" v="188" actId="1076"/>
          <ac:cxnSpMkLst>
            <pc:docMk/>
            <pc:sldMk cId="1249924047" sldId="257"/>
            <ac:cxnSpMk id="215" creationId="{8ED16848-88F1-4B42-8D4A-F082FC83A19B}"/>
          </ac:cxnSpMkLst>
        </pc:cxnChg>
        <pc:cxnChg chg="add mod">
          <ac:chgData name="Wang QL" userId="520397e4cf4a652e" providerId="LiveId" clId="{B40C041C-6247-427E-959B-99D10F312F85}" dt="2019-06-18T07:17:38.422" v="188" actId="1076"/>
          <ac:cxnSpMkLst>
            <pc:docMk/>
            <pc:sldMk cId="1249924047" sldId="257"/>
            <ac:cxnSpMk id="217" creationId="{4707BD62-55DF-48B8-A0AF-0FC6084B3C08}"/>
          </ac:cxnSpMkLst>
        </pc:cxnChg>
        <pc:cxnChg chg="mod">
          <ac:chgData name="Wang QL" userId="520397e4cf4a652e" providerId="LiveId" clId="{B40C041C-6247-427E-959B-99D10F312F85}" dt="2019-06-18T07:17:02.172" v="124" actId="1035"/>
          <ac:cxnSpMkLst>
            <pc:docMk/>
            <pc:sldMk cId="1249924047" sldId="257"/>
            <ac:cxnSpMk id="218" creationId="{00000000-0000-0000-0000-000000000000}"/>
          </ac:cxnSpMkLst>
        </pc:cxnChg>
        <pc:cxnChg chg="add mod">
          <ac:chgData name="Wang QL" userId="520397e4cf4a652e" providerId="LiveId" clId="{B40C041C-6247-427E-959B-99D10F312F85}" dt="2019-06-18T07:17:38.422" v="188" actId="1076"/>
          <ac:cxnSpMkLst>
            <pc:docMk/>
            <pc:sldMk cId="1249924047" sldId="257"/>
            <ac:cxnSpMk id="220" creationId="{541B19F9-20A4-4FBD-9A95-30A9C88C6190}"/>
          </ac:cxnSpMkLst>
        </pc:cxnChg>
        <pc:cxnChg chg="add mod">
          <ac:chgData name="Wang QL" userId="520397e4cf4a652e" providerId="LiveId" clId="{B40C041C-6247-427E-959B-99D10F312F85}" dt="2019-06-18T07:17:38.422" v="188" actId="1076"/>
          <ac:cxnSpMkLst>
            <pc:docMk/>
            <pc:sldMk cId="1249924047" sldId="257"/>
            <ac:cxnSpMk id="222" creationId="{FB3FAC7A-1682-4E70-8B96-B5D67B2EF4F7}"/>
          </ac:cxnSpMkLst>
        </pc:cxnChg>
        <pc:cxnChg chg="add mod">
          <ac:chgData name="Wang QL" userId="520397e4cf4a652e" providerId="LiveId" clId="{B40C041C-6247-427E-959B-99D10F312F85}" dt="2019-06-18T07:17:38.422" v="188" actId="1076"/>
          <ac:cxnSpMkLst>
            <pc:docMk/>
            <pc:sldMk cId="1249924047" sldId="257"/>
            <ac:cxnSpMk id="224" creationId="{5CC07060-8035-41A3-BD63-B1FBB5FBE9FE}"/>
          </ac:cxnSpMkLst>
        </pc:cxnChg>
        <pc:cxnChg chg="add mod">
          <ac:chgData name="Wang QL" userId="520397e4cf4a652e" providerId="LiveId" clId="{B40C041C-6247-427E-959B-99D10F312F85}" dt="2019-06-18T07:17:38.422" v="188" actId="1076"/>
          <ac:cxnSpMkLst>
            <pc:docMk/>
            <pc:sldMk cId="1249924047" sldId="257"/>
            <ac:cxnSpMk id="233" creationId="{E1DE283A-3CB8-4466-8322-33800BF8CC8A}"/>
          </ac:cxnSpMkLst>
        </pc:cxnChg>
        <pc:cxnChg chg="del mod">
          <ac:chgData name="Wang QL" userId="520397e4cf4a652e" providerId="LiveId" clId="{B40C041C-6247-427E-959B-99D10F312F85}" dt="2019-06-18T07:16:51.766" v="89" actId="478"/>
          <ac:cxnSpMkLst>
            <pc:docMk/>
            <pc:sldMk cId="1249924047" sldId="257"/>
            <ac:cxnSpMk id="266" creationId="{00000000-0000-0000-0000-000000000000}"/>
          </ac:cxnSpMkLst>
        </pc:cxnChg>
        <pc:cxnChg chg="add mod">
          <ac:chgData name="Wang QL" userId="520397e4cf4a652e" providerId="LiveId" clId="{B40C041C-6247-427E-959B-99D10F312F85}" dt="2019-06-18T07:17:38.422" v="188" actId="1076"/>
          <ac:cxnSpMkLst>
            <pc:docMk/>
            <pc:sldMk cId="1249924047" sldId="257"/>
            <ac:cxnSpMk id="284" creationId="{974ADA04-CE37-4314-874B-2F3063017B90}"/>
          </ac:cxnSpMkLst>
        </pc:cxnChg>
        <pc:cxnChg chg="add mod">
          <ac:chgData name="Wang QL" userId="520397e4cf4a652e" providerId="LiveId" clId="{B40C041C-6247-427E-959B-99D10F312F85}" dt="2019-06-18T07:17:38.422" v="188" actId="1076"/>
          <ac:cxnSpMkLst>
            <pc:docMk/>
            <pc:sldMk cId="1249924047" sldId="257"/>
            <ac:cxnSpMk id="285" creationId="{297E1046-F5B8-4991-A1AA-9AC685E37122}"/>
          </ac:cxnSpMkLst>
        </pc:cxnChg>
        <pc:cxnChg chg="add mod">
          <ac:chgData name="Wang QL" userId="520397e4cf4a652e" providerId="LiveId" clId="{B40C041C-6247-427E-959B-99D10F312F85}" dt="2019-06-18T07:17:38.422" v="188" actId="1076"/>
          <ac:cxnSpMkLst>
            <pc:docMk/>
            <pc:sldMk cId="1249924047" sldId="257"/>
            <ac:cxnSpMk id="286" creationId="{596BDF61-D554-4E16-B059-792532EBEC14}"/>
          </ac:cxnSpMkLst>
        </pc:cxnChg>
        <pc:cxnChg chg="add mod">
          <ac:chgData name="Wang QL" userId="520397e4cf4a652e" providerId="LiveId" clId="{B40C041C-6247-427E-959B-99D10F312F85}" dt="2019-06-18T07:17:38.422" v="188" actId="1076"/>
          <ac:cxnSpMkLst>
            <pc:docMk/>
            <pc:sldMk cId="1249924047" sldId="257"/>
            <ac:cxnSpMk id="287" creationId="{8E26CB2B-4F27-4165-B743-12D11F572681}"/>
          </ac:cxnSpMkLst>
        </pc:cxnChg>
        <pc:cxnChg chg="add del mod">
          <ac:chgData name="Wang QL" userId="520397e4cf4a652e" providerId="LiveId" clId="{B40C041C-6247-427E-959B-99D10F312F85}" dt="2019-06-18T07:19:22.263" v="218" actId="478"/>
          <ac:cxnSpMkLst>
            <pc:docMk/>
            <pc:sldMk cId="1249924047" sldId="257"/>
            <ac:cxnSpMk id="289" creationId="{E7B4F6A8-4BA9-48FA-8AA4-76D128AD2758}"/>
          </ac:cxnSpMkLst>
        </pc:cxnChg>
        <pc:cxnChg chg="add mod ord">
          <ac:chgData name="Wang QL" userId="520397e4cf4a652e" providerId="LiveId" clId="{B40C041C-6247-427E-959B-99D10F312F85}" dt="2019-06-18T07:21:56.819" v="344" actId="167"/>
          <ac:cxnSpMkLst>
            <pc:docMk/>
            <pc:sldMk cId="1249924047" sldId="257"/>
            <ac:cxnSpMk id="291" creationId="{FCCD66A7-5546-425E-A614-7353784176E1}"/>
          </ac:cxnSpMkLst>
        </pc:cxnChg>
      </pc:sldChg>
      <pc:sldChg chg="add del">
        <pc:chgData name="Wang QL" userId="520397e4cf4a652e" providerId="LiveId" clId="{B40C041C-6247-427E-959B-99D10F312F85}" dt="2019-06-18T07:15:52.364" v="3"/>
        <pc:sldMkLst>
          <pc:docMk/>
          <pc:sldMk cId="4241137211" sldId="257"/>
        </pc:sldMkLst>
      </pc:sldChg>
    </pc:docChg>
  </pc:docChgLst>
  <pc:docChgLst>
    <pc:chgData name="Wang QL" userId="520397e4cf4a652e" providerId="LiveId" clId="{909AF5E3-8BFF-4A8D-AE1E-19886567F3B8}"/>
    <pc:docChg chg="modSld">
      <pc:chgData name="Wang QL" userId="520397e4cf4a652e" providerId="LiveId" clId="{909AF5E3-8BFF-4A8D-AE1E-19886567F3B8}" dt="2019-05-22T02:03:05.991" v="10" actId="1036"/>
      <pc:docMkLst>
        <pc:docMk/>
      </pc:docMkLst>
      <pc:sldChg chg="modSp">
        <pc:chgData name="Wang QL" userId="520397e4cf4a652e" providerId="LiveId" clId="{909AF5E3-8BFF-4A8D-AE1E-19886567F3B8}" dt="2019-05-22T02:03:05.991" v="10" actId="1036"/>
        <pc:sldMkLst>
          <pc:docMk/>
          <pc:sldMk cId="1456494834" sldId="256"/>
        </pc:sldMkLst>
        <pc:spChg chg="mod">
          <ac:chgData name="Wang QL" userId="520397e4cf4a652e" providerId="LiveId" clId="{909AF5E3-8BFF-4A8D-AE1E-19886567F3B8}" dt="2019-05-21T13:33:54.233" v="0" actId="2711"/>
          <ac:spMkLst>
            <pc:docMk/>
            <pc:sldMk cId="1456494834" sldId="256"/>
            <ac:spMk id="4" creationId="{00000000-0000-0000-0000-000000000000}"/>
          </ac:spMkLst>
        </pc:spChg>
        <pc:spChg chg="mod">
          <ac:chgData name="Wang QL" userId="520397e4cf4a652e" providerId="LiveId" clId="{909AF5E3-8BFF-4A8D-AE1E-19886567F3B8}" dt="2019-05-21T13:33:54.233" v="0" actId="2711"/>
          <ac:spMkLst>
            <pc:docMk/>
            <pc:sldMk cId="1456494834" sldId="256"/>
            <ac:spMk id="31" creationId="{00000000-0000-0000-0000-000000000000}"/>
          </ac:spMkLst>
        </pc:spChg>
        <pc:spChg chg="mod">
          <ac:chgData name="Wang QL" userId="520397e4cf4a652e" providerId="LiveId" clId="{909AF5E3-8BFF-4A8D-AE1E-19886567F3B8}" dt="2019-05-21T13:33:54.233" v="0" actId="2711"/>
          <ac:spMkLst>
            <pc:docMk/>
            <pc:sldMk cId="1456494834" sldId="256"/>
            <ac:spMk id="54" creationId="{00000000-0000-0000-0000-000000000000}"/>
          </ac:spMkLst>
        </pc:spChg>
        <pc:spChg chg="mod">
          <ac:chgData name="Wang QL" userId="520397e4cf4a652e" providerId="LiveId" clId="{909AF5E3-8BFF-4A8D-AE1E-19886567F3B8}" dt="2019-05-21T13:33:54.233" v="0" actId="2711"/>
          <ac:spMkLst>
            <pc:docMk/>
            <pc:sldMk cId="1456494834" sldId="256"/>
            <ac:spMk id="58" creationId="{00000000-0000-0000-0000-000000000000}"/>
          </ac:spMkLst>
        </pc:spChg>
        <pc:spChg chg="mod">
          <ac:chgData name="Wang QL" userId="520397e4cf4a652e" providerId="LiveId" clId="{909AF5E3-8BFF-4A8D-AE1E-19886567F3B8}" dt="2019-05-21T13:33:54.233" v="0" actId="2711"/>
          <ac:spMkLst>
            <pc:docMk/>
            <pc:sldMk cId="1456494834" sldId="256"/>
            <ac:spMk id="62" creationId="{00000000-0000-0000-0000-000000000000}"/>
          </ac:spMkLst>
        </pc:spChg>
        <pc:spChg chg="mod">
          <ac:chgData name="Wang QL" userId="520397e4cf4a652e" providerId="LiveId" clId="{909AF5E3-8BFF-4A8D-AE1E-19886567F3B8}" dt="2019-05-21T13:33:54.233" v="0" actId="2711"/>
          <ac:spMkLst>
            <pc:docMk/>
            <pc:sldMk cId="1456494834" sldId="256"/>
            <ac:spMk id="197" creationId="{00000000-0000-0000-0000-000000000000}"/>
          </ac:spMkLst>
        </pc:spChg>
        <pc:spChg chg="mod">
          <ac:chgData name="Wang QL" userId="520397e4cf4a652e" providerId="LiveId" clId="{909AF5E3-8BFF-4A8D-AE1E-19886567F3B8}" dt="2019-05-21T13:33:54.233" v="0" actId="2711"/>
          <ac:spMkLst>
            <pc:docMk/>
            <pc:sldMk cId="1456494834" sldId="256"/>
            <ac:spMk id="198" creationId="{00000000-0000-0000-0000-000000000000}"/>
          </ac:spMkLst>
        </pc:spChg>
        <pc:spChg chg="mod">
          <ac:chgData name="Wang QL" userId="520397e4cf4a652e" providerId="LiveId" clId="{909AF5E3-8BFF-4A8D-AE1E-19886567F3B8}" dt="2019-05-21T13:33:54.233" v="0" actId="2711"/>
          <ac:spMkLst>
            <pc:docMk/>
            <pc:sldMk cId="1456494834" sldId="256"/>
            <ac:spMk id="199" creationId="{00000000-0000-0000-0000-000000000000}"/>
          </ac:spMkLst>
        </pc:spChg>
        <pc:spChg chg="mod">
          <ac:chgData name="Wang QL" userId="520397e4cf4a652e" providerId="LiveId" clId="{909AF5E3-8BFF-4A8D-AE1E-19886567F3B8}" dt="2019-05-21T13:33:54.233" v="0" actId="2711"/>
          <ac:spMkLst>
            <pc:docMk/>
            <pc:sldMk cId="1456494834" sldId="256"/>
            <ac:spMk id="200" creationId="{00000000-0000-0000-0000-000000000000}"/>
          </ac:spMkLst>
        </pc:spChg>
        <pc:spChg chg="mod">
          <ac:chgData name="Wang QL" userId="520397e4cf4a652e" providerId="LiveId" clId="{909AF5E3-8BFF-4A8D-AE1E-19886567F3B8}" dt="2019-05-21T13:33:54.233" v="0" actId="2711"/>
          <ac:spMkLst>
            <pc:docMk/>
            <pc:sldMk cId="1456494834" sldId="256"/>
            <ac:spMk id="201" creationId="{00000000-0000-0000-0000-000000000000}"/>
          </ac:spMkLst>
        </pc:spChg>
        <pc:spChg chg="mod">
          <ac:chgData name="Wang QL" userId="520397e4cf4a652e" providerId="LiveId" clId="{909AF5E3-8BFF-4A8D-AE1E-19886567F3B8}" dt="2019-05-21T13:34:08.149" v="2" actId="1076"/>
          <ac:spMkLst>
            <pc:docMk/>
            <pc:sldMk cId="1456494834" sldId="256"/>
            <ac:spMk id="226" creationId="{00000000-0000-0000-0000-000000000000}"/>
          </ac:spMkLst>
        </pc:spChg>
        <pc:spChg chg="mod">
          <ac:chgData name="Wang QL" userId="520397e4cf4a652e" providerId="LiveId" clId="{909AF5E3-8BFF-4A8D-AE1E-19886567F3B8}" dt="2019-05-21T13:34:20.814" v="4" actId="1076"/>
          <ac:spMkLst>
            <pc:docMk/>
            <pc:sldMk cId="1456494834" sldId="256"/>
            <ac:spMk id="227" creationId="{00000000-0000-0000-0000-000000000000}"/>
          </ac:spMkLst>
        </pc:spChg>
        <pc:spChg chg="mod">
          <ac:chgData name="Wang QL" userId="520397e4cf4a652e" providerId="LiveId" clId="{909AF5E3-8BFF-4A8D-AE1E-19886567F3B8}" dt="2019-05-21T13:33:54.233" v="0" actId="2711"/>
          <ac:spMkLst>
            <pc:docMk/>
            <pc:sldMk cId="1456494834" sldId="256"/>
            <ac:spMk id="234" creationId="{00000000-0000-0000-0000-000000000000}"/>
          </ac:spMkLst>
        </pc:spChg>
        <pc:spChg chg="mod">
          <ac:chgData name="Wang QL" userId="520397e4cf4a652e" providerId="LiveId" clId="{909AF5E3-8BFF-4A8D-AE1E-19886567F3B8}" dt="2019-05-21T13:33:54.233" v="0" actId="2711"/>
          <ac:spMkLst>
            <pc:docMk/>
            <pc:sldMk cId="1456494834" sldId="256"/>
            <ac:spMk id="235" creationId="{00000000-0000-0000-0000-000000000000}"/>
          </ac:spMkLst>
        </pc:spChg>
        <pc:spChg chg="mod">
          <ac:chgData name="Wang QL" userId="520397e4cf4a652e" providerId="LiveId" clId="{909AF5E3-8BFF-4A8D-AE1E-19886567F3B8}" dt="2019-05-21T13:33:54.233" v="0" actId="2711"/>
          <ac:spMkLst>
            <pc:docMk/>
            <pc:sldMk cId="1456494834" sldId="256"/>
            <ac:spMk id="236" creationId="{00000000-0000-0000-0000-000000000000}"/>
          </ac:spMkLst>
        </pc:spChg>
        <pc:spChg chg="mod">
          <ac:chgData name="Wang QL" userId="520397e4cf4a652e" providerId="LiveId" clId="{909AF5E3-8BFF-4A8D-AE1E-19886567F3B8}" dt="2019-05-21T13:33:54.233" v="0" actId="2711"/>
          <ac:spMkLst>
            <pc:docMk/>
            <pc:sldMk cId="1456494834" sldId="256"/>
            <ac:spMk id="237" creationId="{00000000-0000-0000-0000-000000000000}"/>
          </ac:spMkLst>
        </pc:spChg>
        <pc:spChg chg="mod">
          <ac:chgData name="Wang QL" userId="520397e4cf4a652e" providerId="LiveId" clId="{909AF5E3-8BFF-4A8D-AE1E-19886567F3B8}" dt="2019-05-21T13:33:54.233" v="0" actId="2711"/>
          <ac:spMkLst>
            <pc:docMk/>
            <pc:sldMk cId="1456494834" sldId="256"/>
            <ac:spMk id="264" creationId="{00000000-0000-0000-0000-000000000000}"/>
          </ac:spMkLst>
        </pc:spChg>
        <pc:spChg chg="mod">
          <ac:chgData name="Wang QL" userId="520397e4cf4a652e" providerId="LiveId" clId="{909AF5E3-8BFF-4A8D-AE1E-19886567F3B8}" dt="2019-05-21T13:33:54.233" v="0" actId="2711"/>
          <ac:spMkLst>
            <pc:docMk/>
            <pc:sldMk cId="1456494834" sldId="256"/>
            <ac:spMk id="275" creationId="{00000000-0000-0000-0000-000000000000}"/>
          </ac:spMkLst>
        </pc:spChg>
        <pc:spChg chg="mod">
          <ac:chgData name="Wang QL" userId="520397e4cf4a652e" providerId="LiveId" clId="{909AF5E3-8BFF-4A8D-AE1E-19886567F3B8}" dt="2019-05-21T13:33:54.233" v="0" actId="2711"/>
          <ac:spMkLst>
            <pc:docMk/>
            <pc:sldMk cId="1456494834" sldId="256"/>
            <ac:spMk id="276" creationId="{00000000-0000-0000-0000-000000000000}"/>
          </ac:spMkLst>
        </pc:spChg>
        <pc:spChg chg="mod">
          <ac:chgData name="Wang QL" userId="520397e4cf4a652e" providerId="LiveId" clId="{909AF5E3-8BFF-4A8D-AE1E-19886567F3B8}" dt="2019-05-21T13:33:54.233" v="0" actId="2711"/>
          <ac:spMkLst>
            <pc:docMk/>
            <pc:sldMk cId="1456494834" sldId="256"/>
            <ac:spMk id="278" creationId="{00000000-0000-0000-0000-000000000000}"/>
          </ac:spMkLst>
        </pc:spChg>
        <pc:picChg chg="mod">
          <ac:chgData name="Wang QL" userId="520397e4cf4a652e" providerId="LiveId" clId="{909AF5E3-8BFF-4A8D-AE1E-19886567F3B8}" dt="2019-05-22T02:03:03.856" v="9" actId="1036"/>
          <ac:picMkLst>
            <pc:docMk/>
            <pc:sldMk cId="1456494834" sldId="256"/>
            <ac:picMk id="20" creationId="{00000000-0000-0000-0000-000000000000}"/>
          </ac:picMkLst>
        </pc:picChg>
        <pc:picChg chg="mod">
          <ac:chgData name="Wang QL" userId="520397e4cf4a652e" providerId="LiveId" clId="{909AF5E3-8BFF-4A8D-AE1E-19886567F3B8}" dt="2019-05-22T02:03:05.991" v="10" actId="1036"/>
          <ac:picMkLst>
            <pc:docMk/>
            <pc:sldMk cId="1456494834" sldId="256"/>
            <ac:picMk id="21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796F-401E-4EF2-8BA1-309E9B9C4F42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9B89-3BA3-4207-961C-AF840BEBD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25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796F-401E-4EF2-8BA1-309E9B9C4F42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9B89-3BA3-4207-961C-AF840BEBD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7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796F-401E-4EF2-8BA1-309E9B9C4F42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9B89-3BA3-4207-961C-AF840BEBD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0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796F-401E-4EF2-8BA1-309E9B9C4F42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9B89-3BA3-4207-961C-AF840BEBD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36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796F-401E-4EF2-8BA1-309E9B9C4F42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9B89-3BA3-4207-961C-AF840BEBD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38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796F-401E-4EF2-8BA1-309E9B9C4F42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9B89-3BA3-4207-961C-AF840BEBD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75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796F-401E-4EF2-8BA1-309E9B9C4F42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9B89-3BA3-4207-961C-AF840BEBD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66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796F-401E-4EF2-8BA1-309E9B9C4F42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9B89-3BA3-4207-961C-AF840BEBD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83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796F-401E-4EF2-8BA1-309E9B9C4F42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9B89-3BA3-4207-961C-AF840BEBD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33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796F-401E-4EF2-8BA1-309E9B9C4F42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9B89-3BA3-4207-961C-AF840BEBD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60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796F-401E-4EF2-8BA1-309E9B9C4F42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9B89-3BA3-4207-961C-AF840BEBD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42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7796F-401E-4EF2-8BA1-309E9B9C4F42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69B89-3BA3-4207-961C-AF840BEBD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22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1.png"/><Relationship Id="rId2" Type="http://schemas.openxmlformats.org/officeDocument/2006/relationships/image" Target="../media/image5.jpeg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5" Type="http://schemas.openxmlformats.org/officeDocument/2006/relationships/image" Target="../media/image3.jpeg"/><Relationship Id="rId4" Type="http://schemas.openxmlformats.org/officeDocument/2006/relationships/image" Target="../media/image7.jpeg"/><Relationship Id="rId1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2858852" y="1518341"/>
            <a:ext cx="677531" cy="2977539"/>
            <a:chOff x="3336962" y="1235413"/>
            <a:chExt cx="720000" cy="3164176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962" y="1965237"/>
              <a:ext cx="720000" cy="72000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962" y="2952936"/>
              <a:ext cx="720000" cy="72000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962" y="3679589"/>
              <a:ext cx="720000" cy="720000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962" y="1235413"/>
              <a:ext cx="720000" cy="720000"/>
            </a:xfrm>
            <a:prstGeom prst="rect">
              <a:avLst/>
            </a:prstGeom>
          </p:spPr>
        </p:pic>
      </p:grpSp>
      <p:cxnSp>
        <p:nvCxnSpPr>
          <p:cNvPr id="28" name="直接箭头连接符 27"/>
          <p:cNvCxnSpPr>
            <a:stCxn id="25" idx="3"/>
          </p:cNvCxnSpPr>
          <p:nvPr/>
        </p:nvCxnSpPr>
        <p:spPr>
          <a:xfrm flipV="1">
            <a:off x="3536384" y="1857107"/>
            <a:ext cx="2641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3800548" y="1680095"/>
            <a:ext cx="919622" cy="35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4720171" y="1865053"/>
            <a:ext cx="2641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984334" y="1706607"/>
            <a:ext cx="85399" cy="3224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3536384" y="2544749"/>
            <a:ext cx="2641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3800548" y="2367737"/>
            <a:ext cx="919622" cy="35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55" name="直接箭头连接符 54"/>
          <p:cNvCxnSpPr/>
          <p:nvPr/>
        </p:nvCxnSpPr>
        <p:spPr>
          <a:xfrm flipV="1">
            <a:off x="4720171" y="2552695"/>
            <a:ext cx="2641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984334" y="2394250"/>
            <a:ext cx="85399" cy="3224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3536384" y="3469761"/>
            <a:ext cx="2641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3800548" y="3292749"/>
            <a:ext cx="919622" cy="35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59" name="直接箭头连接符 58"/>
          <p:cNvCxnSpPr/>
          <p:nvPr/>
        </p:nvCxnSpPr>
        <p:spPr>
          <a:xfrm flipV="1">
            <a:off x="4720171" y="3477707"/>
            <a:ext cx="2641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984334" y="3319262"/>
            <a:ext cx="85399" cy="3224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3536384" y="4154921"/>
            <a:ext cx="2641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3800548" y="3977909"/>
            <a:ext cx="919622" cy="35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4720171" y="4162867"/>
            <a:ext cx="2641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4984334" y="4004422"/>
            <a:ext cx="85399" cy="3224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grpSp>
        <p:nvGrpSpPr>
          <p:cNvPr id="68" name="组合 67"/>
          <p:cNvGrpSpPr/>
          <p:nvPr/>
        </p:nvGrpSpPr>
        <p:grpSpPr>
          <a:xfrm>
            <a:off x="3176106" y="2899421"/>
            <a:ext cx="43022" cy="208841"/>
            <a:chOff x="5765006" y="3074194"/>
            <a:chExt cx="45719" cy="221931"/>
          </a:xfrm>
        </p:grpSpPr>
        <p:sp>
          <p:nvSpPr>
            <p:cNvPr id="65" name="椭圆 64"/>
            <p:cNvSpPr/>
            <p:nvPr/>
          </p:nvSpPr>
          <p:spPr>
            <a:xfrm>
              <a:off x="5765006" y="30741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66" name="椭圆 65"/>
            <p:cNvSpPr/>
            <p:nvPr/>
          </p:nvSpPr>
          <p:spPr>
            <a:xfrm>
              <a:off x="5765006" y="31623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67" name="椭圆 66"/>
            <p:cNvSpPr/>
            <p:nvPr/>
          </p:nvSpPr>
          <p:spPr>
            <a:xfrm>
              <a:off x="5765006" y="325040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260359" y="2899420"/>
            <a:ext cx="43022" cy="208841"/>
            <a:chOff x="4476583" y="3080335"/>
            <a:chExt cx="45719" cy="221931"/>
          </a:xfrm>
        </p:grpSpPr>
        <p:sp>
          <p:nvSpPr>
            <p:cNvPr id="71" name="椭圆 70"/>
            <p:cNvSpPr/>
            <p:nvPr/>
          </p:nvSpPr>
          <p:spPr>
            <a:xfrm>
              <a:off x="4476583" y="308033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72" name="椭圆 71"/>
            <p:cNvSpPr/>
            <p:nvPr/>
          </p:nvSpPr>
          <p:spPr>
            <a:xfrm>
              <a:off x="4476583" y="31684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73" name="椭圆 72"/>
            <p:cNvSpPr/>
            <p:nvPr/>
          </p:nvSpPr>
          <p:spPr>
            <a:xfrm>
              <a:off x="4476583" y="325654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5007689" y="2899740"/>
            <a:ext cx="43022" cy="208841"/>
            <a:chOff x="5468091" y="3074874"/>
            <a:chExt cx="45719" cy="221931"/>
          </a:xfrm>
        </p:grpSpPr>
        <p:sp>
          <p:nvSpPr>
            <p:cNvPr id="75" name="椭圆 74"/>
            <p:cNvSpPr/>
            <p:nvPr/>
          </p:nvSpPr>
          <p:spPr>
            <a:xfrm>
              <a:off x="5468091" y="307487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76" name="椭圆 75"/>
            <p:cNvSpPr/>
            <p:nvPr/>
          </p:nvSpPr>
          <p:spPr>
            <a:xfrm>
              <a:off x="5468091" y="31629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77" name="椭圆 76"/>
            <p:cNvSpPr/>
            <p:nvPr/>
          </p:nvSpPr>
          <p:spPr>
            <a:xfrm>
              <a:off x="5468091" y="325108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5715632" y="2268028"/>
            <a:ext cx="344335" cy="1471620"/>
            <a:chOff x="6223000" y="2259487"/>
            <a:chExt cx="365919" cy="1563864"/>
          </a:xfrm>
        </p:grpSpPr>
        <p:sp>
          <p:nvSpPr>
            <p:cNvPr id="79" name="椭圆 78"/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87" name="椭圆 86"/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90" name="椭圆 89"/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117" name="组合 116"/>
          <p:cNvGrpSpPr/>
          <p:nvPr/>
        </p:nvGrpSpPr>
        <p:grpSpPr>
          <a:xfrm>
            <a:off x="3005766" y="4918092"/>
            <a:ext cx="1711714" cy="913761"/>
            <a:chOff x="1172124" y="5432144"/>
            <a:chExt cx="1819007" cy="971037"/>
          </a:xfrm>
        </p:grpSpPr>
        <p:sp>
          <p:nvSpPr>
            <p:cNvPr id="98" name="矩形 97"/>
            <p:cNvSpPr/>
            <p:nvPr/>
          </p:nvSpPr>
          <p:spPr>
            <a:xfrm>
              <a:off x="1172124" y="5432144"/>
              <a:ext cx="1819007" cy="97103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99" name="椭圆 98"/>
            <p:cNvSpPr>
              <a:spLocks noChangeAspect="1"/>
            </p:cNvSpPr>
            <p:nvPr/>
          </p:nvSpPr>
          <p:spPr>
            <a:xfrm>
              <a:off x="1241238" y="5505765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>
              <a:off x="1241238" y="5801160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1" name="椭圆 100"/>
            <p:cNvSpPr>
              <a:spLocks noChangeAspect="1"/>
            </p:cNvSpPr>
            <p:nvPr/>
          </p:nvSpPr>
          <p:spPr>
            <a:xfrm>
              <a:off x="1241238" y="6096555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2" name="椭圆 101"/>
            <p:cNvSpPr>
              <a:spLocks noChangeAspect="1"/>
            </p:cNvSpPr>
            <p:nvPr/>
          </p:nvSpPr>
          <p:spPr>
            <a:xfrm>
              <a:off x="1532125" y="5505765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3" name="椭圆 102"/>
            <p:cNvSpPr>
              <a:spLocks noChangeAspect="1"/>
            </p:cNvSpPr>
            <p:nvPr/>
          </p:nvSpPr>
          <p:spPr>
            <a:xfrm>
              <a:off x="1532125" y="5801160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4" name="椭圆 103"/>
            <p:cNvSpPr>
              <a:spLocks noChangeAspect="1"/>
            </p:cNvSpPr>
            <p:nvPr/>
          </p:nvSpPr>
          <p:spPr>
            <a:xfrm>
              <a:off x="1532125" y="6096555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>
              <a:off x="1823012" y="550576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6" name="椭圆 105"/>
            <p:cNvSpPr>
              <a:spLocks noChangeAspect="1"/>
            </p:cNvSpPr>
            <p:nvPr/>
          </p:nvSpPr>
          <p:spPr>
            <a:xfrm>
              <a:off x="1823012" y="5801160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7" name="椭圆 106"/>
            <p:cNvSpPr>
              <a:spLocks noChangeAspect="1"/>
            </p:cNvSpPr>
            <p:nvPr/>
          </p:nvSpPr>
          <p:spPr>
            <a:xfrm>
              <a:off x="1823012" y="609655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8" name="椭圆 107"/>
            <p:cNvSpPr>
              <a:spLocks noChangeAspect="1"/>
            </p:cNvSpPr>
            <p:nvPr/>
          </p:nvSpPr>
          <p:spPr>
            <a:xfrm>
              <a:off x="2113899" y="550576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9" name="椭圆 108"/>
            <p:cNvSpPr>
              <a:spLocks noChangeAspect="1"/>
            </p:cNvSpPr>
            <p:nvPr/>
          </p:nvSpPr>
          <p:spPr>
            <a:xfrm>
              <a:off x="2113899" y="5801160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0" name="椭圆 109"/>
            <p:cNvSpPr>
              <a:spLocks noChangeAspect="1"/>
            </p:cNvSpPr>
            <p:nvPr/>
          </p:nvSpPr>
          <p:spPr>
            <a:xfrm>
              <a:off x="2113899" y="609655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1" name="椭圆 110"/>
            <p:cNvSpPr>
              <a:spLocks noChangeAspect="1"/>
            </p:cNvSpPr>
            <p:nvPr/>
          </p:nvSpPr>
          <p:spPr>
            <a:xfrm>
              <a:off x="2404786" y="5505765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2" name="椭圆 111"/>
            <p:cNvSpPr>
              <a:spLocks noChangeAspect="1"/>
            </p:cNvSpPr>
            <p:nvPr/>
          </p:nvSpPr>
          <p:spPr>
            <a:xfrm>
              <a:off x="2404786" y="5801160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3" name="椭圆 112"/>
            <p:cNvSpPr>
              <a:spLocks noChangeAspect="1"/>
            </p:cNvSpPr>
            <p:nvPr/>
          </p:nvSpPr>
          <p:spPr>
            <a:xfrm>
              <a:off x="2404786" y="6096555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4" name="椭圆 113"/>
            <p:cNvSpPr>
              <a:spLocks noChangeAspect="1"/>
            </p:cNvSpPr>
            <p:nvPr/>
          </p:nvSpPr>
          <p:spPr>
            <a:xfrm>
              <a:off x="2693649" y="5505765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5" name="椭圆 114"/>
            <p:cNvSpPr>
              <a:spLocks noChangeAspect="1"/>
            </p:cNvSpPr>
            <p:nvPr/>
          </p:nvSpPr>
          <p:spPr>
            <a:xfrm>
              <a:off x="2693649" y="5801160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6" name="椭圆 115"/>
            <p:cNvSpPr>
              <a:spLocks noChangeAspect="1"/>
            </p:cNvSpPr>
            <p:nvPr/>
          </p:nvSpPr>
          <p:spPr>
            <a:xfrm>
              <a:off x="2693649" y="6096555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5708638" y="4633877"/>
            <a:ext cx="344335" cy="1471620"/>
            <a:chOff x="6223000" y="2259487"/>
            <a:chExt cx="365919" cy="1563864"/>
          </a:xfrm>
        </p:grpSpPr>
        <p:sp>
          <p:nvSpPr>
            <p:cNvPr id="120" name="椭圆 119"/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1" name="圆角矩形 120"/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2" name="椭圆 121"/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3" name="椭圆 122"/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4" name="椭圆 123"/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126" name="椭圆 125"/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139" name="组合 138"/>
          <p:cNvGrpSpPr/>
          <p:nvPr/>
        </p:nvGrpSpPr>
        <p:grpSpPr>
          <a:xfrm>
            <a:off x="5715632" y="527497"/>
            <a:ext cx="344335" cy="581208"/>
            <a:chOff x="6220408" y="211036"/>
            <a:chExt cx="365919" cy="617639"/>
          </a:xfrm>
        </p:grpSpPr>
        <p:sp>
          <p:nvSpPr>
            <p:cNvPr id="130" name="椭圆 129"/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31" name="圆角矩形 130"/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32" name="椭圆 131"/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7245303" y="2072634"/>
            <a:ext cx="344335" cy="1471620"/>
            <a:chOff x="6223000" y="2259487"/>
            <a:chExt cx="365919" cy="1563864"/>
          </a:xfrm>
        </p:grpSpPr>
        <p:sp>
          <p:nvSpPr>
            <p:cNvPr id="141" name="椭圆 140"/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42" name="圆角矩形 141"/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43" name="椭圆 142"/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44" name="椭圆 143"/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45" name="椭圆 144"/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146" name="组合 145"/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147" name="椭圆 146"/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49" name="椭圆 148"/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150" name="组合 149"/>
          <p:cNvGrpSpPr/>
          <p:nvPr/>
        </p:nvGrpSpPr>
        <p:grpSpPr>
          <a:xfrm>
            <a:off x="7242863" y="3650012"/>
            <a:ext cx="344335" cy="1471620"/>
            <a:chOff x="6223000" y="2259487"/>
            <a:chExt cx="365919" cy="1563864"/>
          </a:xfrm>
        </p:grpSpPr>
        <p:sp>
          <p:nvSpPr>
            <p:cNvPr id="151" name="椭圆 150"/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2" name="圆角矩形 151"/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3" name="椭圆 152"/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4" name="椭圆 153"/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5" name="椭圆 154"/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156" name="组合 155"/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157" name="椭圆 156"/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59" name="椭圆 158"/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160" name="组合 159"/>
          <p:cNvGrpSpPr/>
          <p:nvPr/>
        </p:nvGrpSpPr>
        <p:grpSpPr>
          <a:xfrm>
            <a:off x="7242863" y="1409129"/>
            <a:ext cx="344335" cy="581208"/>
            <a:chOff x="6220408" y="211036"/>
            <a:chExt cx="365919" cy="617639"/>
          </a:xfrm>
        </p:grpSpPr>
        <p:sp>
          <p:nvSpPr>
            <p:cNvPr id="161" name="椭圆 160"/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62" name="圆角矩形 161"/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63" name="椭圆 162"/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sp>
        <p:nvSpPr>
          <p:cNvPr id="164" name="圆角矩形 163"/>
          <p:cNvSpPr/>
          <p:nvPr/>
        </p:nvSpPr>
        <p:spPr>
          <a:xfrm>
            <a:off x="7158154" y="1332783"/>
            <a:ext cx="510901" cy="387258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grpSp>
        <p:nvGrpSpPr>
          <p:cNvPr id="190" name="组合 189"/>
          <p:cNvGrpSpPr/>
          <p:nvPr/>
        </p:nvGrpSpPr>
        <p:grpSpPr>
          <a:xfrm>
            <a:off x="7898687" y="2777058"/>
            <a:ext cx="575038" cy="998087"/>
            <a:chOff x="8597454" y="2944502"/>
            <a:chExt cx="611082" cy="1060649"/>
          </a:xfrm>
        </p:grpSpPr>
        <p:cxnSp>
          <p:nvCxnSpPr>
            <p:cNvPr id="169" name="直接箭头连接符 168"/>
            <p:cNvCxnSpPr/>
            <p:nvPr/>
          </p:nvCxnSpPr>
          <p:spPr>
            <a:xfrm flipV="1">
              <a:off x="8598936" y="2944502"/>
              <a:ext cx="6096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/>
            <p:cNvCxnSpPr/>
            <p:nvPr/>
          </p:nvCxnSpPr>
          <p:spPr>
            <a:xfrm flipV="1">
              <a:off x="8597454" y="3473649"/>
              <a:ext cx="6096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/>
            <p:nvPr/>
          </p:nvCxnSpPr>
          <p:spPr>
            <a:xfrm flipV="1">
              <a:off x="8597454" y="4005150"/>
              <a:ext cx="6096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组合 175"/>
          <p:cNvGrpSpPr/>
          <p:nvPr/>
        </p:nvGrpSpPr>
        <p:grpSpPr>
          <a:xfrm>
            <a:off x="8630457" y="2599598"/>
            <a:ext cx="344335" cy="1471620"/>
            <a:chOff x="6223000" y="2259487"/>
            <a:chExt cx="365919" cy="1563864"/>
          </a:xfrm>
        </p:grpSpPr>
        <p:sp>
          <p:nvSpPr>
            <p:cNvPr id="177" name="椭圆 176"/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78" name="圆角矩形 177"/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79" name="椭圆 178"/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80" name="椭圆 179"/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81" name="椭圆 180"/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182" name="组合 181"/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183" name="椭圆 182"/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84" name="椭圆 183"/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186" name="组合 185"/>
          <p:cNvGrpSpPr/>
          <p:nvPr/>
        </p:nvGrpSpPr>
        <p:grpSpPr>
          <a:xfrm>
            <a:off x="9683901" y="3019449"/>
            <a:ext cx="344335" cy="581208"/>
            <a:chOff x="6220408" y="211036"/>
            <a:chExt cx="365919" cy="617639"/>
          </a:xfrm>
        </p:grpSpPr>
        <p:sp>
          <p:nvSpPr>
            <p:cNvPr id="187" name="椭圆 186"/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88" name="圆角矩形 187"/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89" name="椭圆 188"/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38489" y="2291668"/>
            <a:ext cx="1429574" cy="113492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000000001</a:t>
            </a:r>
          </a:p>
          <a:p>
            <a:r>
              <a:rPr lang="zh-CN" altLang="en-US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男</a:t>
            </a:r>
            <a:endParaRPr lang="en-US" altLang="zh-CN" sz="1129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1999/10/29</a:t>
            </a:r>
          </a:p>
          <a:p>
            <a:r>
              <a:rPr lang="zh-CN" altLang="en-US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咳嗽发热、畏寒、活动后气促伴心悸</a:t>
            </a:r>
            <a:r>
              <a:rPr lang="en-US" altLang="zh-CN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余天。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594304" y="3544559"/>
            <a:ext cx="677531" cy="677531"/>
            <a:chOff x="720000" y="1620000"/>
            <a:chExt cx="720000" cy="7200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00" y="1620000"/>
              <a:ext cx="540000" cy="540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000" y="1656000"/>
              <a:ext cx="540000" cy="5400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00" y="1692000"/>
              <a:ext cx="540000" cy="5400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000" y="1728000"/>
              <a:ext cx="540000" cy="54000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000" y="1764000"/>
              <a:ext cx="540000" cy="54000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000" y="1800000"/>
              <a:ext cx="540000" cy="540000"/>
            </a:xfrm>
            <a:prstGeom prst="rect">
              <a:avLst/>
            </a:prstGeom>
          </p:spPr>
        </p:pic>
      </p:grpSp>
      <p:sp>
        <p:nvSpPr>
          <p:cNvPr id="191" name="矩形 190"/>
          <p:cNvSpPr/>
          <p:nvPr/>
        </p:nvSpPr>
        <p:spPr>
          <a:xfrm>
            <a:off x="170404" y="2153144"/>
            <a:ext cx="1566454" cy="223186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194" name="圆角右箭头 193"/>
          <p:cNvSpPr/>
          <p:nvPr/>
        </p:nvSpPr>
        <p:spPr>
          <a:xfrm>
            <a:off x="857042" y="598687"/>
            <a:ext cx="4673990" cy="1453805"/>
          </a:xfrm>
          <a:prstGeom prst="bentArrow">
            <a:avLst>
              <a:gd name="adj1" fmla="val 13286"/>
              <a:gd name="adj2" fmla="val 13902"/>
              <a:gd name="adj3" fmla="val 25617"/>
              <a:gd name="adj4" fmla="val 4375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>
              <a:solidFill>
                <a:schemeClr val="tx1"/>
              </a:solidFill>
            </a:endParaRPr>
          </a:p>
        </p:txBody>
      </p:sp>
      <p:sp>
        <p:nvSpPr>
          <p:cNvPr id="195" name="圆角右箭头 194"/>
          <p:cNvSpPr/>
          <p:nvPr/>
        </p:nvSpPr>
        <p:spPr>
          <a:xfrm flipV="1">
            <a:off x="857041" y="4616375"/>
            <a:ext cx="2066868" cy="926936"/>
          </a:xfrm>
          <a:prstGeom prst="bentArrow">
            <a:avLst>
              <a:gd name="adj1" fmla="val 20500"/>
              <a:gd name="adj2" fmla="val 21711"/>
              <a:gd name="adj3" fmla="val 29934"/>
              <a:gd name="adj4" fmla="val 4375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>
              <a:solidFill>
                <a:schemeClr val="tx1"/>
              </a:solidFill>
            </a:endParaRPr>
          </a:p>
        </p:txBody>
      </p:sp>
      <p:sp>
        <p:nvSpPr>
          <p:cNvPr id="196" name="右箭头 195"/>
          <p:cNvSpPr/>
          <p:nvPr/>
        </p:nvSpPr>
        <p:spPr>
          <a:xfrm>
            <a:off x="1850716" y="2968874"/>
            <a:ext cx="923207" cy="416065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197" name="文本框 196"/>
          <p:cNvSpPr txBox="1"/>
          <p:nvPr/>
        </p:nvSpPr>
        <p:spPr>
          <a:xfrm>
            <a:off x="3071253" y="304417"/>
            <a:ext cx="1511402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Gender</a:t>
            </a:r>
            <a:endParaRPr lang="zh-CN" altLang="en-US" sz="160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1888107" y="2336725"/>
            <a:ext cx="797766" cy="585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slices</a:t>
            </a:r>
            <a:endParaRPr lang="zh-CN" altLang="en-US" sz="160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1785312" y="4808127"/>
            <a:ext cx="1350156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Complants</a:t>
            </a:r>
          </a:p>
        </p:txBody>
      </p:sp>
      <p:sp>
        <p:nvSpPr>
          <p:cNvPr id="200" name="文本框 199"/>
          <p:cNvSpPr txBox="1"/>
          <p:nvPr/>
        </p:nvSpPr>
        <p:spPr>
          <a:xfrm>
            <a:off x="3344534" y="5901131"/>
            <a:ext cx="111628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</a:p>
        </p:txBody>
      </p:sp>
      <p:sp>
        <p:nvSpPr>
          <p:cNvPr id="201" name="文本框 200"/>
          <p:cNvSpPr txBox="1"/>
          <p:nvPr/>
        </p:nvSpPr>
        <p:spPr>
          <a:xfrm>
            <a:off x="6643286" y="5211295"/>
            <a:ext cx="1553169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</a:t>
            </a:r>
          </a:p>
        </p:txBody>
      </p:sp>
      <p:cxnSp>
        <p:nvCxnSpPr>
          <p:cNvPr id="203" name="直接箭头连接符 202"/>
          <p:cNvCxnSpPr/>
          <p:nvPr/>
        </p:nvCxnSpPr>
        <p:spPr>
          <a:xfrm flipV="1">
            <a:off x="9065180" y="3440657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/>
          <p:nvPr/>
        </p:nvCxnSpPr>
        <p:spPr>
          <a:xfrm flipV="1">
            <a:off x="9065180" y="3183072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>
            <a:endCxn id="78" idx="1"/>
          </p:cNvCxnSpPr>
          <p:nvPr/>
        </p:nvCxnSpPr>
        <p:spPr>
          <a:xfrm>
            <a:off x="5102954" y="1870086"/>
            <a:ext cx="612676" cy="11337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>
            <a:endCxn id="78" idx="1"/>
          </p:cNvCxnSpPr>
          <p:nvPr/>
        </p:nvCxnSpPr>
        <p:spPr>
          <a:xfrm>
            <a:off x="5104140" y="2556700"/>
            <a:ext cx="611491" cy="4471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endCxn id="78" idx="1"/>
          </p:cNvCxnSpPr>
          <p:nvPr/>
        </p:nvCxnSpPr>
        <p:spPr>
          <a:xfrm flipV="1">
            <a:off x="5103646" y="3003839"/>
            <a:ext cx="611984" cy="4740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>
            <a:endCxn id="78" idx="1"/>
          </p:cNvCxnSpPr>
          <p:nvPr/>
        </p:nvCxnSpPr>
        <p:spPr>
          <a:xfrm flipV="1">
            <a:off x="5103646" y="3003839"/>
            <a:ext cx="611984" cy="11591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/>
          <p:cNvCxnSpPr>
            <a:stCxn id="98" idx="3"/>
            <a:endCxn id="121" idx="1"/>
          </p:cNvCxnSpPr>
          <p:nvPr/>
        </p:nvCxnSpPr>
        <p:spPr>
          <a:xfrm flipV="1">
            <a:off x="4717481" y="5369688"/>
            <a:ext cx="991157" cy="52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文本框 225"/>
          <p:cNvSpPr txBox="1"/>
          <p:nvPr/>
        </p:nvSpPr>
        <p:spPr>
          <a:xfrm>
            <a:off x="5498003" y="3811842"/>
            <a:ext cx="777844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227" name="文本框 226"/>
          <p:cNvSpPr txBox="1"/>
          <p:nvPr/>
        </p:nvSpPr>
        <p:spPr>
          <a:xfrm>
            <a:off x="5484741" y="6151533"/>
            <a:ext cx="801240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228" name="右箭头 227"/>
          <p:cNvSpPr/>
          <p:nvPr/>
        </p:nvSpPr>
        <p:spPr>
          <a:xfrm rot="3069870">
            <a:off x="5951024" y="1186547"/>
            <a:ext cx="1290697" cy="31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229" name="右箭头 228"/>
          <p:cNvSpPr/>
          <p:nvPr/>
        </p:nvSpPr>
        <p:spPr>
          <a:xfrm rot="18614838">
            <a:off x="5931605" y="4812385"/>
            <a:ext cx="1290697" cy="31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230" name="右箭头 229"/>
          <p:cNvSpPr/>
          <p:nvPr/>
        </p:nvSpPr>
        <p:spPr>
          <a:xfrm>
            <a:off x="6145668" y="2839811"/>
            <a:ext cx="878740" cy="31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231" name="矩形 230"/>
          <p:cNvSpPr/>
          <p:nvPr/>
        </p:nvSpPr>
        <p:spPr>
          <a:xfrm>
            <a:off x="1792252" y="304417"/>
            <a:ext cx="4851035" cy="6301700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232" name="矩形 231"/>
          <p:cNvSpPr/>
          <p:nvPr/>
        </p:nvSpPr>
        <p:spPr>
          <a:xfrm>
            <a:off x="6754763" y="304417"/>
            <a:ext cx="3875139" cy="6301700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234" name="文本框 233"/>
          <p:cNvSpPr txBox="1"/>
          <p:nvPr/>
        </p:nvSpPr>
        <p:spPr>
          <a:xfrm>
            <a:off x="3202860" y="6711313"/>
            <a:ext cx="2106766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Learning</a:t>
            </a:r>
          </a:p>
        </p:txBody>
      </p:sp>
      <p:sp>
        <p:nvSpPr>
          <p:cNvPr id="235" name="文本框 234"/>
          <p:cNvSpPr txBox="1"/>
          <p:nvPr/>
        </p:nvSpPr>
        <p:spPr>
          <a:xfrm>
            <a:off x="7434103" y="6711313"/>
            <a:ext cx="2106766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236" name="文本框 235"/>
          <p:cNvSpPr txBox="1"/>
          <p:nvPr/>
        </p:nvSpPr>
        <p:spPr>
          <a:xfrm>
            <a:off x="7642580" y="3974880"/>
            <a:ext cx="1028381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sp>
        <p:nvSpPr>
          <p:cNvPr id="237" name="文本框 236"/>
          <p:cNvSpPr txBox="1"/>
          <p:nvPr/>
        </p:nvSpPr>
        <p:spPr>
          <a:xfrm>
            <a:off x="8908649" y="3663008"/>
            <a:ext cx="1028381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grpSp>
        <p:nvGrpSpPr>
          <p:cNvPr id="248" name="组合 247"/>
          <p:cNvGrpSpPr/>
          <p:nvPr/>
        </p:nvGrpSpPr>
        <p:grpSpPr>
          <a:xfrm>
            <a:off x="8627983" y="870340"/>
            <a:ext cx="344335" cy="1471620"/>
            <a:chOff x="6223000" y="2259487"/>
            <a:chExt cx="365919" cy="1563864"/>
          </a:xfrm>
        </p:grpSpPr>
        <p:sp>
          <p:nvSpPr>
            <p:cNvPr id="249" name="椭圆 248"/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50" name="圆角矩形 249"/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51" name="椭圆 250"/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52" name="椭圆 251"/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53" name="椭圆 252"/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254" name="组合 253"/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255" name="椭圆 254"/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256" name="椭圆 255"/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257" name="椭圆 256"/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258" name="组合 257"/>
          <p:cNvGrpSpPr/>
          <p:nvPr/>
        </p:nvGrpSpPr>
        <p:grpSpPr>
          <a:xfrm>
            <a:off x="9681427" y="1290191"/>
            <a:ext cx="344335" cy="581208"/>
            <a:chOff x="6220408" y="211036"/>
            <a:chExt cx="365919" cy="617639"/>
          </a:xfrm>
        </p:grpSpPr>
        <p:sp>
          <p:nvSpPr>
            <p:cNvPr id="259" name="椭圆 258"/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60" name="圆角矩形 259"/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61" name="椭圆 260"/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cxnSp>
        <p:nvCxnSpPr>
          <p:cNvPr id="262" name="直接箭头连接符 261"/>
          <p:cNvCxnSpPr/>
          <p:nvPr/>
        </p:nvCxnSpPr>
        <p:spPr>
          <a:xfrm flipV="1">
            <a:off x="9062706" y="1711399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/>
          <p:cNvCxnSpPr/>
          <p:nvPr/>
        </p:nvCxnSpPr>
        <p:spPr>
          <a:xfrm flipV="1">
            <a:off x="9062706" y="1453814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文本框 263"/>
          <p:cNvSpPr txBox="1"/>
          <p:nvPr/>
        </p:nvSpPr>
        <p:spPr>
          <a:xfrm>
            <a:off x="8906175" y="1933750"/>
            <a:ext cx="1028381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cxnSp>
        <p:nvCxnSpPr>
          <p:cNvPr id="266" name="肘形连接符 265"/>
          <p:cNvCxnSpPr>
            <a:cxnSpLocks/>
            <a:endCxn id="250" idx="1"/>
          </p:cNvCxnSpPr>
          <p:nvPr/>
        </p:nvCxnSpPr>
        <p:spPr>
          <a:xfrm flipV="1">
            <a:off x="6059967" y="1606150"/>
            <a:ext cx="2568016" cy="977813"/>
          </a:xfrm>
          <a:prstGeom prst="bentConnector3">
            <a:avLst>
              <a:gd name="adj1" fmla="val 80814"/>
            </a:avLst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文本框 274"/>
          <p:cNvSpPr txBox="1"/>
          <p:nvPr/>
        </p:nvSpPr>
        <p:spPr>
          <a:xfrm>
            <a:off x="9494525" y="2629561"/>
            <a:ext cx="713263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6" name="文本框 275"/>
          <p:cNvSpPr txBox="1"/>
          <p:nvPr/>
        </p:nvSpPr>
        <p:spPr>
          <a:xfrm>
            <a:off x="9494524" y="957468"/>
            <a:ext cx="713263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/>
              <p:cNvSpPr txBox="1"/>
              <p:nvPr/>
            </p:nvSpPr>
            <p:spPr>
              <a:xfrm>
                <a:off x="7047182" y="6129249"/>
                <a:ext cx="28800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m:rPr>
                          <m:nor/>
                        </m:rPr>
                        <a:rPr lang="el-GR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Φ</m:t>
                      </m:r>
                      <m:r>
                        <m:rPr>
                          <m:nor/>
                        </m:rP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m:rPr>
                          <m:nor/>
                        </m:rPr>
                        <a:rPr lang="el-GR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Φ</m:t>
                      </m:r>
                      <m:r>
                        <m:rPr>
                          <m:nor/>
                        </m:rP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8" name="文本框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182" y="6129249"/>
                <a:ext cx="2880019" cy="276999"/>
              </a:xfrm>
              <a:prstGeom prst="rect">
                <a:avLst/>
              </a:prstGeom>
              <a:blipFill>
                <a:blip r:embed="rId12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0" name="肘形连接符 279"/>
          <p:cNvCxnSpPr>
            <a:cxnSpLocks/>
            <a:stCxn id="276" idx="3"/>
            <a:endCxn id="278" idx="0"/>
          </p:cNvCxnSpPr>
          <p:nvPr/>
        </p:nvCxnSpPr>
        <p:spPr>
          <a:xfrm flipH="1">
            <a:off x="8487192" y="1126970"/>
            <a:ext cx="1720595" cy="5002279"/>
          </a:xfrm>
          <a:prstGeom prst="bentConnector4">
            <a:avLst>
              <a:gd name="adj1" fmla="val -13286"/>
              <a:gd name="adj2" fmla="val 68454"/>
            </a:avLst>
          </a:prstGeom>
          <a:ln w="22225" cmpd="dbl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肘形连接符 281"/>
          <p:cNvCxnSpPr>
            <a:cxnSpLocks/>
            <a:stCxn id="275" idx="3"/>
            <a:endCxn id="278" idx="0"/>
          </p:cNvCxnSpPr>
          <p:nvPr/>
        </p:nvCxnSpPr>
        <p:spPr>
          <a:xfrm flipH="1">
            <a:off x="8487192" y="2799063"/>
            <a:ext cx="1720596" cy="3330186"/>
          </a:xfrm>
          <a:prstGeom prst="bentConnector4">
            <a:avLst>
              <a:gd name="adj1" fmla="val -13286"/>
              <a:gd name="adj2" fmla="val 52545"/>
            </a:avLst>
          </a:prstGeom>
          <a:ln w="22225" cmpd="dbl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49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肘形连接符 265">
            <a:extLst>
              <a:ext uri="{FF2B5EF4-FFF2-40B4-BE49-F238E27FC236}">
                <a16:creationId xmlns:a16="http://schemas.microsoft.com/office/drawing/2014/main" id="{FCCD66A7-5546-425E-A614-7353784176E1}"/>
              </a:ext>
            </a:extLst>
          </p:cNvPr>
          <p:cNvCxnSpPr>
            <a:cxnSpLocks/>
            <a:stCxn id="271" idx="3"/>
            <a:endCxn id="250" idx="1"/>
          </p:cNvCxnSpPr>
          <p:nvPr/>
        </p:nvCxnSpPr>
        <p:spPr>
          <a:xfrm flipV="1">
            <a:off x="6059967" y="1606150"/>
            <a:ext cx="2568016" cy="3393540"/>
          </a:xfrm>
          <a:prstGeom prst="bentConnector3">
            <a:avLst>
              <a:gd name="adj1" fmla="val 9600"/>
            </a:avLst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组合 116"/>
          <p:cNvGrpSpPr/>
          <p:nvPr/>
        </p:nvGrpSpPr>
        <p:grpSpPr>
          <a:xfrm>
            <a:off x="3005766" y="2025425"/>
            <a:ext cx="1711714" cy="913761"/>
            <a:chOff x="1172124" y="5432144"/>
            <a:chExt cx="1819007" cy="971037"/>
          </a:xfrm>
        </p:grpSpPr>
        <p:sp>
          <p:nvSpPr>
            <p:cNvPr id="98" name="矩形 97"/>
            <p:cNvSpPr/>
            <p:nvPr/>
          </p:nvSpPr>
          <p:spPr>
            <a:xfrm>
              <a:off x="1172124" y="5432144"/>
              <a:ext cx="1819007" cy="97103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99" name="椭圆 98"/>
            <p:cNvSpPr>
              <a:spLocks noChangeAspect="1"/>
            </p:cNvSpPr>
            <p:nvPr/>
          </p:nvSpPr>
          <p:spPr>
            <a:xfrm>
              <a:off x="1241238" y="5505765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>
              <a:off x="1241238" y="5801160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1" name="椭圆 100"/>
            <p:cNvSpPr>
              <a:spLocks noChangeAspect="1"/>
            </p:cNvSpPr>
            <p:nvPr/>
          </p:nvSpPr>
          <p:spPr>
            <a:xfrm>
              <a:off x="1241238" y="6096555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2" name="椭圆 101"/>
            <p:cNvSpPr>
              <a:spLocks noChangeAspect="1"/>
            </p:cNvSpPr>
            <p:nvPr/>
          </p:nvSpPr>
          <p:spPr>
            <a:xfrm>
              <a:off x="1532125" y="5505765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3" name="椭圆 102"/>
            <p:cNvSpPr>
              <a:spLocks noChangeAspect="1"/>
            </p:cNvSpPr>
            <p:nvPr/>
          </p:nvSpPr>
          <p:spPr>
            <a:xfrm>
              <a:off x="1532125" y="5801160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4" name="椭圆 103"/>
            <p:cNvSpPr>
              <a:spLocks noChangeAspect="1"/>
            </p:cNvSpPr>
            <p:nvPr/>
          </p:nvSpPr>
          <p:spPr>
            <a:xfrm>
              <a:off x="1532125" y="6096555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>
              <a:off x="1823012" y="550576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6" name="椭圆 105"/>
            <p:cNvSpPr>
              <a:spLocks noChangeAspect="1"/>
            </p:cNvSpPr>
            <p:nvPr/>
          </p:nvSpPr>
          <p:spPr>
            <a:xfrm>
              <a:off x="1823012" y="5801160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7" name="椭圆 106"/>
            <p:cNvSpPr>
              <a:spLocks noChangeAspect="1"/>
            </p:cNvSpPr>
            <p:nvPr/>
          </p:nvSpPr>
          <p:spPr>
            <a:xfrm>
              <a:off x="1823012" y="609655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8" name="椭圆 107"/>
            <p:cNvSpPr>
              <a:spLocks noChangeAspect="1"/>
            </p:cNvSpPr>
            <p:nvPr/>
          </p:nvSpPr>
          <p:spPr>
            <a:xfrm>
              <a:off x="2113899" y="550576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9" name="椭圆 108"/>
            <p:cNvSpPr>
              <a:spLocks noChangeAspect="1"/>
            </p:cNvSpPr>
            <p:nvPr/>
          </p:nvSpPr>
          <p:spPr>
            <a:xfrm>
              <a:off x="2113899" y="5801160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0" name="椭圆 109"/>
            <p:cNvSpPr>
              <a:spLocks noChangeAspect="1"/>
            </p:cNvSpPr>
            <p:nvPr/>
          </p:nvSpPr>
          <p:spPr>
            <a:xfrm>
              <a:off x="2113899" y="609655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1" name="椭圆 110"/>
            <p:cNvSpPr>
              <a:spLocks noChangeAspect="1"/>
            </p:cNvSpPr>
            <p:nvPr/>
          </p:nvSpPr>
          <p:spPr>
            <a:xfrm>
              <a:off x="2404786" y="5505765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2" name="椭圆 111"/>
            <p:cNvSpPr>
              <a:spLocks noChangeAspect="1"/>
            </p:cNvSpPr>
            <p:nvPr/>
          </p:nvSpPr>
          <p:spPr>
            <a:xfrm>
              <a:off x="2404786" y="5801160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3" name="椭圆 112"/>
            <p:cNvSpPr>
              <a:spLocks noChangeAspect="1"/>
            </p:cNvSpPr>
            <p:nvPr/>
          </p:nvSpPr>
          <p:spPr>
            <a:xfrm>
              <a:off x="2404786" y="6096555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4" name="椭圆 113"/>
            <p:cNvSpPr>
              <a:spLocks noChangeAspect="1"/>
            </p:cNvSpPr>
            <p:nvPr/>
          </p:nvSpPr>
          <p:spPr>
            <a:xfrm>
              <a:off x="2693649" y="5505765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5" name="椭圆 114"/>
            <p:cNvSpPr>
              <a:spLocks noChangeAspect="1"/>
            </p:cNvSpPr>
            <p:nvPr/>
          </p:nvSpPr>
          <p:spPr>
            <a:xfrm>
              <a:off x="2693649" y="5801160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6" name="椭圆 115"/>
            <p:cNvSpPr>
              <a:spLocks noChangeAspect="1"/>
            </p:cNvSpPr>
            <p:nvPr/>
          </p:nvSpPr>
          <p:spPr>
            <a:xfrm>
              <a:off x="2693649" y="6096555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5708638" y="1741210"/>
            <a:ext cx="344335" cy="1471620"/>
            <a:chOff x="6223000" y="2259487"/>
            <a:chExt cx="365919" cy="1563864"/>
          </a:xfrm>
        </p:grpSpPr>
        <p:sp>
          <p:nvSpPr>
            <p:cNvPr id="120" name="椭圆 119"/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1" name="圆角矩形 120"/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2" name="椭圆 121"/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3" name="椭圆 122"/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4" name="椭圆 123"/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126" name="椭圆 125"/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139" name="组合 138"/>
          <p:cNvGrpSpPr/>
          <p:nvPr/>
        </p:nvGrpSpPr>
        <p:grpSpPr>
          <a:xfrm>
            <a:off x="5715632" y="527497"/>
            <a:ext cx="344335" cy="581208"/>
            <a:chOff x="6220408" y="211036"/>
            <a:chExt cx="365919" cy="617639"/>
          </a:xfrm>
        </p:grpSpPr>
        <p:sp>
          <p:nvSpPr>
            <p:cNvPr id="130" name="椭圆 129"/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31" name="圆角矩形 130"/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32" name="椭圆 131"/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7245303" y="2072634"/>
            <a:ext cx="344335" cy="1471620"/>
            <a:chOff x="6223000" y="2259487"/>
            <a:chExt cx="365919" cy="1563864"/>
          </a:xfrm>
        </p:grpSpPr>
        <p:sp>
          <p:nvSpPr>
            <p:cNvPr id="141" name="椭圆 140"/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42" name="圆角矩形 141"/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43" name="椭圆 142"/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44" name="椭圆 143"/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45" name="椭圆 144"/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146" name="组合 145"/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147" name="椭圆 146"/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49" name="椭圆 148"/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150" name="组合 149"/>
          <p:cNvGrpSpPr/>
          <p:nvPr/>
        </p:nvGrpSpPr>
        <p:grpSpPr>
          <a:xfrm>
            <a:off x="7242863" y="3650012"/>
            <a:ext cx="344335" cy="1471620"/>
            <a:chOff x="6223000" y="2259487"/>
            <a:chExt cx="365919" cy="1563864"/>
          </a:xfrm>
        </p:grpSpPr>
        <p:sp>
          <p:nvSpPr>
            <p:cNvPr id="151" name="椭圆 150"/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2" name="圆角矩形 151"/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3" name="椭圆 152"/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4" name="椭圆 153"/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5" name="椭圆 154"/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156" name="组合 155"/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157" name="椭圆 156"/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59" name="椭圆 158"/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160" name="组合 159"/>
          <p:cNvGrpSpPr/>
          <p:nvPr/>
        </p:nvGrpSpPr>
        <p:grpSpPr>
          <a:xfrm>
            <a:off x="7242863" y="1409129"/>
            <a:ext cx="344335" cy="581208"/>
            <a:chOff x="6220408" y="211036"/>
            <a:chExt cx="365919" cy="617639"/>
          </a:xfrm>
        </p:grpSpPr>
        <p:sp>
          <p:nvSpPr>
            <p:cNvPr id="161" name="椭圆 160"/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62" name="圆角矩形 161"/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63" name="椭圆 162"/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sp>
        <p:nvSpPr>
          <p:cNvPr id="164" name="圆角矩形 163"/>
          <p:cNvSpPr/>
          <p:nvPr/>
        </p:nvSpPr>
        <p:spPr>
          <a:xfrm>
            <a:off x="7158154" y="1332783"/>
            <a:ext cx="510901" cy="387258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grpSp>
        <p:nvGrpSpPr>
          <p:cNvPr id="190" name="组合 189"/>
          <p:cNvGrpSpPr/>
          <p:nvPr/>
        </p:nvGrpSpPr>
        <p:grpSpPr>
          <a:xfrm>
            <a:off x="7898687" y="2777058"/>
            <a:ext cx="575038" cy="998087"/>
            <a:chOff x="8597454" y="2944502"/>
            <a:chExt cx="611082" cy="1060649"/>
          </a:xfrm>
        </p:grpSpPr>
        <p:cxnSp>
          <p:nvCxnSpPr>
            <p:cNvPr id="169" name="直接箭头连接符 168"/>
            <p:cNvCxnSpPr/>
            <p:nvPr/>
          </p:nvCxnSpPr>
          <p:spPr>
            <a:xfrm flipV="1">
              <a:off x="8598936" y="2944502"/>
              <a:ext cx="6096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/>
            <p:cNvCxnSpPr/>
            <p:nvPr/>
          </p:nvCxnSpPr>
          <p:spPr>
            <a:xfrm flipV="1">
              <a:off x="8597454" y="3473649"/>
              <a:ext cx="6096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/>
            <p:nvPr/>
          </p:nvCxnSpPr>
          <p:spPr>
            <a:xfrm flipV="1">
              <a:off x="8597454" y="4005150"/>
              <a:ext cx="6096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组合 175"/>
          <p:cNvGrpSpPr/>
          <p:nvPr/>
        </p:nvGrpSpPr>
        <p:grpSpPr>
          <a:xfrm>
            <a:off x="8630457" y="2599598"/>
            <a:ext cx="344335" cy="1471620"/>
            <a:chOff x="6223000" y="2259487"/>
            <a:chExt cx="365919" cy="1563864"/>
          </a:xfrm>
        </p:grpSpPr>
        <p:sp>
          <p:nvSpPr>
            <p:cNvPr id="177" name="椭圆 176"/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78" name="圆角矩形 177"/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79" name="椭圆 178"/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80" name="椭圆 179"/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81" name="椭圆 180"/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182" name="组合 181"/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183" name="椭圆 182"/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84" name="椭圆 183"/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186" name="组合 185"/>
          <p:cNvGrpSpPr/>
          <p:nvPr/>
        </p:nvGrpSpPr>
        <p:grpSpPr>
          <a:xfrm>
            <a:off x="9683901" y="3019449"/>
            <a:ext cx="344335" cy="581208"/>
            <a:chOff x="6220408" y="211036"/>
            <a:chExt cx="365919" cy="617639"/>
          </a:xfrm>
        </p:grpSpPr>
        <p:sp>
          <p:nvSpPr>
            <p:cNvPr id="187" name="椭圆 186"/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88" name="圆角矩形 187"/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89" name="椭圆 188"/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38489" y="1996393"/>
            <a:ext cx="1429574" cy="113492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000000001   </a:t>
            </a:r>
            <a:r>
              <a:rPr lang="zh-CN" altLang="en-US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男</a:t>
            </a:r>
            <a:endParaRPr lang="en-US" altLang="zh-CN" sz="1129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1999/10/29</a:t>
            </a:r>
          </a:p>
          <a:p>
            <a:endParaRPr lang="en-US" altLang="zh-CN" sz="1129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咳嗽发热、畏寒、活动后气促伴心悸</a:t>
            </a:r>
            <a:r>
              <a:rPr lang="en-US" altLang="zh-CN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余天。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594304" y="3249284"/>
            <a:ext cx="677531" cy="677531"/>
            <a:chOff x="720000" y="1620000"/>
            <a:chExt cx="720000" cy="7200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00" y="1620000"/>
              <a:ext cx="540000" cy="540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000" y="1656000"/>
              <a:ext cx="540000" cy="5400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00" y="1692000"/>
              <a:ext cx="540000" cy="5400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000" y="1728000"/>
              <a:ext cx="540000" cy="54000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000" y="1764000"/>
              <a:ext cx="540000" cy="54000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000" y="1800000"/>
              <a:ext cx="540000" cy="540000"/>
            </a:xfrm>
            <a:prstGeom prst="rect">
              <a:avLst/>
            </a:prstGeom>
          </p:spPr>
        </p:pic>
      </p:grpSp>
      <p:sp>
        <p:nvSpPr>
          <p:cNvPr id="191" name="矩形 190"/>
          <p:cNvSpPr/>
          <p:nvPr/>
        </p:nvSpPr>
        <p:spPr>
          <a:xfrm>
            <a:off x="160879" y="1857869"/>
            <a:ext cx="1566454" cy="223186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194" name="圆角右箭头 193"/>
          <p:cNvSpPr/>
          <p:nvPr/>
        </p:nvSpPr>
        <p:spPr>
          <a:xfrm>
            <a:off x="857042" y="598688"/>
            <a:ext cx="4673990" cy="1174060"/>
          </a:xfrm>
          <a:prstGeom prst="bentArrow">
            <a:avLst>
              <a:gd name="adj1" fmla="val 13286"/>
              <a:gd name="adj2" fmla="val 13902"/>
              <a:gd name="adj3" fmla="val 25617"/>
              <a:gd name="adj4" fmla="val 43750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>
              <a:solidFill>
                <a:schemeClr val="tx1"/>
              </a:solidFill>
            </a:endParaRPr>
          </a:p>
        </p:txBody>
      </p:sp>
      <p:sp>
        <p:nvSpPr>
          <p:cNvPr id="195" name="圆角右箭头 194"/>
          <p:cNvSpPr/>
          <p:nvPr/>
        </p:nvSpPr>
        <p:spPr>
          <a:xfrm flipV="1">
            <a:off x="865039" y="4201155"/>
            <a:ext cx="1861206" cy="839795"/>
          </a:xfrm>
          <a:prstGeom prst="bentArrow">
            <a:avLst>
              <a:gd name="adj1" fmla="val 20500"/>
              <a:gd name="adj2" fmla="val 21711"/>
              <a:gd name="adj3" fmla="val 29934"/>
              <a:gd name="adj4" fmla="val 43750"/>
            </a:avLst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>
              <a:solidFill>
                <a:schemeClr val="tx1"/>
              </a:solidFill>
            </a:endParaRPr>
          </a:p>
        </p:txBody>
      </p:sp>
      <p:sp>
        <p:nvSpPr>
          <p:cNvPr id="196" name="右箭头 195"/>
          <p:cNvSpPr/>
          <p:nvPr/>
        </p:nvSpPr>
        <p:spPr>
          <a:xfrm>
            <a:off x="1917391" y="2283075"/>
            <a:ext cx="923207" cy="416065"/>
          </a:xfrm>
          <a:prstGeom prst="rightArrow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197" name="文本框 196"/>
          <p:cNvSpPr txBox="1"/>
          <p:nvPr/>
        </p:nvSpPr>
        <p:spPr>
          <a:xfrm>
            <a:off x="3071253" y="304417"/>
            <a:ext cx="1511402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Gender</a:t>
            </a:r>
            <a:endParaRPr lang="zh-CN" altLang="en-US" sz="160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1785312" y="1924253"/>
            <a:ext cx="1350156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Complants</a:t>
            </a:r>
          </a:p>
        </p:txBody>
      </p:sp>
      <p:sp>
        <p:nvSpPr>
          <p:cNvPr id="200" name="文本框 199"/>
          <p:cNvSpPr txBox="1"/>
          <p:nvPr/>
        </p:nvSpPr>
        <p:spPr>
          <a:xfrm>
            <a:off x="3344534" y="3008464"/>
            <a:ext cx="111628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</a:p>
        </p:txBody>
      </p:sp>
      <p:sp>
        <p:nvSpPr>
          <p:cNvPr id="201" name="文本框 200"/>
          <p:cNvSpPr txBox="1"/>
          <p:nvPr/>
        </p:nvSpPr>
        <p:spPr>
          <a:xfrm>
            <a:off x="6643286" y="5211295"/>
            <a:ext cx="1553169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</a:t>
            </a:r>
          </a:p>
        </p:txBody>
      </p:sp>
      <p:cxnSp>
        <p:nvCxnSpPr>
          <p:cNvPr id="203" name="直接箭头连接符 202"/>
          <p:cNvCxnSpPr/>
          <p:nvPr/>
        </p:nvCxnSpPr>
        <p:spPr>
          <a:xfrm flipV="1">
            <a:off x="9065180" y="3440657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/>
          <p:nvPr/>
        </p:nvCxnSpPr>
        <p:spPr>
          <a:xfrm flipV="1">
            <a:off x="9065180" y="3183072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/>
          <p:cNvCxnSpPr>
            <a:stCxn id="98" idx="3"/>
            <a:endCxn id="121" idx="1"/>
          </p:cNvCxnSpPr>
          <p:nvPr/>
        </p:nvCxnSpPr>
        <p:spPr>
          <a:xfrm flipV="1">
            <a:off x="4717481" y="2477021"/>
            <a:ext cx="991157" cy="52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文本框 226"/>
          <p:cNvSpPr txBox="1"/>
          <p:nvPr/>
        </p:nvSpPr>
        <p:spPr>
          <a:xfrm>
            <a:off x="5484741" y="3258866"/>
            <a:ext cx="801240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228" name="右箭头 227"/>
          <p:cNvSpPr/>
          <p:nvPr/>
        </p:nvSpPr>
        <p:spPr>
          <a:xfrm rot="3069870">
            <a:off x="5951024" y="1186547"/>
            <a:ext cx="1290697" cy="31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229" name="右箭头 228"/>
          <p:cNvSpPr/>
          <p:nvPr/>
        </p:nvSpPr>
        <p:spPr>
          <a:xfrm rot="19333850">
            <a:off x="6125158" y="4435714"/>
            <a:ext cx="1049402" cy="31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230" name="右箭头 229"/>
          <p:cNvSpPr/>
          <p:nvPr/>
        </p:nvSpPr>
        <p:spPr>
          <a:xfrm>
            <a:off x="6171323" y="2355193"/>
            <a:ext cx="878740" cy="31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231" name="矩形 230"/>
          <p:cNvSpPr/>
          <p:nvPr/>
        </p:nvSpPr>
        <p:spPr>
          <a:xfrm>
            <a:off x="1792252" y="304417"/>
            <a:ext cx="4851035" cy="6301700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232" name="矩形 231"/>
          <p:cNvSpPr/>
          <p:nvPr/>
        </p:nvSpPr>
        <p:spPr>
          <a:xfrm>
            <a:off x="6754763" y="304417"/>
            <a:ext cx="3875139" cy="6301700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234" name="文本框 233"/>
          <p:cNvSpPr txBox="1"/>
          <p:nvPr/>
        </p:nvSpPr>
        <p:spPr>
          <a:xfrm>
            <a:off x="3202860" y="6711313"/>
            <a:ext cx="2106766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Learning</a:t>
            </a:r>
          </a:p>
        </p:txBody>
      </p:sp>
      <p:sp>
        <p:nvSpPr>
          <p:cNvPr id="235" name="文本框 234"/>
          <p:cNvSpPr txBox="1"/>
          <p:nvPr/>
        </p:nvSpPr>
        <p:spPr>
          <a:xfrm>
            <a:off x="7434103" y="6711313"/>
            <a:ext cx="2106766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236" name="文本框 235"/>
          <p:cNvSpPr txBox="1"/>
          <p:nvPr/>
        </p:nvSpPr>
        <p:spPr>
          <a:xfrm>
            <a:off x="7704124" y="3974880"/>
            <a:ext cx="1028381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sp>
        <p:nvSpPr>
          <p:cNvPr id="237" name="文本框 236"/>
          <p:cNvSpPr txBox="1"/>
          <p:nvPr/>
        </p:nvSpPr>
        <p:spPr>
          <a:xfrm>
            <a:off x="8908649" y="3663008"/>
            <a:ext cx="1028381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grpSp>
        <p:nvGrpSpPr>
          <p:cNvPr id="248" name="组合 247"/>
          <p:cNvGrpSpPr/>
          <p:nvPr/>
        </p:nvGrpSpPr>
        <p:grpSpPr>
          <a:xfrm>
            <a:off x="8627983" y="870340"/>
            <a:ext cx="344335" cy="1471620"/>
            <a:chOff x="6223000" y="2259487"/>
            <a:chExt cx="365919" cy="1563864"/>
          </a:xfrm>
        </p:grpSpPr>
        <p:sp>
          <p:nvSpPr>
            <p:cNvPr id="249" name="椭圆 248"/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50" name="圆角矩形 249"/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51" name="椭圆 250"/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52" name="椭圆 251"/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53" name="椭圆 252"/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254" name="组合 253"/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255" name="椭圆 254"/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256" name="椭圆 255"/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257" name="椭圆 256"/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258" name="组合 257"/>
          <p:cNvGrpSpPr/>
          <p:nvPr/>
        </p:nvGrpSpPr>
        <p:grpSpPr>
          <a:xfrm>
            <a:off x="9681427" y="1290191"/>
            <a:ext cx="344335" cy="581208"/>
            <a:chOff x="6220408" y="211036"/>
            <a:chExt cx="365919" cy="617639"/>
          </a:xfrm>
        </p:grpSpPr>
        <p:sp>
          <p:nvSpPr>
            <p:cNvPr id="259" name="椭圆 258"/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60" name="圆角矩形 259"/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61" name="椭圆 260"/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cxnSp>
        <p:nvCxnSpPr>
          <p:cNvPr id="262" name="直接箭头连接符 261"/>
          <p:cNvCxnSpPr/>
          <p:nvPr/>
        </p:nvCxnSpPr>
        <p:spPr>
          <a:xfrm flipV="1">
            <a:off x="9062706" y="1711399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/>
          <p:cNvCxnSpPr/>
          <p:nvPr/>
        </p:nvCxnSpPr>
        <p:spPr>
          <a:xfrm flipV="1">
            <a:off x="9062706" y="1453814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文本框 263"/>
          <p:cNvSpPr txBox="1"/>
          <p:nvPr/>
        </p:nvSpPr>
        <p:spPr>
          <a:xfrm>
            <a:off x="8906175" y="1933750"/>
            <a:ext cx="1028381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sp>
        <p:nvSpPr>
          <p:cNvPr id="275" name="文本框 274"/>
          <p:cNvSpPr txBox="1"/>
          <p:nvPr/>
        </p:nvSpPr>
        <p:spPr>
          <a:xfrm>
            <a:off x="9494525" y="2629561"/>
            <a:ext cx="713263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6" name="文本框 275"/>
          <p:cNvSpPr txBox="1"/>
          <p:nvPr/>
        </p:nvSpPr>
        <p:spPr>
          <a:xfrm>
            <a:off x="9494524" y="957468"/>
            <a:ext cx="713263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/>
              <p:cNvSpPr txBox="1"/>
              <p:nvPr/>
            </p:nvSpPr>
            <p:spPr>
              <a:xfrm>
                <a:off x="7047182" y="6129249"/>
                <a:ext cx="28800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m:rPr>
                          <m:nor/>
                        </m:rPr>
                        <a:rPr lang="el-GR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Φ</m:t>
                      </m:r>
                      <m:r>
                        <m:rPr>
                          <m:nor/>
                        </m:rP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m:rPr>
                          <m:nor/>
                        </m:rPr>
                        <a:rPr lang="el-GR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Φ</m:t>
                      </m:r>
                      <m:r>
                        <m:rPr>
                          <m:nor/>
                        </m:rP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8" name="文本框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182" y="6129249"/>
                <a:ext cx="2880019" cy="276999"/>
              </a:xfrm>
              <a:prstGeom prst="rect">
                <a:avLst/>
              </a:prstGeom>
              <a:blipFill>
                <a:blip r:embed="rId12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0" name="肘形连接符 279"/>
          <p:cNvCxnSpPr>
            <a:cxnSpLocks/>
            <a:stCxn id="276" idx="3"/>
            <a:endCxn id="278" idx="0"/>
          </p:cNvCxnSpPr>
          <p:nvPr/>
        </p:nvCxnSpPr>
        <p:spPr>
          <a:xfrm flipH="1">
            <a:off x="8487192" y="1126970"/>
            <a:ext cx="1720595" cy="5002279"/>
          </a:xfrm>
          <a:prstGeom prst="bentConnector4">
            <a:avLst>
              <a:gd name="adj1" fmla="val -13286"/>
              <a:gd name="adj2" fmla="val 68454"/>
            </a:avLst>
          </a:prstGeom>
          <a:ln w="22225" cmpd="dbl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肘形连接符 281"/>
          <p:cNvCxnSpPr>
            <a:cxnSpLocks/>
            <a:stCxn id="275" idx="3"/>
            <a:endCxn id="278" idx="0"/>
          </p:cNvCxnSpPr>
          <p:nvPr/>
        </p:nvCxnSpPr>
        <p:spPr>
          <a:xfrm flipH="1">
            <a:off x="8487192" y="2799063"/>
            <a:ext cx="1720596" cy="3330186"/>
          </a:xfrm>
          <a:prstGeom prst="bentConnector4">
            <a:avLst>
              <a:gd name="adj1" fmla="val -13286"/>
              <a:gd name="adj2" fmla="val 52545"/>
            </a:avLst>
          </a:prstGeom>
          <a:ln w="22225" cmpd="dbl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29A2CB03-20AD-4166-93C1-816FB7442EAF}"/>
              </a:ext>
            </a:extLst>
          </p:cNvPr>
          <p:cNvGrpSpPr/>
          <p:nvPr/>
        </p:nvGrpSpPr>
        <p:grpSpPr>
          <a:xfrm>
            <a:off x="2858852" y="3514193"/>
            <a:ext cx="677531" cy="2977539"/>
            <a:chOff x="3336962" y="1235413"/>
            <a:chExt cx="720000" cy="3164176"/>
          </a:xfrm>
        </p:grpSpPr>
        <p:pic>
          <p:nvPicPr>
            <p:cNvPr id="193" name="图片 192">
              <a:extLst>
                <a:ext uri="{FF2B5EF4-FFF2-40B4-BE49-F238E27FC236}">
                  <a16:creationId xmlns:a16="http://schemas.microsoft.com/office/drawing/2014/main" id="{05F68C9F-4F5F-457D-B601-21F83E725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962" y="1965237"/>
              <a:ext cx="720000" cy="720000"/>
            </a:xfrm>
            <a:prstGeom prst="rect">
              <a:avLst/>
            </a:prstGeom>
          </p:spPr>
        </p:pic>
        <p:pic>
          <p:nvPicPr>
            <p:cNvPr id="202" name="图片 201">
              <a:extLst>
                <a:ext uri="{FF2B5EF4-FFF2-40B4-BE49-F238E27FC236}">
                  <a16:creationId xmlns:a16="http://schemas.microsoft.com/office/drawing/2014/main" id="{13DA8028-46C1-4C3E-9563-9577C641D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962" y="2952936"/>
              <a:ext cx="720000" cy="720000"/>
            </a:xfrm>
            <a:prstGeom prst="rect">
              <a:avLst/>
            </a:prstGeom>
          </p:spPr>
        </p:pic>
        <p:pic>
          <p:nvPicPr>
            <p:cNvPr id="204" name="图片 203">
              <a:extLst>
                <a:ext uri="{FF2B5EF4-FFF2-40B4-BE49-F238E27FC236}">
                  <a16:creationId xmlns:a16="http://schemas.microsoft.com/office/drawing/2014/main" id="{A1940982-C08D-4969-BB79-4AAF97CF3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962" y="3679589"/>
              <a:ext cx="720000" cy="720000"/>
            </a:xfrm>
            <a:prstGeom prst="rect">
              <a:avLst/>
            </a:prstGeom>
          </p:spPr>
        </p:pic>
        <p:pic>
          <p:nvPicPr>
            <p:cNvPr id="205" name="图片 204">
              <a:extLst>
                <a:ext uri="{FF2B5EF4-FFF2-40B4-BE49-F238E27FC236}">
                  <a16:creationId xmlns:a16="http://schemas.microsoft.com/office/drawing/2014/main" id="{48D89B80-21F1-4B3D-9445-197E0EC54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962" y="1235413"/>
              <a:ext cx="720000" cy="720000"/>
            </a:xfrm>
            <a:prstGeom prst="rect">
              <a:avLst/>
            </a:prstGeom>
          </p:spPr>
        </p:pic>
      </p:grp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02F44AF4-E60D-4F24-9BA8-6185F8CEE13D}"/>
              </a:ext>
            </a:extLst>
          </p:cNvPr>
          <p:cNvCxnSpPr>
            <a:stCxn id="205" idx="3"/>
          </p:cNvCxnSpPr>
          <p:nvPr/>
        </p:nvCxnSpPr>
        <p:spPr>
          <a:xfrm>
            <a:off x="3536383" y="3852959"/>
            <a:ext cx="26416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圆角矩形 30">
            <a:extLst>
              <a:ext uri="{FF2B5EF4-FFF2-40B4-BE49-F238E27FC236}">
                <a16:creationId xmlns:a16="http://schemas.microsoft.com/office/drawing/2014/main" id="{8DA3ED37-1D1A-487A-8D5C-CCB7675937E8}"/>
              </a:ext>
            </a:extLst>
          </p:cNvPr>
          <p:cNvSpPr/>
          <p:nvPr/>
        </p:nvSpPr>
        <p:spPr>
          <a:xfrm>
            <a:off x="3800548" y="3675947"/>
            <a:ext cx="919622" cy="35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3B20DD0-76B0-459B-8855-8ADB5E9FC0A6}"/>
              </a:ext>
            </a:extLst>
          </p:cNvPr>
          <p:cNvCxnSpPr>
            <a:cxnSpLocks/>
          </p:cNvCxnSpPr>
          <p:nvPr/>
        </p:nvCxnSpPr>
        <p:spPr>
          <a:xfrm flipV="1">
            <a:off x="4720171" y="3860905"/>
            <a:ext cx="264165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矩形 213">
            <a:extLst>
              <a:ext uri="{FF2B5EF4-FFF2-40B4-BE49-F238E27FC236}">
                <a16:creationId xmlns:a16="http://schemas.microsoft.com/office/drawing/2014/main" id="{1F81BE31-2D87-4D5A-9A3B-BA5870A7261A}"/>
              </a:ext>
            </a:extLst>
          </p:cNvPr>
          <p:cNvSpPr/>
          <p:nvPr/>
        </p:nvSpPr>
        <p:spPr>
          <a:xfrm>
            <a:off x="4984334" y="3702459"/>
            <a:ext cx="85399" cy="3224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8ED16848-88F1-4B42-8D4A-F082FC83A19B}"/>
              </a:ext>
            </a:extLst>
          </p:cNvPr>
          <p:cNvCxnSpPr>
            <a:cxnSpLocks/>
          </p:cNvCxnSpPr>
          <p:nvPr/>
        </p:nvCxnSpPr>
        <p:spPr>
          <a:xfrm flipV="1">
            <a:off x="3536384" y="4540601"/>
            <a:ext cx="264165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圆角矩形 53">
            <a:extLst>
              <a:ext uri="{FF2B5EF4-FFF2-40B4-BE49-F238E27FC236}">
                <a16:creationId xmlns:a16="http://schemas.microsoft.com/office/drawing/2014/main" id="{961D87EB-7F45-4532-8E26-F061BBFA4663}"/>
              </a:ext>
            </a:extLst>
          </p:cNvPr>
          <p:cNvSpPr/>
          <p:nvPr/>
        </p:nvSpPr>
        <p:spPr>
          <a:xfrm>
            <a:off x="3800548" y="4363589"/>
            <a:ext cx="919622" cy="35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4707BD62-55DF-48B8-A0AF-0FC6084B3C08}"/>
              </a:ext>
            </a:extLst>
          </p:cNvPr>
          <p:cNvCxnSpPr>
            <a:cxnSpLocks/>
          </p:cNvCxnSpPr>
          <p:nvPr/>
        </p:nvCxnSpPr>
        <p:spPr>
          <a:xfrm flipV="1">
            <a:off x="4720171" y="4548547"/>
            <a:ext cx="264165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>
            <a:extLst>
              <a:ext uri="{FF2B5EF4-FFF2-40B4-BE49-F238E27FC236}">
                <a16:creationId xmlns:a16="http://schemas.microsoft.com/office/drawing/2014/main" id="{B222F5C4-EF46-4198-9F84-F311880AA7F3}"/>
              </a:ext>
            </a:extLst>
          </p:cNvPr>
          <p:cNvSpPr/>
          <p:nvPr/>
        </p:nvSpPr>
        <p:spPr>
          <a:xfrm>
            <a:off x="4984334" y="4390102"/>
            <a:ext cx="85399" cy="3224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541B19F9-20A4-4FBD-9A95-30A9C88C6190}"/>
              </a:ext>
            </a:extLst>
          </p:cNvPr>
          <p:cNvCxnSpPr>
            <a:cxnSpLocks/>
          </p:cNvCxnSpPr>
          <p:nvPr/>
        </p:nvCxnSpPr>
        <p:spPr>
          <a:xfrm flipV="1">
            <a:off x="3536384" y="5465613"/>
            <a:ext cx="264165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圆角矩形 57">
            <a:extLst>
              <a:ext uri="{FF2B5EF4-FFF2-40B4-BE49-F238E27FC236}">
                <a16:creationId xmlns:a16="http://schemas.microsoft.com/office/drawing/2014/main" id="{40386B3A-5EA7-42DB-8749-C512DC67A672}"/>
              </a:ext>
            </a:extLst>
          </p:cNvPr>
          <p:cNvSpPr/>
          <p:nvPr/>
        </p:nvSpPr>
        <p:spPr>
          <a:xfrm>
            <a:off x="3800548" y="5288601"/>
            <a:ext cx="919622" cy="35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FB3FAC7A-1682-4E70-8B96-B5D67B2EF4F7}"/>
              </a:ext>
            </a:extLst>
          </p:cNvPr>
          <p:cNvCxnSpPr>
            <a:cxnSpLocks/>
          </p:cNvCxnSpPr>
          <p:nvPr/>
        </p:nvCxnSpPr>
        <p:spPr>
          <a:xfrm flipV="1">
            <a:off x="4720171" y="5473559"/>
            <a:ext cx="264165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>
            <a:extLst>
              <a:ext uri="{FF2B5EF4-FFF2-40B4-BE49-F238E27FC236}">
                <a16:creationId xmlns:a16="http://schemas.microsoft.com/office/drawing/2014/main" id="{CDBD405C-B46C-4570-99E3-709B3CF83680}"/>
              </a:ext>
            </a:extLst>
          </p:cNvPr>
          <p:cNvSpPr/>
          <p:nvPr/>
        </p:nvSpPr>
        <p:spPr>
          <a:xfrm>
            <a:off x="4984334" y="5315114"/>
            <a:ext cx="85399" cy="3224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5CC07060-8035-41A3-BD63-B1FBB5FBE9FE}"/>
              </a:ext>
            </a:extLst>
          </p:cNvPr>
          <p:cNvCxnSpPr>
            <a:cxnSpLocks/>
          </p:cNvCxnSpPr>
          <p:nvPr/>
        </p:nvCxnSpPr>
        <p:spPr>
          <a:xfrm flipV="1">
            <a:off x="3536384" y="6150773"/>
            <a:ext cx="264165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圆角矩形 61">
            <a:extLst>
              <a:ext uri="{FF2B5EF4-FFF2-40B4-BE49-F238E27FC236}">
                <a16:creationId xmlns:a16="http://schemas.microsoft.com/office/drawing/2014/main" id="{69C7CD5F-B86F-47CD-9F9D-AA28C3DFAC8E}"/>
              </a:ext>
            </a:extLst>
          </p:cNvPr>
          <p:cNvSpPr/>
          <p:nvPr/>
        </p:nvSpPr>
        <p:spPr>
          <a:xfrm>
            <a:off x="3800548" y="5973761"/>
            <a:ext cx="919622" cy="35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E1DE283A-3CB8-4466-8322-33800BF8CC8A}"/>
              </a:ext>
            </a:extLst>
          </p:cNvPr>
          <p:cNvCxnSpPr>
            <a:cxnSpLocks/>
          </p:cNvCxnSpPr>
          <p:nvPr/>
        </p:nvCxnSpPr>
        <p:spPr>
          <a:xfrm flipV="1">
            <a:off x="4720171" y="6158719"/>
            <a:ext cx="264165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矩形 237">
            <a:extLst>
              <a:ext uri="{FF2B5EF4-FFF2-40B4-BE49-F238E27FC236}">
                <a16:creationId xmlns:a16="http://schemas.microsoft.com/office/drawing/2014/main" id="{713E0394-936E-4FA1-AAB7-7562371A4BBA}"/>
              </a:ext>
            </a:extLst>
          </p:cNvPr>
          <p:cNvSpPr/>
          <p:nvPr/>
        </p:nvSpPr>
        <p:spPr>
          <a:xfrm>
            <a:off x="4984334" y="6000274"/>
            <a:ext cx="85399" cy="3224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grpSp>
        <p:nvGrpSpPr>
          <p:cNvPr id="239" name="组合 238">
            <a:extLst>
              <a:ext uri="{FF2B5EF4-FFF2-40B4-BE49-F238E27FC236}">
                <a16:creationId xmlns:a16="http://schemas.microsoft.com/office/drawing/2014/main" id="{D28D67FD-C232-415E-813A-C3606FBF8765}"/>
              </a:ext>
            </a:extLst>
          </p:cNvPr>
          <p:cNvGrpSpPr/>
          <p:nvPr/>
        </p:nvGrpSpPr>
        <p:grpSpPr>
          <a:xfrm>
            <a:off x="3176106" y="4895273"/>
            <a:ext cx="43022" cy="208841"/>
            <a:chOff x="5765006" y="3074194"/>
            <a:chExt cx="45719" cy="221931"/>
          </a:xfrm>
        </p:grpSpPr>
        <p:sp>
          <p:nvSpPr>
            <p:cNvPr id="240" name="椭圆 239">
              <a:extLst>
                <a:ext uri="{FF2B5EF4-FFF2-40B4-BE49-F238E27FC236}">
                  <a16:creationId xmlns:a16="http://schemas.microsoft.com/office/drawing/2014/main" id="{AF3B706F-1F0E-4F6C-89B8-D92F81841E60}"/>
                </a:ext>
              </a:extLst>
            </p:cNvPr>
            <p:cNvSpPr/>
            <p:nvPr/>
          </p:nvSpPr>
          <p:spPr>
            <a:xfrm>
              <a:off x="5765006" y="30741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41" name="椭圆 240">
              <a:extLst>
                <a:ext uri="{FF2B5EF4-FFF2-40B4-BE49-F238E27FC236}">
                  <a16:creationId xmlns:a16="http://schemas.microsoft.com/office/drawing/2014/main" id="{795195D4-7B9D-4034-9DB7-6AEE7AB5A70F}"/>
                </a:ext>
              </a:extLst>
            </p:cNvPr>
            <p:cNvSpPr/>
            <p:nvPr/>
          </p:nvSpPr>
          <p:spPr>
            <a:xfrm>
              <a:off x="5765006" y="31623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42" name="椭圆 241">
              <a:extLst>
                <a:ext uri="{FF2B5EF4-FFF2-40B4-BE49-F238E27FC236}">
                  <a16:creationId xmlns:a16="http://schemas.microsoft.com/office/drawing/2014/main" id="{B4F6C401-035F-4A60-A3BD-84D35868EFE5}"/>
                </a:ext>
              </a:extLst>
            </p:cNvPr>
            <p:cNvSpPr/>
            <p:nvPr/>
          </p:nvSpPr>
          <p:spPr>
            <a:xfrm>
              <a:off x="5765006" y="325040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3B0B49E2-77D1-4FF8-BC4E-789B902450F0}"/>
              </a:ext>
            </a:extLst>
          </p:cNvPr>
          <p:cNvGrpSpPr/>
          <p:nvPr/>
        </p:nvGrpSpPr>
        <p:grpSpPr>
          <a:xfrm>
            <a:off x="4260359" y="4895272"/>
            <a:ext cx="43022" cy="208841"/>
            <a:chOff x="4476583" y="3080335"/>
            <a:chExt cx="45719" cy="221931"/>
          </a:xfrm>
        </p:grpSpPr>
        <p:sp>
          <p:nvSpPr>
            <p:cNvPr id="244" name="椭圆 243">
              <a:extLst>
                <a:ext uri="{FF2B5EF4-FFF2-40B4-BE49-F238E27FC236}">
                  <a16:creationId xmlns:a16="http://schemas.microsoft.com/office/drawing/2014/main" id="{0CF92097-8C72-49F7-989C-F9CA44B38776}"/>
                </a:ext>
              </a:extLst>
            </p:cNvPr>
            <p:cNvSpPr/>
            <p:nvPr/>
          </p:nvSpPr>
          <p:spPr>
            <a:xfrm>
              <a:off x="4476583" y="308033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45" name="椭圆 244">
              <a:extLst>
                <a:ext uri="{FF2B5EF4-FFF2-40B4-BE49-F238E27FC236}">
                  <a16:creationId xmlns:a16="http://schemas.microsoft.com/office/drawing/2014/main" id="{4B82BA52-09BE-4FB7-917E-792D401234FD}"/>
                </a:ext>
              </a:extLst>
            </p:cNvPr>
            <p:cNvSpPr/>
            <p:nvPr/>
          </p:nvSpPr>
          <p:spPr>
            <a:xfrm>
              <a:off x="4476583" y="31684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46" name="椭圆 245">
              <a:extLst>
                <a:ext uri="{FF2B5EF4-FFF2-40B4-BE49-F238E27FC236}">
                  <a16:creationId xmlns:a16="http://schemas.microsoft.com/office/drawing/2014/main" id="{193C3A38-6904-4475-9CCC-722AC6D1A01C}"/>
                </a:ext>
              </a:extLst>
            </p:cNvPr>
            <p:cNvSpPr/>
            <p:nvPr/>
          </p:nvSpPr>
          <p:spPr>
            <a:xfrm>
              <a:off x="4476583" y="325654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E6B508F6-50AA-4603-9193-F9C8FC001E0B}"/>
              </a:ext>
            </a:extLst>
          </p:cNvPr>
          <p:cNvGrpSpPr/>
          <p:nvPr/>
        </p:nvGrpSpPr>
        <p:grpSpPr>
          <a:xfrm>
            <a:off x="5007689" y="4895592"/>
            <a:ext cx="43022" cy="208841"/>
            <a:chOff x="5468091" y="3074874"/>
            <a:chExt cx="45719" cy="221931"/>
          </a:xfrm>
        </p:grpSpPr>
        <p:sp>
          <p:nvSpPr>
            <p:cNvPr id="265" name="椭圆 264">
              <a:extLst>
                <a:ext uri="{FF2B5EF4-FFF2-40B4-BE49-F238E27FC236}">
                  <a16:creationId xmlns:a16="http://schemas.microsoft.com/office/drawing/2014/main" id="{B902FD4E-975A-4787-91CE-B01E3663655A}"/>
                </a:ext>
              </a:extLst>
            </p:cNvPr>
            <p:cNvSpPr/>
            <p:nvPr/>
          </p:nvSpPr>
          <p:spPr>
            <a:xfrm>
              <a:off x="5468091" y="307487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67" name="椭圆 266">
              <a:extLst>
                <a:ext uri="{FF2B5EF4-FFF2-40B4-BE49-F238E27FC236}">
                  <a16:creationId xmlns:a16="http://schemas.microsoft.com/office/drawing/2014/main" id="{F7DD4A3F-0B49-4118-B3E5-DF3935E7134C}"/>
                </a:ext>
              </a:extLst>
            </p:cNvPr>
            <p:cNvSpPr/>
            <p:nvPr/>
          </p:nvSpPr>
          <p:spPr>
            <a:xfrm>
              <a:off x="5468091" y="31629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68" name="椭圆 267">
              <a:extLst>
                <a:ext uri="{FF2B5EF4-FFF2-40B4-BE49-F238E27FC236}">
                  <a16:creationId xmlns:a16="http://schemas.microsoft.com/office/drawing/2014/main" id="{E7AAFBD4-49B2-4E25-B3C1-15FCAC9839EC}"/>
                </a:ext>
              </a:extLst>
            </p:cNvPr>
            <p:cNvSpPr/>
            <p:nvPr/>
          </p:nvSpPr>
          <p:spPr>
            <a:xfrm>
              <a:off x="5468091" y="325108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67B265BE-15AA-4BB5-84F7-361DF44BBBC8}"/>
              </a:ext>
            </a:extLst>
          </p:cNvPr>
          <p:cNvGrpSpPr/>
          <p:nvPr/>
        </p:nvGrpSpPr>
        <p:grpSpPr>
          <a:xfrm>
            <a:off x="5715632" y="4263880"/>
            <a:ext cx="344335" cy="1471620"/>
            <a:chOff x="6223000" y="2259487"/>
            <a:chExt cx="365919" cy="1563864"/>
          </a:xfrm>
        </p:grpSpPr>
        <p:sp>
          <p:nvSpPr>
            <p:cNvPr id="270" name="椭圆 269">
              <a:extLst>
                <a:ext uri="{FF2B5EF4-FFF2-40B4-BE49-F238E27FC236}">
                  <a16:creationId xmlns:a16="http://schemas.microsoft.com/office/drawing/2014/main" id="{D22FC69D-F290-4E3B-BA56-8E761CF035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71" name="圆角矩形 77">
              <a:extLst>
                <a:ext uri="{FF2B5EF4-FFF2-40B4-BE49-F238E27FC236}">
                  <a16:creationId xmlns:a16="http://schemas.microsoft.com/office/drawing/2014/main" id="{ABBA2760-779F-4B0C-AFAE-E0EC69D8DC02}"/>
                </a:ext>
              </a:extLst>
            </p:cNvPr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72" name="椭圆 271">
              <a:extLst>
                <a:ext uri="{FF2B5EF4-FFF2-40B4-BE49-F238E27FC236}">
                  <a16:creationId xmlns:a16="http://schemas.microsoft.com/office/drawing/2014/main" id="{41496959-D3E0-4CD6-AD1A-21D61EB5A2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73" name="椭圆 272">
              <a:extLst>
                <a:ext uri="{FF2B5EF4-FFF2-40B4-BE49-F238E27FC236}">
                  <a16:creationId xmlns:a16="http://schemas.microsoft.com/office/drawing/2014/main" id="{1F92CBF1-26E6-449F-B484-F7777F9514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74" name="椭圆 273">
              <a:extLst>
                <a:ext uri="{FF2B5EF4-FFF2-40B4-BE49-F238E27FC236}">
                  <a16:creationId xmlns:a16="http://schemas.microsoft.com/office/drawing/2014/main" id="{36886DF1-C1E2-42FA-947E-D62D56A8B7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277" name="组合 276">
              <a:extLst>
                <a:ext uri="{FF2B5EF4-FFF2-40B4-BE49-F238E27FC236}">
                  <a16:creationId xmlns:a16="http://schemas.microsoft.com/office/drawing/2014/main" id="{2FF41F86-6DD1-4446-BCEE-4020F5A6CF8A}"/>
                </a:ext>
              </a:extLst>
            </p:cNvPr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279" name="椭圆 278">
                <a:extLst>
                  <a:ext uri="{FF2B5EF4-FFF2-40B4-BE49-F238E27FC236}">
                    <a16:creationId xmlns:a16="http://schemas.microsoft.com/office/drawing/2014/main" id="{05E00278-5982-4425-99A5-923901D06EDC}"/>
                  </a:ext>
                </a:extLst>
              </p:cNvPr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281" name="椭圆 280">
                <a:extLst>
                  <a:ext uri="{FF2B5EF4-FFF2-40B4-BE49-F238E27FC236}">
                    <a16:creationId xmlns:a16="http://schemas.microsoft.com/office/drawing/2014/main" id="{6E6F228A-ED05-45AB-8B5E-E91AA1D6D4FF}"/>
                  </a:ext>
                </a:extLst>
              </p:cNvPr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283" name="椭圆 282">
                <a:extLst>
                  <a:ext uri="{FF2B5EF4-FFF2-40B4-BE49-F238E27FC236}">
                    <a16:creationId xmlns:a16="http://schemas.microsoft.com/office/drawing/2014/main" id="{0B1644B3-58B6-4CFE-8A3C-527AE6E707AE}"/>
                  </a:ext>
                </a:extLst>
              </p:cNvPr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974ADA04-CE37-4314-874B-2F3063017B90}"/>
              </a:ext>
            </a:extLst>
          </p:cNvPr>
          <p:cNvCxnSpPr>
            <a:endCxn id="271" idx="1"/>
          </p:cNvCxnSpPr>
          <p:nvPr/>
        </p:nvCxnSpPr>
        <p:spPr>
          <a:xfrm>
            <a:off x="5102954" y="3865938"/>
            <a:ext cx="612678" cy="11337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297E1046-F5B8-4991-A1AA-9AC685E37122}"/>
              </a:ext>
            </a:extLst>
          </p:cNvPr>
          <p:cNvCxnSpPr>
            <a:endCxn id="271" idx="1"/>
          </p:cNvCxnSpPr>
          <p:nvPr/>
        </p:nvCxnSpPr>
        <p:spPr>
          <a:xfrm>
            <a:off x="5104140" y="4552552"/>
            <a:ext cx="611492" cy="4471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596BDF61-D554-4E16-B059-792532EBEC14}"/>
              </a:ext>
            </a:extLst>
          </p:cNvPr>
          <p:cNvCxnSpPr>
            <a:endCxn id="271" idx="1"/>
          </p:cNvCxnSpPr>
          <p:nvPr/>
        </p:nvCxnSpPr>
        <p:spPr>
          <a:xfrm flipV="1">
            <a:off x="5103646" y="4999690"/>
            <a:ext cx="611986" cy="4740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8E26CB2B-4F27-4165-B743-12D11F572681}"/>
              </a:ext>
            </a:extLst>
          </p:cNvPr>
          <p:cNvCxnSpPr>
            <a:endCxn id="271" idx="1"/>
          </p:cNvCxnSpPr>
          <p:nvPr/>
        </p:nvCxnSpPr>
        <p:spPr>
          <a:xfrm flipV="1">
            <a:off x="5103646" y="4999690"/>
            <a:ext cx="611986" cy="11591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文本框 287">
            <a:extLst>
              <a:ext uri="{FF2B5EF4-FFF2-40B4-BE49-F238E27FC236}">
                <a16:creationId xmlns:a16="http://schemas.microsoft.com/office/drawing/2014/main" id="{A8C84725-0346-4280-ACE9-355CE02A2136}"/>
              </a:ext>
            </a:extLst>
          </p:cNvPr>
          <p:cNvSpPr txBox="1"/>
          <p:nvPr/>
        </p:nvSpPr>
        <p:spPr>
          <a:xfrm>
            <a:off x="5498003" y="5807694"/>
            <a:ext cx="777844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290" name="文本框 289">
            <a:extLst>
              <a:ext uri="{FF2B5EF4-FFF2-40B4-BE49-F238E27FC236}">
                <a16:creationId xmlns:a16="http://schemas.microsoft.com/office/drawing/2014/main" id="{6A6D2D11-82CF-4FC6-B59D-BAC0C6272CB7}"/>
              </a:ext>
            </a:extLst>
          </p:cNvPr>
          <p:cNvSpPr txBox="1"/>
          <p:nvPr/>
        </p:nvSpPr>
        <p:spPr>
          <a:xfrm>
            <a:off x="1888107" y="4093720"/>
            <a:ext cx="797766" cy="585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slices</a:t>
            </a:r>
            <a:endParaRPr lang="zh-CN" altLang="en-US" sz="160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A89B7F1-7813-4EB4-A674-D51758E7F7C6}"/>
              </a:ext>
            </a:extLst>
          </p:cNvPr>
          <p:cNvSpPr/>
          <p:nvPr/>
        </p:nvSpPr>
        <p:spPr>
          <a:xfrm>
            <a:off x="238489" y="1932814"/>
            <a:ext cx="1429574" cy="513801"/>
          </a:xfrm>
          <a:prstGeom prst="rect">
            <a:avLst/>
          </a:prstGeom>
          <a:noFill/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DF9ABA5F-6525-476D-A9D9-F5BB268EFC5D}"/>
              </a:ext>
            </a:extLst>
          </p:cNvPr>
          <p:cNvSpPr/>
          <p:nvPr/>
        </p:nvSpPr>
        <p:spPr>
          <a:xfrm>
            <a:off x="241418" y="2524823"/>
            <a:ext cx="1429574" cy="606496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52ADAEFD-6455-4C71-9FBD-D0C6918EF3AD}"/>
              </a:ext>
            </a:extLst>
          </p:cNvPr>
          <p:cNvSpPr/>
          <p:nvPr/>
        </p:nvSpPr>
        <p:spPr>
          <a:xfrm>
            <a:off x="233230" y="3211887"/>
            <a:ext cx="1429574" cy="775825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92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102</Words>
  <Application>Microsoft Office PowerPoint</Application>
  <PresentationFormat>自定义</PresentationFormat>
  <Paragraphs>48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等线</vt:lpstr>
      <vt:lpstr>等线 Light</vt:lpstr>
      <vt:lpstr>黑体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13</cp:revision>
  <dcterms:created xsi:type="dcterms:W3CDTF">2019-05-15T03:18:11Z</dcterms:created>
  <dcterms:modified xsi:type="dcterms:W3CDTF">2019-06-18T07:27:17Z</dcterms:modified>
</cp:coreProperties>
</file>