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4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4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9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8D8-DF0A-490D-A3EB-EB304FC649B7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肘形连接符 265">
            <a:extLst>
              <a:ext uri="{FF2B5EF4-FFF2-40B4-BE49-F238E27FC236}">
                <a16:creationId xmlns:a16="http://schemas.microsoft.com/office/drawing/2014/main" id="{FCCD66A7-5546-425E-A614-7353784176E1}"/>
              </a:ext>
            </a:extLst>
          </p:cNvPr>
          <p:cNvCxnSpPr>
            <a:cxnSpLocks/>
            <a:stCxn id="271" idx="3"/>
            <a:endCxn id="250" idx="1"/>
          </p:cNvCxnSpPr>
          <p:nvPr/>
        </p:nvCxnSpPr>
        <p:spPr>
          <a:xfrm flipV="1">
            <a:off x="6059968" y="1606150"/>
            <a:ext cx="2568016" cy="3393541"/>
          </a:xfrm>
          <a:prstGeom prst="bentConnector3">
            <a:avLst>
              <a:gd name="adj1" fmla="val 9600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3005767" y="2025425"/>
            <a:ext cx="1711714" cy="913761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708639" y="1741210"/>
            <a:ext cx="344335" cy="1471620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715632" y="527498"/>
            <a:ext cx="344335" cy="581207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245304" y="2072634"/>
            <a:ext cx="344335" cy="1471620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242864" y="3650012"/>
            <a:ext cx="344335" cy="1471620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242864" y="1409130"/>
            <a:ext cx="344335" cy="581207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158154" y="1332783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98687" y="2777059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630457" y="2599598"/>
            <a:ext cx="344335" cy="1471620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83901" y="3019450"/>
            <a:ext cx="344335" cy="581207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8490" y="1996393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94304" y="3249284"/>
            <a:ext cx="677531" cy="677531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60879" y="1857870"/>
            <a:ext cx="1566454" cy="22318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857042" y="598689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65040" y="4201156"/>
            <a:ext cx="1861206" cy="839795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917392" y="2283075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71253" y="304417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85312" y="1924253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344536" y="3008465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643287" y="5211295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65180" y="3440658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65180" y="318307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717483" y="2477022"/>
            <a:ext cx="991157" cy="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5484741" y="3258866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951024" y="1186548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9333850">
            <a:off x="6125158" y="4435715"/>
            <a:ext cx="1049402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71323" y="2355193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92253" y="304417"/>
            <a:ext cx="4851035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754763" y="304417"/>
            <a:ext cx="3875139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3202860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434103" y="6711313"/>
            <a:ext cx="210676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704125" y="397488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908649" y="3663008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627983" y="870340"/>
            <a:ext cx="344335" cy="1471620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81428" y="1290192"/>
            <a:ext cx="344335" cy="581207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62707" y="171140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62707" y="145381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906176" y="1933750"/>
            <a:ext cx="102838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75" name="文本框 274"/>
          <p:cNvSpPr txBox="1"/>
          <p:nvPr/>
        </p:nvSpPr>
        <p:spPr>
          <a:xfrm>
            <a:off x="9494525" y="2629561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94524" y="957468"/>
            <a:ext cx="713263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/>
              <p:cNvSpPr txBox="1"/>
              <p:nvPr/>
            </p:nvSpPr>
            <p:spPr>
              <a:xfrm>
                <a:off x="7047183" y="6129249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83" y="6129249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487193" y="1126970"/>
            <a:ext cx="1720594" cy="5002279"/>
          </a:xfrm>
          <a:prstGeom prst="bentConnector4">
            <a:avLst>
              <a:gd name="adj1" fmla="val -13286"/>
              <a:gd name="adj2" fmla="val 68392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487193" y="2799063"/>
            <a:ext cx="1720595" cy="3330186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9A2CB03-20AD-4166-93C1-816FB7442EAF}"/>
              </a:ext>
            </a:extLst>
          </p:cNvPr>
          <p:cNvGrpSpPr/>
          <p:nvPr/>
        </p:nvGrpSpPr>
        <p:grpSpPr>
          <a:xfrm>
            <a:off x="2858852" y="3514194"/>
            <a:ext cx="677531" cy="2977539"/>
            <a:chOff x="3336962" y="1235413"/>
            <a:chExt cx="720000" cy="3164176"/>
          </a:xfrm>
        </p:grpSpPr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05F68C9F-4F5F-457D-B601-21F83E72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13DA8028-46C1-4C3E-9563-9577C641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A1940982-C08D-4969-BB79-4AAF97CF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48D89B80-21F1-4B3D-9445-197E0EC5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2F44AF4-E60D-4F24-9BA8-6185F8CEE13D}"/>
              </a:ext>
            </a:extLst>
          </p:cNvPr>
          <p:cNvCxnSpPr>
            <a:stCxn id="205" idx="3"/>
          </p:cNvCxnSpPr>
          <p:nvPr/>
        </p:nvCxnSpPr>
        <p:spPr>
          <a:xfrm>
            <a:off x="3536383" y="3852960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角矩形 30">
            <a:extLst>
              <a:ext uri="{FF2B5EF4-FFF2-40B4-BE49-F238E27FC236}">
                <a16:creationId xmlns:a16="http://schemas.microsoft.com/office/drawing/2014/main" id="{8DA3ED37-1D1A-487A-8D5C-CCB7675937E8}"/>
              </a:ext>
            </a:extLst>
          </p:cNvPr>
          <p:cNvSpPr/>
          <p:nvPr/>
        </p:nvSpPr>
        <p:spPr>
          <a:xfrm>
            <a:off x="3800548" y="3675947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3B20DD0-76B0-459B-8855-8ADB5E9FC0A6}"/>
              </a:ext>
            </a:extLst>
          </p:cNvPr>
          <p:cNvCxnSpPr>
            <a:cxnSpLocks/>
          </p:cNvCxnSpPr>
          <p:nvPr/>
        </p:nvCxnSpPr>
        <p:spPr>
          <a:xfrm flipV="1">
            <a:off x="4720172" y="3860905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1F81BE31-2D87-4D5A-9A3B-BA5870A7261A}"/>
              </a:ext>
            </a:extLst>
          </p:cNvPr>
          <p:cNvSpPr/>
          <p:nvPr/>
        </p:nvSpPr>
        <p:spPr>
          <a:xfrm>
            <a:off x="4984334" y="3702459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ED16848-88F1-4B42-8D4A-F082FC83A19B}"/>
              </a:ext>
            </a:extLst>
          </p:cNvPr>
          <p:cNvCxnSpPr>
            <a:cxnSpLocks/>
          </p:cNvCxnSpPr>
          <p:nvPr/>
        </p:nvCxnSpPr>
        <p:spPr>
          <a:xfrm flipV="1">
            <a:off x="3536385" y="4540601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圆角矩形 53">
            <a:extLst>
              <a:ext uri="{FF2B5EF4-FFF2-40B4-BE49-F238E27FC236}">
                <a16:creationId xmlns:a16="http://schemas.microsoft.com/office/drawing/2014/main" id="{961D87EB-7F45-4532-8E26-F061BBFA4663}"/>
              </a:ext>
            </a:extLst>
          </p:cNvPr>
          <p:cNvSpPr/>
          <p:nvPr/>
        </p:nvSpPr>
        <p:spPr>
          <a:xfrm>
            <a:off x="3800548" y="4363589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07BD62-55DF-48B8-A0AF-0FC6084B3C08}"/>
              </a:ext>
            </a:extLst>
          </p:cNvPr>
          <p:cNvCxnSpPr>
            <a:cxnSpLocks/>
          </p:cNvCxnSpPr>
          <p:nvPr/>
        </p:nvCxnSpPr>
        <p:spPr>
          <a:xfrm flipV="1">
            <a:off x="4720172" y="4548547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B222F5C4-EF46-4198-9F84-F311880AA7F3}"/>
              </a:ext>
            </a:extLst>
          </p:cNvPr>
          <p:cNvSpPr/>
          <p:nvPr/>
        </p:nvSpPr>
        <p:spPr>
          <a:xfrm>
            <a:off x="4984334" y="4390103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41B19F9-20A4-4FBD-9A95-30A9C88C6190}"/>
              </a:ext>
            </a:extLst>
          </p:cNvPr>
          <p:cNvCxnSpPr>
            <a:cxnSpLocks/>
          </p:cNvCxnSpPr>
          <p:nvPr/>
        </p:nvCxnSpPr>
        <p:spPr>
          <a:xfrm flipV="1">
            <a:off x="3536385" y="5465613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57">
            <a:extLst>
              <a:ext uri="{FF2B5EF4-FFF2-40B4-BE49-F238E27FC236}">
                <a16:creationId xmlns:a16="http://schemas.microsoft.com/office/drawing/2014/main" id="{40386B3A-5EA7-42DB-8749-C512DC67A672}"/>
              </a:ext>
            </a:extLst>
          </p:cNvPr>
          <p:cNvSpPr/>
          <p:nvPr/>
        </p:nvSpPr>
        <p:spPr>
          <a:xfrm>
            <a:off x="3800548" y="5288601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FB3FAC7A-1682-4E70-8B96-B5D67B2EF4F7}"/>
              </a:ext>
            </a:extLst>
          </p:cNvPr>
          <p:cNvCxnSpPr>
            <a:cxnSpLocks/>
          </p:cNvCxnSpPr>
          <p:nvPr/>
        </p:nvCxnSpPr>
        <p:spPr>
          <a:xfrm flipV="1">
            <a:off x="4720172" y="5473559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CDBD405C-B46C-4570-99E3-709B3CF83680}"/>
              </a:ext>
            </a:extLst>
          </p:cNvPr>
          <p:cNvSpPr/>
          <p:nvPr/>
        </p:nvSpPr>
        <p:spPr>
          <a:xfrm>
            <a:off x="4984334" y="5315115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C07060-8035-41A3-BD63-B1FBB5FBE9FE}"/>
              </a:ext>
            </a:extLst>
          </p:cNvPr>
          <p:cNvCxnSpPr>
            <a:cxnSpLocks/>
          </p:cNvCxnSpPr>
          <p:nvPr/>
        </p:nvCxnSpPr>
        <p:spPr>
          <a:xfrm flipV="1">
            <a:off x="3536385" y="6150773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61">
            <a:extLst>
              <a:ext uri="{FF2B5EF4-FFF2-40B4-BE49-F238E27FC236}">
                <a16:creationId xmlns:a16="http://schemas.microsoft.com/office/drawing/2014/main" id="{69C7CD5F-B86F-47CD-9F9D-AA28C3DFAC8E}"/>
              </a:ext>
            </a:extLst>
          </p:cNvPr>
          <p:cNvSpPr/>
          <p:nvPr/>
        </p:nvSpPr>
        <p:spPr>
          <a:xfrm>
            <a:off x="3800548" y="5973761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1DE283A-3CB8-4466-8322-33800BF8CC8A}"/>
              </a:ext>
            </a:extLst>
          </p:cNvPr>
          <p:cNvCxnSpPr>
            <a:cxnSpLocks/>
          </p:cNvCxnSpPr>
          <p:nvPr/>
        </p:nvCxnSpPr>
        <p:spPr>
          <a:xfrm flipV="1">
            <a:off x="4720172" y="6158719"/>
            <a:ext cx="264165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713E0394-936E-4FA1-AAB7-7562371A4BBA}"/>
              </a:ext>
            </a:extLst>
          </p:cNvPr>
          <p:cNvSpPr/>
          <p:nvPr/>
        </p:nvSpPr>
        <p:spPr>
          <a:xfrm>
            <a:off x="4984334" y="6000275"/>
            <a:ext cx="85399" cy="3224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28D67FD-C232-415E-813A-C3606FBF8765}"/>
              </a:ext>
            </a:extLst>
          </p:cNvPr>
          <p:cNvGrpSpPr/>
          <p:nvPr/>
        </p:nvGrpSpPr>
        <p:grpSpPr>
          <a:xfrm>
            <a:off x="3176106" y="4895274"/>
            <a:ext cx="43022" cy="208841"/>
            <a:chOff x="5765006" y="3074194"/>
            <a:chExt cx="45719" cy="221931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F3B706F-1F0E-4F6C-89B8-D92F81841E60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95195D4-7B9D-4034-9DB7-6AEE7AB5A70F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B4F6C401-035F-4A60-A3BD-84D35868EFE5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3B0B49E2-77D1-4FF8-BC4E-789B902450F0}"/>
              </a:ext>
            </a:extLst>
          </p:cNvPr>
          <p:cNvGrpSpPr/>
          <p:nvPr/>
        </p:nvGrpSpPr>
        <p:grpSpPr>
          <a:xfrm>
            <a:off x="4260359" y="4895273"/>
            <a:ext cx="43022" cy="208841"/>
            <a:chOff x="4476583" y="3080335"/>
            <a:chExt cx="45719" cy="221931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CF92097-8C72-49F7-989C-F9CA44B38776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B82BA52-09BE-4FB7-917E-792D401234FD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93C3A38-6904-4475-9CCC-722AC6D1A01C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E6B508F6-50AA-4603-9193-F9C8FC001E0B}"/>
              </a:ext>
            </a:extLst>
          </p:cNvPr>
          <p:cNvGrpSpPr/>
          <p:nvPr/>
        </p:nvGrpSpPr>
        <p:grpSpPr>
          <a:xfrm>
            <a:off x="5007689" y="4895592"/>
            <a:ext cx="43022" cy="208841"/>
            <a:chOff x="5468091" y="3074874"/>
            <a:chExt cx="45719" cy="221931"/>
          </a:xfrm>
        </p:grpSpPr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902FD4E-975A-4787-91CE-B01E3663655A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F7DD4A3F-0B49-4118-B3E5-DF3935E713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AAFBD4-49B2-4E25-B3C1-15FCAC9839EC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7B265BE-15AA-4BB5-84F7-361DF44BBBC8}"/>
              </a:ext>
            </a:extLst>
          </p:cNvPr>
          <p:cNvGrpSpPr/>
          <p:nvPr/>
        </p:nvGrpSpPr>
        <p:grpSpPr>
          <a:xfrm>
            <a:off x="5715632" y="4263880"/>
            <a:ext cx="344335" cy="1471620"/>
            <a:chOff x="6223000" y="2259487"/>
            <a:chExt cx="365919" cy="1563864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22FC69D-F290-4E3B-BA56-8E761CF03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1" name="圆角矩形 77">
              <a:extLst>
                <a:ext uri="{FF2B5EF4-FFF2-40B4-BE49-F238E27FC236}">
                  <a16:creationId xmlns:a16="http://schemas.microsoft.com/office/drawing/2014/main" id="{ABBA2760-779F-4B0C-AFAE-E0EC69D8DC02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41496959-D3E0-4CD6-AD1A-21D61EB5A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F92CBF1-26E6-449F-B484-F7777F951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6886DF1-C1E2-42FA-947E-D62D56A8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2FF41F86-6DD1-4446-BCEE-4020F5A6CF8A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05E00278-5982-4425-99A5-923901D06ED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E6F228A-ED05-45AB-8B5E-E91AA1D6D4F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B1644B3-58B6-4CFE-8A3C-527AE6E707AE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974ADA04-CE37-4314-874B-2F3063017B90}"/>
              </a:ext>
            </a:extLst>
          </p:cNvPr>
          <p:cNvCxnSpPr>
            <a:endCxn id="271" idx="1"/>
          </p:cNvCxnSpPr>
          <p:nvPr/>
        </p:nvCxnSpPr>
        <p:spPr>
          <a:xfrm>
            <a:off x="5102954" y="3865938"/>
            <a:ext cx="612679" cy="1133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97E1046-F5B8-4991-A1AA-9AC685E37122}"/>
              </a:ext>
            </a:extLst>
          </p:cNvPr>
          <p:cNvCxnSpPr>
            <a:endCxn id="271" idx="1"/>
          </p:cNvCxnSpPr>
          <p:nvPr/>
        </p:nvCxnSpPr>
        <p:spPr>
          <a:xfrm>
            <a:off x="5104140" y="4552552"/>
            <a:ext cx="611492" cy="44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6BDF61-D554-4E16-B059-792532EBEC14}"/>
              </a:ext>
            </a:extLst>
          </p:cNvPr>
          <p:cNvCxnSpPr>
            <a:endCxn id="271" idx="1"/>
          </p:cNvCxnSpPr>
          <p:nvPr/>
        </p:nvCxnSpPr>
        <p:spPr>
          <a:xfrm flipV="1">
            <a:off x="5103646" y="4999690"/>
            <a:ext cx="611986" cy="474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E26CB2B-4F27-4165-B743-12D11F572681}"/>
              </a:ext>
            </a:extLst>
          </p:cNvPr>
          <p:cNvCxnSpPr>
            <a:endCxn id="271" idx="1"/>
          </p:cNvCxnSpPr>
          <p:nvPr/>
        </p:nvCxnSpPr>
        <p:spPr>
          <a:xfrm flipV="1">
            <a:off x="5103646" y="4999691"/>
            <a:ext cx="611986" cy="1159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8C84725-0346-4280-ACE9-355CE02A2136}"/>
              </a:ext>
            </a:extLst>
          </p:cNvPr>
          <p:cNvSpPr txBox="1"/>
          <p:nvPr/>
        </p:nvSpPr>
        <p:spPr>
          <a:xfrm>
            <a:off x="5498003" y="5807695"/>
            <a:ext cx="77784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A6D2D11-82CF-4FC6-B59D-BAC0C6272CB7}"/>
              </a:ext>
            </a:extLst>
          </p:cNvPr>
          <p:cNvSpPr txBox="1"/>
          <p:nvPr/>
        </p:nvSpPr>
        <p:spPr>
          <a:xfrm>
            <a:off x="1888108" y="4093722"/>
            <a:ext cx="797766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89B7F1-7813-4EB4-A674-D51758E7F7C6}"/>
              </a:ext>
            </a:extLst>
          </p:cNvPr>
          <p:cNvSpPr/>
          <p:nvPr/>
        </p:nvSpPr>
        <p:spPr>
          <a:xfrm>
            <a:off x="238490" y="1932815"/>
            <a:ext cx="1429574" cy="513801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F9ABA5F-6525-476D-A9D9-F5BB268EFC5D}"/>
              </a:ext>
            </a:extLst>
          </p:cNvPr>
          <p:cNvSpPr/>
          <p:nvPr/>
        </p:nvSpPr>
        <p:spPr>
          <a:xfrm>
            <a:off x="241419" y="2524824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2ADAEFD-6455-4C71-9FBD-D0C6918EF3AD}"/>
              </a:ext>
            </a:extLst>
          </p:cNvPr>
          <p:cNvSpPr/>
          <p:nvPr/>
        </p:nvSpPr>
        <p:spPr>
          <a:xfrm>
            <a:off x="233230" y="3211887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51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2019-06-18T07:27:51Z</dcterms:created>
  <dcterms:modified xsi:type="dcterms:W3CDTF">2019-06-18T07:28:57Z</dcterms:modified>
</cp:coreProperties>
</file>