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199E6011-133E-409D-B437-940703D92D45}"/>
    <pc:docChg chg="modSld">
      <pc:chgData name="Wang QL" userId="520397e4cf4a652e" providerId="LiveId" clId="{199E6011-133E-409D-B437-940703D92D45}" dt="2019-05-21T13:17:05.353" v="58"/>
      <pc:docMkLst>
        <pc:docMk/>
      </pc:docMkLst>
      <pc:sldChg chg="modSp">
        <pc:chgData name="Wang QL" userId="520397e4cf4a652e" providerId="LiveId" clId="{199E6011-133E-409D-B437-940703D92D45}" dt="2019-05-21T13:17:05.353" v="58"/>
        <pc:sldMkLst>
          <pc:docMk/>
          <pc:sldMk cId="187440665" sldId="256"/>
        </pc:sldMkLst>
        <pc:graphicFrameChg chg="mod">
          <ac:chgData name="Wang QL" userId="520397e4cf4a652e" providerId="LiveId" clId="{199E6011-133E-409D-B437-940703D92D45}" dt="2019-05-21T13:17:05.353" v="58"/>
          <ac:graphicFrameMkLst>
            <pc:docMk/>
            <pc:sldMk cId="187440665" sldId="256"/>
            <ac:graphicFrameMk id="6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Number of Different Convolution Kernel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Different Convolution Kernel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B31f</c:v>
                </c:pt>
                <c:pt idx="1">
                  <c:v>B70f</c:v>
                </c:pt>
                <c:pt idx="2">
                  <c:v>B80f</c:v>
                </c:pt>
                <c:pt idx="3">
                  <c:v>B70s</c:v>
                </c:pt>
                <c:pt idx="4">
                  <c:v>[I31f, 3]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72</c:v>
                </c:pt>
                <c:pt idx="2">
                  <c:v>218</c:v>
                </c:pt>
                <c:pt idx="3">
                  <c:v>620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8-4248-A75A-49B323D24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9308128"/>
        <c:axId val="409312704"/>
      </c:barChart>
      <c:catAx>
        <c:axId val="4093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09312704"/>
        <c:crosses val="autoZero"/>
        <c:auto val="1"/>
        <c:lblAlgn val="ctr"/>
        <c:lblOffset val="100"/>
        <c:noMultiLvlLbl val="0"/>
      </c:catAx>
      <c:valAx>
        <c:axId val="4093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930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8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F84-21F9-4B84-B215-9A50C5907F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42964964"/>
              </p:ext>
            </p:extLst>
          </p:nvPr>
        </p:nvGraphicFramePr>
        <p:xfrm>
          <a:off x="485423" y="16778"/>
          <a:ext cx="8286044" cy="675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3149600" y="6423378"/>
            <a:ext cx="2946400" cy="24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2019-04-26T05:49:49Z</dcterms:created>
  <dcterms:modified xsi:type="dcterms:W3CDTF">2019-05-21T13:19:25Z</dcterms:modified>
</cp:coreProperties>
</file>