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3594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3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5E600FDC-FD63-4296-8E57-693A5E0F4B4B}"/>
    <pc:docChg chg="modSld modMainMaster">
      <pc:chgData name="Wang QL" userId="520397e4cf4a652e" providerId="LiveId" clId="{5E600FDC-FD63-4296-8E57-693A5E0F4B4B}" dt="2019-06-19T06:04:26.694" v="6" actId="1076"/>
      <pc:docMkLst>
        <pc:docMk/>
      </pc:docMkLst>
      <pc:sldChg chg="addSp modSp">
        <pc:chgData name="Wang QL" userId="520397e4cf4a652e" providerId="LiveId" clId="{5E600FDC-FD63-4296-8E57-693A5E0F4B4B}" dt="2019-06-19T06:04:26.694" v="6" actId="1076"/>
        <pc:sldMkLst>
          <pc:docMk/>
          <pc:sldMk cId="1515086284" sldId="256"/>
        </pc:sldMkLst>
        <pc:graphicFrameChg chg="add mod">
          <ac:chgData name="Wang QL" userId="520397e4cf4a652e" providerId="LiveId" clId="{5E600FDC-FD63-4296-8E57-693A5E0F4B4B}" dt="2019-06-19T06:04:23.017" v="5" actId="1076"/>
          <ac:graphicFrameMkLst>
            <pc:docMk/>
            <pc:sldMk cId="1515086284" sldId="256"/>
            <ac:graphicFrameMk id="3" creationId="{6804B6F4-5CFB-4ABE-A46E-85D5AE89A0F1}"/>
          </ac:graphicFrameMkLst>
        </pc:graphicFrameChg>
        <pc:graphicFrameChg chg="mod">
          <ac:chgData name="Wang QL" userId="520397e4cf4a652e" providerId="LiveId" clId="{5E600FDC-FD63-4296-8E57-693A5E0F4B4B}" dt="2019-06-19T06:04:26.694" v="6" actId="1076"/>
          <ac:graphicFrameMkLst>
            <pc:docMk/>
            <pc:sldMk cId="1515086284" sldId="256"/>
            <ac:graphicFrameMk id="6" creationId="{00000000-0000-0000-0000-000000000000}"/>
          </ac:graphicFrameMkLst>
        </pc:graphicFrameChg>
      </pc:sldChg>
      <pc:sldMasterChg chg="modSp modSldLayout">
        <pc:chgData name="Wang QL" userId="520397e4cf4a652e" providerId="LiveId" clId="{5E600FDC-FD63-4296-8E57-693A5E0F4B4B}" dt="2019-06-19T06:03:45.017" v="0"/>
        <pc:sldMasterMkLst>
          <pc:docMk/>
          <pc:sldMasterMk cId="1020255734" sldId="2147483660"/>
        </pc:sldMasterMkLst>
        <pc:spChg chg="mod">
          <ac:chgData name="Wang QL" userId="520397e4cf4a652e" providerId="LiveId" clId="{5E600FDC-FD63-4296-8E57-693A5E0F4B4B}" dt="2019-06-19T06:03:45.017" v="0"/>
          <ac:spMkLst>
            <pc:docMk/>
            <pc:sldMasterMk cId="1020255734" sldId="2147483660"/>
            <ac:spMk id="2" creationId="{00000000-0000-0000-0000-000000000000}"/>
          </ac:spMkLst>
        </pc:spChg>
        <pc:spChg chg="mod">
          <ac:chgData name="Wang QL" userId="520397e4cf4a652e" providerId="LiveId" clId="{5E600FDC-FD63-4296-8E57-693A5E0F4B4B}" dt="2019-06-19T06:03:45.017" v="0"/>
          <ac:spMkLst>
            <pc:docMk/>
            <pc:sldMasterMk cId="1020255734" sldId="2147483660"/>
            <ac:spMk id="3" creationId="{00000000-0000-0000-0000-000000000000}"/>
          </ac:spMkLst>
        </pc:spChg>
        <pc:spChg chg="mod">
          <ac:chgData name="Wang QL" userId="520397e4cf4a652e" providerId="LiveId" clId="{5E600FDC-FD63-4296-8E57-693A5E0F4B4B}" dt="2019-06-19T06:03:45.017" v="0"/>
          <ac:spMkLst>
            <pc:docMk/>
            <pc:sldMasterMk cId="1020255734" sldId="2147483660"/>
            <ac:spMk id="4" creationId="{00000000-0000-0000-0000-000000000000}"/>
          </ac:spMkLst>
        </pc:spChg>
        <pc:spChg chg="mod">
          <ac:chgData name="Wang QL" userId="520397e4cf4a652e" providerId="LiveId" clId="{5E600FDC-FD63-4296-8E57-693A5E0F4B4B}" dt="2019-06-19T06:03:45.017" v="0"/>
          <ac:spMkLst>
            <pc:docMk/>
            <pc:sldMasterMk cId="1020255734" sldId="2147483660"/>
            <ac:spMk id="5" creationId="{00000000-0000-0000-0000-000000000000}"/>
          </ac:spMkLst>
        </pc:spChg>
        <pc:spChg chg="mod">
          <ac:chgData name="Wang QL" userId="520397e4cf4a652e" providerId="LiveId" clId="{5E600FDC-FD63-4296-8E57-693A5E0F4B4B}" dt="2019-06-19T06:03:45.017" v="0"/>
          <ac:spMkLst>
            <pc:docMk/>
            <pc:sldMasterMk cId="1020255734" sldId="2147483660"/>
            <ac:spMk id="6" creationId="{00000000-0000-0000-0000-000000000000}"/>
          </ac:spMkLst>
        </pc:spChg>
        <pc:sldLayoutChg chg="modSp">
          <pc:chgData name="Wang QL" userId="520397e4cf4a652e" providerId="LiveId" clId="{5E600FDC-FD63-4296-8E57-693A5E0F4B4B}" dt="2019-06-19T06:03:45.017" v="0"/>
          <pc:sldLayoutMkLst>
            <pc:docMk/>
            <pc:sldMasterMk cId="1020255734" sldId="2147483660"/>
            <pc:sldLayoutMk cId="2884381927" sldId="2147483661"/>
          </pc:sldLayoutMkLst>
          <pc:spChg chg="mod">
            <ac:chgData name="Wang QL" userId="520397e4cf4a652e" providerId="LiveId" clId="{5E600FDC-FD63-4296-8E57-693A5E0F4B4B}" dt="2019-06-19T06:03:45.017" v="0"/>
            <ac:spMkLst>
              <pc:docMk/>
              <pc:sldMasterMk cId="1020255734" sldId="2147483660"/>
              <pc:sldLayoutMk cId="2884381927" sldId="2147483661"/>
              <ac:spMk id="2" creationId="{00000000-0000-0000-0000-000000000000}"/>
            </ac:spMkLst>
          </pc:spChg>
          <pc:spChg chg="mod">
            <ac:chgData name="Wang QL" userId="520397e4cf4a652e" providerId="LiveId" clId="{5E600FDC-FD63-4296-8E57-693A5E0F4B4B}" dt="2019-06-19T06:03:45.017" v="0"/>
            <ac:spMkLst>
              <pc:docMk/>
              <pc:sldMasterMk cId="1020255734" sldId="2147483660"/>
              <pc:sldLayoutMk cId="2884381927" sldId="2147483661"/>
              <ac:spMk id="3" creationId="{00000000-0000-0000-0000-000000000000}"/>
            </ac:spMkLst>
          </pc:spChg>
        </pc:sldLayoutChg>
        <pc:sldLayoutChg chg="modSp">
          <pc:chgData name="Wang QL" userId="520397e4cf4a652e" providerId="LiveId" clId="{5E600FDC-FD63-4296-8E57-693A5E0F4B4B}" dt="2019-06-19T06:03:45.017" v="0"/>
          <pc:sldLayoutMkLst>
            <pc:docMk/>
            <pc:sldMasterMk cId="1020255734" sldId="2147483660"/>
            <pc:sldLayoutMk cId="3748151966" sldId="2147483663"/>
          </pc:sldLayoutMkLst>
          <pc:spChg chg="mod">
            <ac:chgData name="Wang QL" userId="520397e4cf4a652e" providerId="LiveId" clId="{5E600FDC-FD63-4296-8E57-693A5E0F4B4B}" dt="2019-06-19T06:03:45.017" v="0"/>
            <ac:spMkLst>
              <pc:docMk/>
              <pc:sldMasterMk cId="1020255734" sldId="2147483660"/>
              <pc:sldLayoutMk cId="3748151966" sldId="2147483663"/>
              <ac:spMk id="2" creationId="{00000000-0000-0000-0000-000000000000}"/>
            </ac:spMkLst>
          </pc:spChg>
          <pc:spChg chg="mod">
            <ac:chgData name="Wang QL" userId="520397e4cf4a652e" providerId="LiveId" clId="{5E600FDC-FD63-4296-8E57-693A5E0F4B4B}" dt="2019-06-19T06:03:45.017" v="0"/>
            <ac:spMkLst>
              <pc:docMk/>
              <pc:sldMasterMk cId="1020255734" sldId="2147483660"/>
              <pc:sldLayoutMk cId="3748151966" sldId="2147483663"/>
              <ac:spMk id="3" creationId="{00000000-0000-0000-0000-000000000000}"/>
            </ac:spMkLst>
          </pc:spChg>
        </pc:sldLayoutChg>
        <pc:sldLayoutChg chg="modSp">
          <pc:chgData name="Wang QL" userId="520397e4cf4a652e" providerId="LiveId" clId="{5E600FDC-FD63-4296-8E57-693A5E0F4B4B}" dt="2019-06-19T06:03:45.017" v="0"/>
          <pc:sldLayoutMkLst>
            <pc:docMk/>
            <pc:sldMasterMk cId="1020255734" sldId="2147483660"/>
            <pc:sldLayoutMk cId="3743878595" sldId="2147483664"/>
          </pc:sldLayoutMkLst>
          <pc:spChg chg="mod">
            <ac:chgData name="Wang QL" userId="520397e4cf4a652e" providerId="LiveId" clId="{5E600FDC-FD63-4296-8E57-693A5E0F4B4B}" dt="2019-06-19T06:03:45.017" v="0"/>
            <ac:spMkLst>
              <pc:docMk/>
              <pc:sldMasterMk cId="1020255734" sldId="2147483660"/>
              <pc:sldLayoutMk cId="3743878595" sldId="2147483664"/>
              <ac:spMk id="3" creationId="{00000000-0000-0000-0000-000000000000}"/>
            </ac:spMkLst>
          </pc:spChg>
          <pc:spChg chg="mod">
            <ac:chgData name="Wang QL" userId="520397e4cf4a652e" providerId="LiveId" clId="{5E600FDC-FD63-4296-8E57-693A5E0F4B4B}" dt="2019-06-19T06:03:45.017" v="0"/>
            <ac:spMkLst>
              <pc:docMk/>
              <pc:sldMasterMk cId="1020255734" sldId="2147483660"/>
              <pc:sldLayoutMk cId="3743878595" sldId="2147483664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5E600FDC-FD63-4296-8E57-693A5E0F4B4B}" dt="2019-06-19T06:03:45.017" v="0"/>
          <pc:sldLayoutMkLst>
            <pc:docMk/>
            <pc:sldMasterMk cId="1020255734" sldId="2147483660"/>
            <pc:sldLayoutMk cId="1689296424" sldId="2147483665"/>
          </pc:sldLayoutMkLst>
          <pc:spChg chg="mod">
            <ac:chgData name="Wang QL" userId="520397e4cf4a652e" providerId="LiveId" clId="{5E600FDC-FD63-4296-8E57-693A5E0F4B4B}" dt="2019-06-19T06:03:45.017" v="0"/>
            <ac:spMkLst>
              <pc:docMk/>
              <pc:sldMasterMk cId="1020255734" sldId="2147483660"/>
              <pc:sldLayoutMk cId="1689296424" sldId="2147483665"/>
              <ac:spMk id="2" creationId="{00000000-0000-0000-0000-000000000000}"/>
            </ac:spMkLst>
          </pc:spChg>
          <pc:spChg chg="mod">
            <ac:chgData name="Wang QL" userId="520397e4cf4a652e" providerId="LiveId" clId="{5E600FDC-FD63-4296-8E57-693A5E0F4B4B}" dt="2019-06-19T06:03:45.017" v="0"/>
            <ac:spMkLst>
              <pc:docMk/>
              <pc:sldMasterMk cId="1020255734" sldId="2147483660"/>
              <pc:sldLayoutMk cId="1689296424" sldId="2147483665"/>
              <ac:spMk id="3" creationId="{00000000-0000-0000-0000-000000000000}"/>
            </ac:spMkLst>
          </pc:spChg>
          <pc:spChg chg="mod">
            <ac:chgData name="Wang QL" userId="520397e4cf4a652e" providerId="LiveId" clId="{5E600FDC-FD63-4296-8E57-693A5E0F4B4B}" dt="2019-06-19T06:03:45.017" v="0"/>
            <ac:spMkLst>
              <pc:docMk/>
              <pc:sldMasterMk cId="1020255734" sldId="2147483660"/>
              <pc:sldLayoutMk cId="1689296424" sldId="2147483665"/>
              <ac:spMk id="4" creationId="{00000000-0000-0000-0000-000000000000}"/>
            </ac:spMkLst>
          </pc:spChg>
          <pc:spChg chg="mod">
            <ac:chgData name="Wang QL" userId="520397e4cf4a652e" providerId="LiveId" clId="{5E600FDC-FD63-4296-8E57-693A5E0F4B4B}" dt="2019-06-19T06:03:45.017" v="0"/>
            <ac:spMkLst>
              <pc:docMk/>
              <pc:sldMasterMk cId="1020255734" sldId="2147483660"/>
              <pc:sldLayoutMk cId="1689296424" sldId="2147483665"/>
              <ac:spMk id="5" creationId="{00000000-0000-0000-0000-000000000000}"/>
            </ac:spMkLst>
          </pc:spChg>
          <pc:spChg chg="mod">
            <ac:chgData name="Wang QL" userId="520397e4cf4a652e" providerId="LiveId" clId="{5E600FDC-FD63-4296-8E57-693A5E0F4B4B}" dt="2019-06-19T06:03:45.017" v="0"/>
            <ac:spMkLst>
              <pc:docMk/>
              <pc:sldMasterMk cId="1020255734" sldId="2147483660"/>
              <pc:sldLayoutMk cId="1689296424" sldId="2147483665"/>
              <ac:spMk id="6" creationId="{00000000-0000-0000-0000-000000000000}"/>
            </ac:spMkLst>
          </pc:spChg>
        </pc:sldLayoutChg>
        <pc:sldLayoutChg chg="modSp">
          <pc:chgData name="Wang QL" userId="520397e4cf4a652e" providerId="LiveId" clId="{5E600FDC-FD63-4296-8E57-693A5E0F4B4B}" dt="2019-06-19T06:03:45.017" v="0"/>
          <pc:sldLayoutMkLst>
            <pc:docMk/>
            <pc:sldMasterMk cId="1020255734" sldId="2147483660"/>
            <pc:sldLayoutMk cId="4224841219" sldId="2147483668"/>
          </pc:sldLayoutMkLst>
          <pc:spChg chg="mod">
            <ac:chgData name="Wang QL" userId="520397e4cf4a652e" providerId="LiveId" clId="{5E600FDC-FD63-4296-8E57-693A5E0F4B4B}" dt="2019-06-19T06:03:45.017" v="0"/>
            <ac:spMkLst>
              <pc:docMk/>
              <pc:sldMasterMk cId="1020255734" sldId="2147483660"/>
              <pc:sldLayoutMk cId="4224841219" sldId="2147483668"/>
              <ac:spMk id="2" creationId="{00000000-0000-0000-0000-000000000000}"/>
            </ac:spMkLst>
          </pc:spChg>
          <pc:spChg chg="mod">
            <ac:chgData name="Wang QL" userId="520397e4cf4a652e" providerId="LiveId" clId="{5E600FDC-FD63-4296-8E57-693A5E0F4B4B}" dt="2019-06-19T06:03:45.017" v="0"/>
            <ac:spMkLst>
              <pc:docMk/>
              <pc:sldMasterMk cId="1020255734" sldId="2147483660"/>
              <pc:sldLayoutMk cId="4224841219" sldId="2147483668"/>
              <ac:spMk id="3" creationId="{00000000-0000-0000-0000-000000000000}"/>
            </ac:spMkLst>
          </pc:spChg>
          <pc:spChg chg="mod">
            <ac:chgData name="Wang QL" userId="520397e4cf4a652e" providerId="LiveId" clId="{5E600FDC-FD63-4296-8E57-693A5E0F4B4B}" dt="2019-06-19T06:03:45.017" v="0"/>
            <ac:spMkLst>
              <pc:docMk/>
              <pc:sldMasterMk cId="1020255734" sldId="2147483660"/>
              <pc:sldLayoutMk cId="4224841219" sldId="2147483668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5E600FDC-FD63-4296-8E57-693A5E0F4B4B}" dt="2019-06-19T06:03:45.017" v="0"/>
          <pc:sldLayoutMkLst>
            <pc:docMk/>
            <pc:sldMasterMk cId="1020255734" sldId="2147483660"/>
            <pc:sldLayoutMk cId="4214609260" sldId="2147483669"/>
          </pc:sldLayoutMkLst>
          <pc:spChg chg="mod">
            <ac:chgData name="Wang QL" userId="520397e4cf4a652e" providerId="LiveId" clId="{5E600FDC-FD63-4296-8E57-693A5E0F4B4B}" dt="2019-06-19T06:03:45.017" v="0"/>
            <ac:spMkLst>
              <pc:docMk/>
              <pc:sldMasterMk cId="1020255734" sldId="2147483660"/>
              <pc:sldLayoutMk cId="4214609260" sldId="2147483669"/>
              <ac:spMk id="2" creationId="{00000000-0000-0000-0000-000000000000}"/>
            </ac:spMkLst>
          </pc:spChg>
          <pc:spChg chg="mod">
            <ac:chgData name="Wang QL" userId="520397e4cf4a652e" providerId="LiveId" clId="{5E600FDC-FD63-4296-8E57-693A5E0F4B4B}" dt="2019-06-19T06:03:45.017" v="0"/>
            <ac:spMkLst>
              <pc:docMk/>
              <pc:sldMasterMk cId="1020255734" sldId="2147483660"/>
              <pc:sldLayoutMk cId="4214609260" sldId="2147483669"/>
              <ac:spMk id="3" creationId="{00000000-0000-0000-0000-000000000000}"/>
            </ac:spMkLst>
          </pc:spChg>
          <pc:spChg chg="mod">
            <ac:chgData name="Wang QL" userId="520397e4cf4a652e" providerId="LiveId" clId="{5E600FDC-FD63-4296-8E57-693A5E0F4B4B}" dt="2019-06-19T06:03:45.017" v="0"/>
            <ac:spMkLst>
              <pc:docMk/>
              <pc:sldMasterMk cId="1020255734" sldId="2147483660"/>
              <pc:sldLayoutMk cId="4214609260" sldId="2147483669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5E600FDC-FD63-4296-8E57-693A5E0F4B4B}" dt="2019-06-19T06:03:45.017" v="0"/>
          <pc:sldLayoutMkLst>
            <pc:docMk/>
            <pc:sldMasterMk cId="1020255734" sldId="2147483660"/>
            <pc:sldLayoutMk cId="3649891231" sldId="2147483671"/>
          </pc:sldLayoutMkLst>
          <pc:spChg chg="mod">
            <ac:chgData name="Wang QL" userId="520397e4cf4a652e" providerId="LiveId" clId="{5E600FDC-FD63-4296-8E57-693A5E0F4B4B}" dt="2019-06-19T06:03:45.017" v="0"/>
            <ac:spMkLst>
              <pc:docMk/>
              <pc:sldMasterMk cId="1020255734" sldId="2147483660"/>
              <pc:sldLayoutMk cId="3649891231" sldId="2147483671"/>
              <ac:spMk id="2" creationId="{00000000-0000-0000-0000-000000000000}"/>
            </ac:spMkLst>
          </pc:spChg>
          <pc:spChg chg="mod">
            <ac:chgData name="Wang QL" userId="520397e4cf4a652e" providerId="LiveId" clId="{5E600FDC-FD63-4296-8E57-693A5E0F4B4B}" dt="2019-06-19T06:03:45.017" v="0"/>
            <ac:spMkLst>
              <pc:docMk/>
              <pc:sldMasterMk cId="1020255734" sldId="2147483660"/>
              <pc:sldLayoutMk cId="3649891231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Wang QL" userId="520397e4cf4a652e" providerId="LiveId" clId="{DC65C883-8FD7-4FDA-8696-2261E5E8FD5E}"/>
    <pc:docChg chg="modSld">
      <pc:chgData name="Wang QL" userId="520397e4cf4a652e" providerId="LiveId" clId="{DC65C883-8FD7-4FDA-8696-2261E5E8FD5E}" dt="2019-05-18T12:42:52.988" v="20" actId="27918"/>
      <pc:docMkLst>
        <pc:docMk/>
      </pc:docMkLst>
      <pc:sldChg chg="mod">
        <pc:chgData name="Wang QL" userId="520397e4cf4a652e" providerId="LiveId" clId="{DC65C883-8FD7-4FDA-8696-2261E5E8FD5E}" dt="2019-05-18T12:42:52.988" v="20" actId="27918"/>
        <pc:sldMkLst>
          <pc:docMk/>
          <pc:sldMk cId="1515086284" sldId="256"/>
        </pc:sldMkLst>
      </pc:sldChg>
    </pc:docChg>
  </pc:docChgLst>
  <pc:docChgLst>
    <pc:chgData name="Wang QL" userId="520397e4cf4a652e" providerId="LiveId" clId="{A80F9C0D-7191-7A4B-BC7D-FA4C0AB97E2F}"/>
    <pc:docChg chg="modSld">
      <pc:chgData name="Wang QL" userId="520397e4cf4a652e" providerId="LiveId" clId="{A80F9C0D-7191-7A4B-BC7D-FA4C0AB97E2F}" dt="2019-06-08T02:25:40.091" v="3" actId="27918"/>
      <pc:docMkLst>
        <pc:docMk/>
      </pc:docMkLst>
      <pc:sldChg chg="mod">
        <pc:chgData name="Wang QL" userId="520397e4cf4a652e" providerId="LiveId" clId="{A80F9C0D-7191-7A4B-BC7D-FA4C0AB97E2F}" dt="2019-06-08T02:25:40.091" v="3" actId="27918"/>
        <pc:sldMkLst>
          <pc:docMk/>
          <pc:sldMk cId="1515086284" sldId="25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en-US" altLang="zh-CN" sz="28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Validation Losses During Training</a:t>
            </a:r>
            <a:endParaRPr lang="zh-CN" altLang="en-US" sz="2800" b="1" baseline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RCNN(ResNet)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General</c:formatCode>
                <c:ptCount val="75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  <c:pt idx="74">
                  <c:v>45150</c:v>
                </c:pt>
              </c:numCache>
            </c:numRef>
          </c:cat>
          <c:val>
            <c:numRef>
              <c:f>Sheet1!$B$2:$B$76</c:f>
              <c:numCache>
                <c:formatCode>General</c:formatCode>
                <c:ptCount val="75"/>
                <c:pt idx="0">
                  <c:v>0.6996</c:v>
                </c:pt>
                <c:pt idx="1">
                  <c:v>0.70079999999999998</c:v>
                </c:pt>
                <c:pt idx="2">
                  <c:v>0.7077</c:v>
                </c:pt>
                <c:pt idx="3">
                  <c:v>0.7409</c:v>
                </c:pt>
                <c:pt idx="4">
                  <c:v>0.71640000000000004</c:v>
                </c:pt>
                <c:pt idx="5">
                  <c:v>0.7147</c:v>
                </c:pt>
                <c:pt idx="6">
                  <c:v>0.68520000000000003</c:v>
                </c:pt>
                <c:pt idx="7">
                  <c:v>0.63149999999999995</c:v>
                </c:pt>
                <c:pt idx="8">
                  <c:v>0.57589999999999997</c:v>
                </c:pt>
                <c:pt idx="9">
                  <c:v>0.51170000000000004</c:v>
                </c:pt>
                <c:pt idx="10">
                  <c:v>0.49380000000000002</c:v>
                </c:pt>
                <c:pt idx="11">
                  <c:v>0.48370000000000002</c:v>
                </c:pt>
                <c:pt idx="12">
                  <c:v>0.46450000000000002</c:v>
                </c:pt>
                <c:pt idx="13">
                  <c:v>0.46060000000000001</c:v>
                </c:pt>
                <c:pt idx="14">
                  <c:v>0.43969999999999998</c:v>
                </c:pt>
                <c:pt idx="15">
                  <c:v>0.43919999999999998</c:v>
                </c:pt>
                <c:pt idx="16">
                  <c:v>0.40749999999999997</c:v>
                </c:pt>
                <c:pt idx="17">
                  <c:v>0.41670000000000001</c:v>
                </c:pt>
                <c:pt idx="18">
                  <c:v>0.4274</c:v>
                </c:pt>
                <c:pt idx="19">
                  <c:v>0.42259999999999998</c:v>
                </c:pt>
                <c:pt idx="20">
                  <c:v>0.40529999999999999</c:v>
                </c:pt>
                <c:pt idx="21">
                  <c:v>0.41489999999999999</c:v>
                </c:pt>
                <c:pt idx="22">
                  <c:v>0.37359999999999999</c:v>
                </c:pt>
                <c:pt idx="23">
                  <c:v>0.3987</c:v>
                </c:pt>
                <c:pt idx="24">
                  <c:v>0.39479999999999998</c:v>
                </c:pt>
                <c:pt idx="25">
                  <c:v>0.3891</c:v>
                </c:pt>
                <c:pt idx="26">
                  <c:v>0.37390000000000001</c:v>
                </c:pt>
                <c:pt idx="27">
                  <c:v>0.37880000000000003</c:v>
                </c:pt>
                <c:pt idx="28">
                  <c:v>0.36430000000000001</c:v>
                </c:pt>
                <c:pt idx="29">
                  <c:v>0.36349999999999999</c:v>
                </c:pt>
                <c:pt idx="30">
                  <c:v>0.37230000000000002</c:v>
                </c:pt>
                <c:pt idx="31">
                  <c:v>0.3614</c:v>
                </c:pt>
                <c:pt idx="32">
                  <c:v>0.34089999999999998</c:v>
                </c:pt>
                <c:pt idx="33">
                  <c:v>0.34689999999999999</c:v>
                </c:pt>
                <c:pt idx="34">
                  <c:v>0.35859999999999997</c:v>
                </c:pt>
                <c:pt idx="35">
                  <c:v>0.33150000000000002</c:v>
                </c:pt>
                <c:pt idx="36">
                  <c:v>0.33110000000000001</c:v>
                </c:pt>
                <c:pt idx="37">
                  <c:v>0.32490000000000002</c:v>
                </c:pt>
                <c:pt idx="38">
                  <c:v>0.33279999999999998</c:v>
                </c:pt>
                <c:pt idx="39">
                  <c:v>0.34410000000000002</c:v>
                </c:pt>
                <c:pt idx="40">
                  <c:v>0.32369999999999999</c:v>
                </c:pt>
                <c:pt idx="41">
                  <c:v>0.33239999999999997</c:v>
                </c:pt>
                <c:pt idx="42">
                  <c:v>0.35020000000000001</c:v>
                </c:pt>
                <c:pt idx="43">
                  <c:v>0.3337</c:v>
                </c:pt>
                <c:pt idx="44">
                  <c:v>0.34549999999999997</c:v>
                </c:pt>
                <c:pt idx="45">
                  <c:v>0.33650000000000002</c:v>
                </c:pt>
                <c:pt idx="46">
                  <c:v>0.33460000000000001</c:v>
                </c:pt>
                <c:pt idx="47">
                  <c:v>0.33839999999999998</c:v>
                </c:pt>
                <c:pt idx="48">
                  <c:v>0.31909999999999999</c:v>
                </c:pt>
                <c:pt idx="49">
                  <c:v>0.33529999999999999</c:v>
                </c:pt>
                <c:pt idx="50">
                  <c:v>0.35149999999999998</c:v>
                </c:pt>
                <c:pt idx="51">
                  <c:v>0.33650000000000002</c:v>
                </c:pt>
                <c:pt idx="52">
                  <c:v>0.34670000000000001</c:v>
                </c:pt>
                <c:pt idx="53">
                  <c:v>0.33779999999999999</c:v>
                </c:pt>
                <c:pt idx="54">
                  <c:v>0.33679999999999999</c:v>
                </c:pt>
                <c:pt idx="55">
                  <c:v>0.3513</c:v>
                </c:pt>
                <c:pt idx="56">
                  <c:v>0.3342</c:v>
                </c:pt>
                <c:pt idx="57">
                  <c:v>0.34399999999999997</c:v>
                </c:pt>
                <c:pt idx="58">
                  <c:v>0.36020000000000002</c:v>
                </c:pt>
                <c:pt idx="59">
                  <c:v>0.34260000000000002</c:v>
                </c:pt>
                <c:pt idx="60">
                  <c:v>0.34499999999999997</c:v>
                </c:pt>
                <c:pt idx="61">
                  <c:v>0.32890000000000003</c:v>
                </c:pt>
                <c:pt idx="62">
                  <c:v>0.35139999999999999</c:v>
                </c:pt>
                <c:pt idx="63">
                  <c:v>0.3175</c:v>
                </c:pt>
                <c:pt idx="64">
                  <c:v>0.34339999999999998</c:v>
                </c:pt>
                <c:pt idx="65">
                  <c:v>0.34539999999999998</c:v>
                </c:pt>
                <c:pt idx="66">
                  <c:v>0.33950000000000002</c:v>
                </c:pt>
                <c:pt idx="67">
                  <c:v>0.32079999999999997</c:v>
                </c:pt>
                <c:pt idx="68">
                  <c:v>0.34889999999999999</c:v>
                </c:pt>
                <c:pt idx="69">
                  <c:v>0.32569999999999999</c:v>
                </c:pt>
                <c:pt idx="70">
                  <c:v>0.34799999999999998</c:v>
                </c:pt>
                <c:pt idx="71">
                  <c:v>0.36420000000000002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2F-4206-95E8-4B725C088A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RCNN(GoogLeNet)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General</c:formatCode>
                <c:ptCount val="75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  <c:pt idx="74">
                  <c:v>45150</c:v>
                </c:pt>
              </c:numCache>
            </c:numRef>
          </c:cat>
          <c:val>
            <c:numRef>
              <c:f>Sheet1!$C$2:$C$76</c:f>
              <c:numCache>
                <c:formatCode>General</c:formatCode>
                <c:ptCount val="75"/>
                <c:pt idx="0">
                  <c:v>0.71</c:v>
                </c:pt>
                <c:pt idx="1">
                  <c:v>0.72230000000000005</c:v>
                </c:pt>
                <c:pt idx="2">
                  <c:v>0.74719999999999998</c:v>
                </c:pt>
                <c:pt idx="3">
                  <c:v>0.76359999999999995</c:v>
                </c:pt>
                <c:pt idx="4">
                  <c:v>0.77359999999999995</c:v>
                </c:pt>
                <c:pt idx="5">
                  <c:v>0.7823</c:v>
                </c:pt>
                <c:pt idx="6">
                  <c:v>0.76959999999999995</c:v>
                </c:pt>
                <c:pt idx="7">
                  <c:v>0.75239999999999996</c:v>
                </c:pt>
                <c:pt idx="8">
                  <c:v>0.73280000000000001</c:v>
                </c:pt>
                <c:pt idx="9">
                  <c:v>0.67859999999999998</c:v>
                </c:pt>
                <c:pt idx="10">
                  <c:v>0.62509999999999999</c:v>
                </c:pt>
                <c:pt idx="11">
                  <c:v>0.55349999999999999</c:v>
                </c:pt>
                <c:pt idx="12">
                  <c:v>0.51300000000000001</c:v>
                </c:pt>
                <c:pt idx="13">
                  <c:v>0.48099999999999998</c:v>
                </c:pt>
                <c:pt idx="14">
                  <c:v>0.46560000000000001</c:v>
                </c:pt>
                <c:pt idx="15">
                  <c:v>0.45040000000000002</c:v>
                </c:pt>
                <c:pt idx="16">
                  <c:v>0.439</c:v>
                </c:pt>
                <c:pt idx="17">
                  <c:v>0.45150000000000001</c:v>
                </c:pt>
                <c:pt idx="18">
                  <c:v>0.43240000000000001</c:v>
                </c:pt>
                <c:pt idx="19">
                  <c:v>0.4471</c:v>
                </c:pt>
                <c:pt idx="20">
                  <c:v>0.43309999999999998</c:v>
                </c:pt>
                <c:pt idx="21">
                  <c:v>0.43619999999999998</c:v>
                </c:pt>
                <c:pt idx="22">
                  <c:v>0.44319999999999998</c:v>
                </c:pt>
                <c:pt idx="23">
                  <c:v>0.42049999999999998</c:v>
                </c:pt>
                <c:pt idx="24">
                  <c:v>0.43930000000000002</c:v>
                </c:pt>
                <c:pt idx="25">
                  <c:v>0.44080000000000003</c:v>
                </c:pt>
                <c:pt idx="26">
                  <c:v>0.43049999999999999</c:v>
                </c:pt>
                <c:pt idx="27">
                  <c:v>0.44169999999999998</c:v>
                </c:pt>
                <c:pt idx="28">
                  <c:v>0.42880000000000001</c:v>
                </c:pt>
                <c:pt idx="29">
                  <c:v>0.43819999999999998</c:v>
                </c:pt>
                <c:pt idx="30">
                  <c:v>0.43559999999999999</c:v>
                </c:pt>
                <c:pt idx="31">
                  <c:v>0.42630000000000001</c:v>
                </c:pt>
                <c:pt idx="32">
                  <c:v>0.4178</c:v>
                </c:pt>
                <c:pt idx="33">
                  <c:v>0.43140000000000001</c:v>
                </c:pt>
                <c:pt idx="34">
                  <c:v>0.43359999999999999</c:v>
                </c:pt>
                <c:pt idx="35">
                  <c:v>0.44879999999999998</c:v>
                </c:pt>
                <c:pt idx="36">
                  <c:v>0.44429999999999997</c:v>
                </c:pt>
                <c:pt idx="37">
                  <c:v>0.44650000000000001</c:v>
                </c:pt>
                <c:pt idx="38">
                  <c:v>0.4274</c:v>
                </c:pt>
                <c:pt idx="39">
                  <c:v>0.41799999999999998</c:v>
                </c:pt>
                <c:pt idx="40">
                  <c:v>0.38800000000000001</c:v>
                </c:pt>
                <c:pt idx="41">
                  <c:v>0.40150000000000002</c:v>
                </c:pt>
                <c:pt idx="42">
                  <c:v>0.40089999999999998</c:v>
                </c:pt>
                <c:pt idx="43">
                  <c:v>0.42680000000000001</c:v>
                </c:pt>
                <c:pt idx="44">
                  <c:v>0.4173</c:v>
                </c:pt>
                <c:pt idx="45">
                  <c:v>0.39989999999999998</c:v>
                </c:pt>
                <c:pt idx="46">
                  <c:v>0.41170000000000001</c:v>
                </c:pt>
                <c:pt idx="47">
                  <c:v>0.42509999999999998</c:v>
                </c:pt>
                <c:pt idx="48">
                  <c:v>0.41839999999999999</c:v>
                </c:pt>
                <c:pt idx="49">
                  <c:v>0.44340000000000002</c:v>
                </c:pt>
                <c:pt idx="50">
                  <c:v>0.44019999999999998</c:v>
                </c:pt>
                <c:pt idx="51">
                  <c:v>0.43219999999999997</c:v>
                </c:pt>
                <c:pt idx="52">
                  <c:v>0.44469999999999998</c:v>
                </c:pt>
                <c:pt idx="53">
                  <c:v>0.41870000000000002</c:v>
                </c:pt>
                <c:pt idx="54">
                  <c:v>0.44390000000000002</c:v>
                </c:pt>
                <c:pt idx="55">
                  <c:v>0.43519999999999998</c:v>
                </c:pt>
                <c:pt idx="56">
                  <c:v>0.48599999999999999</c:v>
                </c:pt>
                <c:pt idx="57">
                  <c:v>0.45090000000000002</c:v>
                </c:pt>
                <c:pt idx="58">
                  <c:v>0.44030000000000002</c:v>
                </c:pt>
                <c:pt idx="59">
                  <c:v>0.4723</c:v>
                </c:pt>
                <c:pt idx="60">
                  <c:v>0.47320000000000001</c:v>
                </c:pt>
                <c:pt idx="61">
                  <c:v>0.4607</c:v>
                </c:pt>
                <c:pt idx="62">
                  <c:v>0.48359999999999997</c:v>
                </c:pt>
                <c:pt idx="63">
                  <c:v>0.49980000000000002</c:v>
                </c:pt>
                <c:pt idx="64">
                  <c:v>0.47039999999999998</c:v>
                </c:pt>
                <c:pt idx="65">
                  <c:v>0.46660000000000001</c:v>
                </c:pt>
                <c:pt idx="66">
                  <c:v>0.51370000000000005</c:v>
                </c:pt>
                <c:pt idx="67">
                  <c:v>0.52080000000000004</c:v>
                </c:pt>
                <c:pt idx="68">
                  <c:v>0.50019999999999998</c:v>
                </c:pt>
                <c:pt idx="69">
                  <c:v>0.48949999999999999</c:v>
                </c:pt>
                <c:pt idx="70">
                  <c:v>0.49869999999999998</c:v>
                </c:pt>
                <c:pt idx="71">
                  <c:v>0.52569999999999995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2F-4206-95E8-4B725C088A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RCNN(ResNet) with Single Loss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General</c:formatCode>
                <c:ptCount val="75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  <c:pt idx="74">
                  <c:v>45150</c:v>
                </c:pt>
              </c:numCache>
            </c:numRef>
          </c:cat>
          <c:val>
            <c:numRef>
              <c:f>Sheet1!$D$2:$D$76</c:f>
              <c:numCache>
                <c:formatCode>General</c:formatCode>
                <c:ptCount val="75"/>
                <c:pt idx="0">
                  <c:v>0.69269999999999998</c:v>
                </c:pt>
                <c:pt idx="1">
                  <c:v>0.71609999999999996</c:v>
                </c:pt>
                <c:pt idx="2">
                  <c:v>0.72440000000000004</c:v>
                </c:pt>
                <c:pt idx="3">
                  <c:v>0.76319999999999999</c:v>
                </c:pt>
                <c:pt idx="4">
                  <c:v>0.76359999999999995</c:v>
                </c:pt>
                <c:pt idx="5">
                  <c:v>0.70840000000000003</c:v>
                </c:pt>
                <c:pt idx="6">
                  <c:v>0.66820000000000002</c:v>
                </c:pt>
                <c:pt idx="7">
                  <c:v>0.53349999999999997</c:v>
                </c:pt>
                <c:pt idx="8">
                  <c:v>0.44269999999999998</c:v>
                </c:pt>
                <c:pt idx="9">
                  <c:v>0.39229999999999998</c:v>
                </c:pt>
                <c:pt idx="10">
                  <c:v>0.378</c:v>
                </c:pt>
                <c:pt idx="11">
                  <c:v>0.36159999999999998</c:v>
                </c:pt>
                <c:pt idx="12">
                  <c:v>0.35339999999999999</c:v>
                </c:pt>
                <c:pt idx="13">
                  <c:v>0.34470000000000001</c:v>
                </c:pt>
                <c:pt idx="14">
                  <c:v>0.33379999999999999</c:v>
                </c:pt>
                <c:pt idx="15">
                  <c:v>0.33</c:v>
                </c:pt>
                <c:pt idx="16">
                  <c:v>0.33139999999999997</c:v>
                </c:pt>
                <c:pt idx="17">
                  <c:v>0.34139999999999998</c:v>
                </c:pt>
                <c:pt idx="18">
                  <c:v>0.35580000000000001</c:v>
                </c:pt>
                <c:pt idx="19">
                  <c:v>0.32019999999999998</c:v>
                </c:pt>
                <c:pt idx="20">
                  <c:v>0.33729999999999999</c:v>
                </c:pt>
                <c:pt idx="21">
                  <c:v>0.32890000000000003</c:v>
                </c:pt>
                <c:pt idx="22">
                  <c:v>0.34</c:v>
                </c:pt>
                <c:pt idx="23">
                  <c:v>0.35160000000000002</c:v>
                </c:pt>
                <c:pt idx="24">
                  <c:v>0.33639999999999998</c:v>
                </c:pt>
                <c:pt idx="25">
                  <c:v>0.3221</c:v>
                </c:pt>
                <c:pt idx="26">
                  <c:v>0.34689999999999999</c:v>
                </c:pt>
                <c:pt idx="27">
                  <c:v>0.3483</c:v>
                </c:pt>
                <c:pt idx="28">
                  <c:v>0.35489999999999999</c:v>
                </c:pt>
                <c:pt idx="29">
                  <c:v>0.32429999999999998</c:v>
                </c:pt>
                <c:pt idx="30">
                  <c:v>0.33210000000000001</c:v>
                </c:pt>
                <c:pt idx="31">
                  <c:v>0.3387</c:v>
                </c:pt>
                <c:pt idx="32">
                  <c:v>0.32100000000000001</c:v>
                </c:pt>
                <c:pt idx="33">
                  <c:v>0.3513</c:v>
                </c:pt>
                <c:pt idx="34">
                  <c:v>0.30719999999999997</c:v>
                </c:pt>
                <c:pt idx="35">
                  <c:v>0.3523</c:v>
                </c:pt>
                <c:pt idx="36">
                  <c:v>0.32850000000000001</c:v>
                </c:pt>
                <c:pt idx="37">
                  <c:v>0.318</c:v>
                </c:pt>
                <c:pt idx="38">
                  <c:v>0.32729999999999998</c:v>
                </c:pt>
                <c:pt idx="39">
                  <c:v>0.35039999999999999</c:v>
                </c:pt>
                <c:pt idx="40">
                  <c:v>0.31780000000000003</c:v>
                </c:pt>
                <c:pt idx="41">
                  <c:v>0.33389999999999997</c:v>
                </c:pt>
                <c:pt idx="42">
                  <c:v>0.32390000000000002</c:v>
                </c:pt>
                <c:pt idx="43">
                  <c:v>0.33889999999999998</c:v>
                </c:pt>
                <c:pt idx="44">
                  <c:v>0.34200000000000003</c:v>
                </c:pt>
                <c:pt idx="45">
                  <c:v>0.35220000000000001</c:v>
                </c:pt>
                <c:pt idx="46">
                  <c:v>0.3256</c:v>
                </c:pt>
                <c:pt idx="47">
                  <c:v>0.35830000000000001</c:v>
                </c:pt>
                <c:pt idx="48">
                  <c:v>0.34820000000000001</c:v>
                </c:pt>
                <c:pt idx="49">
                  <c:v>0.3478</c:v>
                </c:pt>
                <c:pt idx="50">
                  <c:v>0.34520000000000001</c:v>
                </c:pt>
                <c:pt idx="51">
                  <c:v>0.38229999999999997</c:v>
                </c:pt>
                <c:pt idx="52">
                  <c:v>0.3236</c:v>
                </c:pt>
                <c:pt idx="53">
                  <c:v>0.3271</c:v>
                </c:pt>
                <c:pt idx="54">
                  <c:v>0.32440000000000002</c:v>
                </c:pt>
                <c:pt idx="55">
                  <c:v>0.36830000000000002</c:v>
                </c:pt>
                <c:pt idx="56">
                  <c:v>0.32700000000000001</c:v>
                </c:pt>
                <c:pt idx="57">
                  <c:v>0.34920000000000001</c:v>
                </c:pt>
                <c:pt idx="58">
                  <c:v>0.36859999999999998</c:v>
                </c:pt>
                <c:pt idx="59">
                  <c:v>0.35680000000000001</c:v>
                </c:pt>
                <c:pt idx="60">
                  <c:v>0.35010000000000002</c:v>
                </c:pt>
                <c:pt idx="61">
                  <c:v>0.38100000000000001</c:v>
                </c:pt>
                <c:pt idx="62">
                  <c:v>0.35349999999999998</c:v>
                </c:pt>
                <c:pt idx="63">
                  <c:v>0.31359999999999999</c:v>
                </c:pt>
                <c:pt idx="64">
                  <c:v>0.34320000000000001</c:v>
                </c:pt>
                <c:pt idx="65">
                  <c:v>0.33160000000000001</c:v>
                </c:pt>
                <c:pt idx="66">
                  <c:v>0.36870000000000003</c:v>
                </c:pt>
                <c:pt idx="67">
                  <c:v>0.35420000000000001</c:v>
                </c:pt>
                <c:pt idx="68">
                  <c:v>0.3422</c:v>
                </c:pt>
                <c:pt idx="69">
                  <c:v>0.3473</c:v>
                </c:pt>
                <c:pt idx="70">
                  <c:v>0.35620000000000002</c:v>
                </c:pt>
                <c:pt idx="71">
                  <c:v>0.31950000000000001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2F-4206-95E8-4B725C088AB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MDDNet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General</c:formatCode>
                <c:ptCount val="75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  <c:pt idx="74">
                  <c:v>45150</c:v>
                </c:pt>
              </c:numCache>
            </c:numRef>
          </c:cat>
          <c:val>
            <c:numRef>
              <c:f>Sheet1!$E$2:$E$76</c:f>
              <c:numCache>
                <c:formatCode>General</c:formatCode>
                <c:ptCount val="75"/>
                <c:pt idx="0">
                  <c:v>0.69840000000000002</c:v>
                </c:pt>
                <c:pt idx="1">
                  <c:v>0.67210000000000003</c:v>
                </c:pt>
                <c:pt idx="2">
                  <c:v>0.66690000000000005</c:v>
                </c:pt>
                <c:pt idx="3">
                  <c:v>0.65410000000000001</c:v>
                </c:pt>
                <c:pt idx="4">
                  <c:v>0.60860000000000003</c:v>
                </c:pt>
                <c:pt idx="5">
                  <c:v>0.63039999999999996</c:v>
                </c:pt>
                <c:pt idx="6">
                  <c:v>0.61990000000000001</c:v>
                </c:pt>
                <c:pt idx="7">
                  <c:v>0.59970000000000001</c:v>
                </c:pt>
                <c:pt idx="8">
                  <c:v>0.58320000000000005</c:v>
                </c:pt>
                <c:pt idx="9">
                  <c:v>0.58520000000000005</c:v>
                </c:pt>
                <c:pt idx="10">
                  <c:v>0.5776</c:v>
                </c:pt>
                <c:pt idx="11">
                  <c:v>0.54649999999999999</c:v>
                </c:pt>
                <c:pt idx="12">
                  <c:v>0.5282</c:v>
                </c:pt>
                <c:pt idx="13">
                  <c:v>0.52629999999999999</c:v>
                </c:pt>
                <c:pt idx="14">
                  <c:v>0.51970000000000005</c:v>
                </c:pt>
                <c:pt idx="15">
                  <c:v>0.5575</c:v>
                </c:pt>
                <c:pt idx="16">
                  <c:v>0.52849999999999997</c:v>
                </c:pt>
                <c:pt idx="17">
                  <c:v>0.49380000000000002</c:v>
                </c:pt>
                <c:pt idx="18">
                  <c:v>0.51129999999999998</c:v>
                </c:pt>
                <c:pt idx="19">
                  <c:v>0.50939999999999996</c:v>
                </c:pt>
                <c:pt idx="20">
                  <c:v>0.47649999999999998</c:v>
                </c:pt>
                <c:pt idx="21">
                  <c:v>0.4733</c:v>
                </c:pt>
                <c:pt idx="22">
                  <c:v>0.4304</c:v>
                </c:pt>
                <c:pt idx="23">
                  <c:v>0.4466</c:v>
                </c:pt>
                <c:pt idx="24">
                  <c:v>0.43120000000000003</c:v>
                </c:pt>
                <c:pt idx="25">
                  <c:v>0.39250000000000002</c:v>
                </c:pt>
                <c:pt idx="26">
                  <c:v>0.40400000000000003</c:v>
                </c:pt>
                <c:pt idx="27">
                  <c:v>0.39850000000000002</c:v>
                </c:pt>
                <c:pt idx="28">
                  <c:v>0.38919999999999999</c:v>
                </c:pt>
                <c:pt idx="29">
                  <c:v>0.37090000000000001</c:v>
                </c:pt>
                <c:pt idx="30">
                  <c:v>0.34379999999999999</c:v>
                </c:pt>
                <c:pt idx="31">
                  <c:v>0.35170000000000001</c:v>
                </c:pt>
                <c:pt idx="32">
                  <c:v>0.35599999999999998</c:v>
                </c:pt>
                <c:pt idx="33">
                  <c:v>0.33050000000000002</c:v>
                </c:pt>
                <c:pt idx="34">
                  <c:v>0.33210000000000001</c:v>
                </c:pt>
                <c:pt idx="35">
                  <c:v>0.33710000000000001</c:v>
                </c:pt>
                <c:pt idx="36">
                  <c:v>0.32840000000000003</c:v>
                </c:pt>
                <c:pt idx="37">
                  <c:v>0.30259999999999998</c:v>
                </c:pt>
                <c:pt idx="38">
                  <c:v>0.33610000000000001</c:v>
                </c:pt>
                <c:pt idx="39">
                  <c:v>0.32590000000000002</c:v>
                </c:pt>
                <c:pt idx="40">
                  <c:v>0.32650000000000001</c:v>
                </c:pt>
                <c:pt idx="41">
                  <c:v>0.3175</c:v>
                </c:pt>
                <c:pt idx="42">
                  <c:v>0.2782</c:v>
                </c:pt>
                <c:pt idx="43">
                  <c:v>0.30020000000000002</c:v>
                </c:pt>
                <c:pt idx="44">
                  <c:v>0.28789999999999999</c:v>
                </c:pt>
                <c:pt idx="45">
                  <c:v>0.28610000000000002</c:v>
                </c:pt>
                <c:pt idx="46">
                  <c:v>0.26840000000000003</c:v>
                </c:pt>
                <c:pt idx="47">
                  <c:v>0.26869999999999999</c:v>
                </c:pt>
                <c:pt idx="48">
                  <c:v>0.27239999999999998</c:v>
                </c:pt>
                <c:pt idx="49">
                  <c:v>0.27110000000000001</c:v>
                </c:pt>
                <c:pt idx="50">
                  <c:v>0.27660000000000001</c:v>
                </c:pt>
                <c:pt idx="51">
                  <c:v>0.2611</c:v>
                </c:pt>
                <c:pt idx="52">
                  <c:v>0.25800000000000001</c:v>
                </c:pt>
                <c:pt idx="53">
                  <c:v>0.26650000000000001</c:v>
                </c:pt>
                <c:pt idx="54">
                  <c:v>0.28860000000000002</c:v>
                </c:pt>
                <c:pt idx="55">
                  <c:v>0.28549999999999998</c:v>
                </c:pt>
                <c:pt idx="56">
                  <c:v>0.2717</c:v>
                </c:pt>
                <c:pt idx="57">
                  <c:v>0.27610000000000001</c:v>
                </c:pt>
                <c:pt idx="58">
                  <c:v>0.27110000000000001</c:v>
                </c:pt>
                <c:pt idx="59">
                  <c:v>0.27129999999999999</c:v>
                </c:pt>
                <c:pt idx="60">
                  <c:v>0.29110000000000003</c:v>
                </c:pt>
                <c:pt idx="61">
                  <c:v>0.24859999999999999</c:v>
                </c:pt>
                <c:pt idx="62">
                  <c:v>0.26829999999999998</c:v>
                </c:pt>
                <c:pt idx="63">
                  <c:v>0.27329999999999999</c:v>
                </c:pt>
                <c:pt idx="64">
                  <c:v>0.27729999999999999</c:v>
                </c:pt>
                <c:pt idx="65">
                  <c:v>0.2848</c:v>
                </c:pt>
                <c:pt idx="66">
                  <c:v>0.26840000000000003</c:v>
                </c:pt>
                <c:pt idx="67">
                  <c:v>0.31069999999999998</c:v>
                </c:pt>
                <c:pt idx="68">
                  <c:v>0.2928</c:v>
                </c:pt>
                <c:pt idx="69">
                  <c:v>0.2762</c:v>
                </c:pt>
                <c:pt idx="70">
                  <c:v>0.28570000000000001</c:v>
                </c:pt>
                <c:pt idx="71">
                  <c:v>0.30580000000000002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2F-4206-95E8-4B725C088AB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MDDNet without Age and Gender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General</c:formatCode>
                <c:ptCount val="75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  <c:pt idx="74">
                  <c:v>45150</c:v>
                </c:pt>
              </c:numCache>
            </c:numRef>
          </c:cat>
          <c:val>
            <c:numRef>
              <c:f>Sheet1!$F$2:$F$76</c:f>
              <c:numCache>
                <c:formatCode>General</c:formatCode>
                <c:ptCount val="75"/>
                <c:pt idx="0">
                  <c:v>0.71179999999999999</c:v>
                </c:pt>
                <c:pt idx="1">
                  <c:v>0.71350000000000002</c:v>
                </c:pt>
                <c:pt idx="2">
                  <c:v>0.73509999999999998</c:v>
                </c:pt>
                <c:pt idx="3">
                  <c:v>0.74550000000000005</c:v>
                </c:pt>
                <c:pt idx="4">
                  <c:v>0.74480000000000002</c:v>
                </c:pt>
                <c:pt idx="5">
                  <c:v>0.74039999999999995</c:v>
                </c:pt>
                <c:pt idx="6">
                  <c:v>0.71430000000000005</c:v>
                </c:pt>
                <c:pt idx="7">
                  <c:v>0.68110000000000004</c:v>
                </c:pt>
                <c:pt idx="8">
                  <c:v>0.63519999999999999</c:v>
                </c:pt>
                <c:pt idx="9">
                  <c:v>0.5907</c:v>
                </c:pt>
                <c:pt idx="10">
                  <c:v>0.53149999999999997</c:v>
                </c:pt>
                <c:pt idx="11">
                  <c:v>0.49359999999999998</c:v>
                </c:pt>
                <c:pt idx="12">
                  <c:v>0.47620000000000001</c:v>
                </c:pt>
                <c:pt idx="13">
                  <c:v>0.46850000000000003</c:v>
                </c:pt>
                <c:pt idx="14">
                  <c:v>0.46379999999999999</c:v>
                </c:pt>
                <c:pt idx="15">
                  <c:v>0.43569999999999998</c:v>
                </c:pt>
                <c:pt idx="16">
                  <c:v>0.43369999999999997</c:v>
                </c:pt>
                <c:pt idx="17">
                  <c:v>0.43690000000000001</c:v>
                </c:pt>
                <c:pt idx="18">
                  <c:v>0.42049999999999998</c:v>
                </c:pt>
                <c:pt idx="19">
                  <c:v>0.43559999999999999</c:v>
                </c:pt>
                <c:pt idx="20">
                  <c:v>0.40210000000000001</c:v>
                </c:pt>
                <c:pt idx="21">
                  <c:v>0.4098</c:v>
                </c:pt>
                <c:pt idx="22">
                  <c:v>0.39650000000000002</c:v>
                </c:pt>
                <c:pt idx="23">
                  <c:v>0.39760000000000001</c:v>
                </c:pt>
                <c:pt idx="24">
                  <c:v>0.36380000000000001</c:v>
                </c:pt>
                <c:pt idx="25">
                  <c:v>0.39479999999999998</c:v>
                </c:pt>
                <c:pt idx="26">
                  <c:v>0.37440000000000001</c:v>
                </c:pt>
                <c:pt idx="27">
                  <c:v>0.38829999999999998</c:v>
                </c:pt>
                <c:pt idx="28">
                  <c:v>0.36659999999999998</c:v>
                </c:pt>
                <c:pt idx="29">
                  <c:v>0.34300000000000003</c:v>
                </c:pt>
                <c:pt idx="30">
                  <c:v>0.35439999999999999</c:v>
                </c:pt>
                <c:pt idx="31">
                  <c:v>0.34260000000000002</c:v>
                </c:pt>
                <c:pt idx="32">
                  <c:v>0.3402</c:v>
                </c:pt>
                <c:pt idx="33">
                  <c:v>0.35160000000000002</c:v>
                </c:pt>
                <c:pt idx="34">
                  <c:v>0.3271</c:v>
                </c:pt>
                <c:pt idx="35">
                  <c:v>0.31590000000000001</c:v>
                </c:pt>
                <c:pt idx="36">
                  <c:v>0.3478</c:v>
                </c:pt>
                <c:pt idx="37">
                  <c:v>0.3473</c:v>
                </c:pt>
                <c:pt idx="38">
                  <c:v>0.3271</c:v>
                </c:pt>
                <c:pt idx="39">
                  <c:v>0.3085</c:v>
                </c:pt>
                <c:pt idx="40">
                  <c:v>0.3216</c:v>
                </c:pt>
                <c:pt idx="41">
                  <c:v>0.3372</c:v>
                </c:pt>
                <c:pt idx="42">
                  <c:v>0.32740000000000002</c:v>
                </c:pt>
                <c:pt idx="43">
                  <c:v>0.3145</c:v>
                </c:pt>
                <c:pt idx="44">
                  <c:v>0.3231</c:v>
                </c:pt>
                <c:pt idx="45">
                  <c:v>0.3387</c:v>
                </c:pt>
                <c:pt idx="46">
                  <c:v>0.35160000000000002</c:v>
                </c:pt>
                <c:pt idx="47">
                  <c:v>0.33800000000000002</c:v>
                </c:pt>
                <c:pt idx="48">
                  <c:v>0.32779999999999998</c:v>
                </c:pt>
                <c:pt idx="49">
                  <c:v>0.31840000000000002</c:v>
                </c:pt>
                <c:pt idx="50">
                  <c:v>0.32569999999999999</c:v>
                </c:pt>
                <c:pt idx="51">
                  <c:v>0.33160000000000001</c:v>
                </c:pt>
                <c:pt idx="52">
                  <c:v>0.32369999999999999</c:v>
                </c:pt>
                <c:pt idx="53">
                  <c:v>0.33279999999999998</c:v>
                </c:pt>
                <c:pt idx="54">
                  <c:v>0.34210000000000002</c:v>
                </c:pt>
                <c:pt idx="55">
                  <c:v>0.35060000000000002</c:v>
                </c:pt>
                <c:pt idx="56">
                  <c:v>0.32140000000000002</c:v>
                </c:pt>
                <c:pt idx="57">
                  <c:v>0.33179999999999998</c:v>
                </c:pt>
                <c:pt idx="58">
                  <c:v>0.3347</c:v>
                </c:pt>
                <c:pt idx="59">
                  <c:v>0.35239999999999999</c:v>
                </c:pt>
                <c:pt idx="60">
                  <c:v>0.32140000000000002</c:v>
                </c:pt>
                <c:pt idx="61">
                  <c:v>0.33210000000000001</c:v>
                </c:pt>
                <c:pt idx="62">
                  <c:v>0.34039999999999998</c:v>
                </c:pt>
                <c:pt idx="63">
                  <c:v>0.36320000000000002</c:v>
                </c:pt>
                <c:pt idx="64">
                  <c:v>0.34370000000000001</c:v>
                </c:pt>
                <c:pt idx="65">
                  <c:v>0.33839999999999998</c:v>
                </c:pt>
                <c:pt idx="66">
                  <c:v>0.36149999999999999</c:v>
                </c:pt>
                <c:pt idx="67">
                  <c:v>0.35759999999999997</c:v>
                </c:pt>
                <c:pt idx="68">
                  <c:v>0.34229999999999999</c:v>
                </c:pt>
                <c:pt idx="69">
                  <c:v>0.35449999999999998</c:v>
                </c:pt>
                <c:pt idx="70">
                  <c:v>0.37140000000000001</c:v>
                </c:pt>
                <c:pt idx="71">
                  <c:v>0.34560000000000002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0D-41B4-9B1C-F5A2A016AB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3584528"/>
        <c:axId val="1636839072"/>
      </c:lineChart>
      <c:catAx>
        <c:axId val="164358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636839072"/>
        <c:crosses val="autoZero"/>
        <c:auto val="1"/>
        <c:lblAlgn val="ctr"/>
        <c:lblOffset val="100"/>
        <c:noMultiLvlLbl val="0"/>
      </c:catAx>
      <c:valAx>
        <c:axId val="1636839072"/>
        <c:scaling>
          <c:orientation val="minMax"/>
          <c:max val="0.8"/>
          <c:min val="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64358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b="1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 Accuracy During Training</a:t>
            </a:r>
            <a:endParaRPr lang="zh-CN" altLang="en-US" sz="2800" b="1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RCNN(ResNet)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Sheet1!$B$2:$B$74</c:f>
              <c:numCache>
                <c:formatCode>General</c:formatCode>
                <c:ptCount val="73"/>
                <c:pt idx="0">
                  <c:v>0.56000000000000005</c:v>
                </c:pt>
                <c:pt idx="1">
                  <c:v>0.55000000000000004</c:v>
                </c:pt>
                <c:pt idx="2">
                  <c:v>0.55000000000000004</c:v>
                </c:pt>
                <c:pt idx="3">
                  <c:v>0.54</c:v>
                </c:pt>
                <c:pt idx="4">
                  <c:v>0.56000000000000005</c:v>
                </c:pt>
                <c:pt idx="5">
                  <c:v>0.56499999999999995</c:v>
                </c:pt>
                <c:pt idx="6">
                  <c:v>0.61</c:v>
                </c:pt>
                <c:pt idx="7">
                  <c:v>0.71</c:v>
                </c:pt>
                <c:pt idx="8">
                  <c:v>0.79</c:v>
                </c:pt>
                <c:pt idx="9">
                  <c:v>0.81</c:v>
                </c:pt>
                <c:pt idx="10">
                  <c:v>0.84499999999999997</c:v>
                </c:pt>
                <c:pt idx="11">
                  <c:v>0.83</c:v>
                </c:pt>
                <c:pt idx="12">
                  <c:v>0.83499999999999996</c:v>
                </c:pt>
                <c:pt idx="13">
                  <c:v>0.84</c:v>
                </c:pt>
                <c:pt idx="14">
                  <c:v>0.86</c:v>
                </c:pt>
                <c:pt idx="15">
                  <c:v>0.88</c:v>
                </c:pt>
                <c:pt idx="16">
                  <c:v>0.88500000000000001</c:v>
                </c:pt>
                <c:pt idx="17">
                  <c:v>0.88500000000000001</c:v>
                </c:pt>
                <c:pt idx="18">
                  <c:v>0.88</c:v>
                </c:pt>
                <c:pt idx="19">
                  <c:v>0.90500000000000003</c:v>
                </c:pt>
                <c:pt idx="20">
                  <c:v>0.89500000000000002</c:v>
                </c:pt>
                <c:pt idx="21">
                  <c:v>0.89500000000000002</c:v>
                </c:pt>
                <c:pt idx="22">
                  <c:v>0.90500000000000003</c:v>
                </c:pt>
                <c:pt idx="23">
                  <c:v>0.90500000000000003</c:v>
                </c:pt>
                <c:pt idx="24">
                  <c:v>0.9</c:v>
                </c:pt>
                <c:pt idx="25">
                  <c:v>0.9</c:v>
                </c:pt>
                <c:pt idx="26">
                  <c:v>0.90500000000000003</c:v>
                </c:pt>
                <c:pt idx="27">
                  <c:v>0.90500000000000003</c:v>
                </c:pt>
                <c:pt idx="28">
                  <c:v>0.90500000000000003</c:v>
                </c:pt>
                <c:pt idx="29">
                  <c:v>0.91500000000000004</c:v>
                </c:pt>
                <c:pt idx="30">
                  <c:v>0.90500000000000003</c:v>
                </c:pt>
                <c:pt idx="31">
                  <c:v>0.91</c:v>
                </c:pt>
                <c:pt idx="32">
                  <c:v>0.91500000000000004</c:v>
                </c:pt>
                <c:pt idx="33">
                  <c:v>0.91500000000000004</c:v>
                </c:pt>
                <c:pt idx="34">
                  <c:v>0.91</c:v>
                </c:pt>
                <c:pt idx="35">
                  <c:v>0.91500000000000004</c:v>
                </c:pt>
                <c:pt idx="36">
                  <c:v>0.91500000000000004</c:v>
                </c:pt>
                <c:pt idx="37">
                  <c:v>0.91500000000000004</c:v>
                </c:pt>
                <c:pt idx="38">
                  <c:v>0.91500000000000004</c:v>
                </c:pt>
                <c:pt idx="39">
                  <c:v>0.91</c:v>
                </c:pt>
                <c:pt idx="40">
                  <c:v>0.91</c:v>
                </c:pt>
                <c:pt idx="41">
                  <c:v>0.91</c:v>
                </c:pt>
                <c:pt idx="42">
                  <c:v>0.91500000000000004</c:v>
                </c:pt>
                <c:pt idx="43">
                  <c:v>0.91500000000000004</c:v>
                </c:pt>
                <c:pt idx="44">
                  <c:v>0.92</c:v>
                </c:pt>
                <c:pt idx="45">
                  <c:v>0.92</c:v>
                </c:pt>
                <c:pt idx="46">
                  <c:v>0.92</c:v>
                </c:pt>
                <c:pt idx="47">
                  <c:v>0.91500000000000004</c:v>
                </c:pt>
                <c:pt idx="48">
                  <c:v>0.92500000000000004</c:v>
                </c:pt>
                <c:pt idx="49">
                  <c:v>0.92500000000000004</c:v>
                </c:pt>
                <c:pt idx="50">
                  <c:v>0.92500000000000004</c:v>
                </c:pt>
                <c:pt idx="51">
                  <c:v>0.92</c:v>
                </c:pt>
                <c:pt idx="52">
                  <c:v>0.90500000000000003</c:v>
                </c:pt>
                <c:pt idx="53">
                  <c:v>0.92500000000000004</c:v>
                </c:pt>
                <c:pt idx="54">
                  <c:v>0.91</c:v>
                </c:pt>
                <c:pt idx="55">
                  <c:v>0.93</c:v>
                </c:pt>
                <c:pt idx="56">
                  <c:v>0.92500000000000004</c:v>
                </c:pt>
                <c:pt idx="57">
                  <c:v>0.91500000000000004</c:v>
                </c:pt>
                <c:pt idx="58">
                  <c:v>0.93</c:v>
                </c:pt>
                <c:pt idx="59">
                  <c:v>0.92</c:v>
                </c:pt>
                <c:pt idx="60">
                  <c:v>0.92500000000000004</c:v>
                </c:pt>
                <c:pt idx="61">
                  <c:v>0.93</c:v>
                </c:pt>
                <c:pt idx="62">
                  <c:v>0.91500000000000004</c:v>
                </c:pt>
                <c:pt idx="63">
                  <c:v>0.92500000000000004</c:v>
                </c:pt>
                <c:pt idx="64">
                  <c:v>0.91500000000000004</c:v>
                </c:pt>
                <c:pt idx="65">
                  <c:v>0.92</c:v>
                </c:pt>
                <c:pt idx="66">
                  <c:v>0.93</c:v>
                </c:pt>
                <c:pt idx="67">
                  <c:v>0.93</c:v>
                </c:pt>
                <c:pt idx="68">
                  <c:v>0.92500000000000004</c:v>
                </c:pt>
                <c:pt idx="69">
                  <c:v>0.92500000000000004</c:v>
                </c:pt>
                <c:pt idx="70">
                  <c:v>0.92500000000000004</c:v>
                </c:pt>
                <c:pt idx="71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FB-4C13-9FB1-508B94CBC7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RCNN(GoogLeNet)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Sheet1!$C$2:$C$74</c:f>
              <c:numCache>
                <c:formatCode>General</c:formatCode>
                <c:ptCount val="73"/>
                <c:pt idx="0">
                  <c:v>0.53500000000000003</c:v>
                </c:pt>
                <c:pt idx="1">
                  <c:v>0.53500000000000003</c:v>
                </c:pt>
                <c:pt idx="2">
                  <c:v>0.53500000000000003</c:v>
                </c:pt>
                <c:pt idx="3">
                  <c:v>0.54500000000000004</c:v>
                </c:pt>
                <c:pt idx="4">
                  <c:v>0.54500000000000004</c:v>
                </c:pt>
                <c:pt idx="5">
                  <c:v>0.54500000000000004</c:v>
                </c:pt>
                <c:pt idx="6">
                  <c:v>0.54500000000000004</c:v>
                </c:pt>
                <c:pt idx="7">
                  <c:v>0.54500000000000004</c:v>
                </c:pt>
                <c:pt idx="8">
                  <c:v>0.55500000000000005</c:v>
                </c:pt>
                <c:pt idx="9">
                  <c:v>0.57999999999999996</c:v>
                </c:pt>
                <c:pt idx="10">
                  <c:v>0.73499999999999999</c:v>
                </c:pt>
                <c:pt idx="11">
                  <c:v>0.83499999999999996</c:v>
                </c:pt>
                <c:pt idx="12">
                  <c:v>0.85499999999999998</c:v>
                </c:pt>
                <c:pt idx="13">
                  <c:v>0.85499999999999998</c:v>
                </c:pt>
                <c:pt idx="14">
                  <c:v>0.86499999999999999</c:v>
                </c:pt>
                <c:pt idx="15">
                  <c:v>0.875</c:v>
                </c:pt>
                <c:pt idx="16">
                  <c:v>0.89</c:v>
                </c:pt>
                <c:pt idx="17">
                  <c:v>0.89</c:v>
                </c:pt>
                <c:pt idx="18">
                  <c:v>0.9</c:v>
                </c:pt>
                <c:pt idx="19">
                  <c:v>0.9</c:v>
                </c:pt>
                <c:pt idx="20">
                  <c:v>0.91</c:v>
                </c:pt>
                <c:pt idx="21">
                  <c:v>0.90500000000000003</c:v>
                </c:pt>
                <c:pt idx="22">
                  <c:v>0.91</c:v>
                </c:pt>
                <c:pt idx="23">
                  <c:v>0.91500000000000004</c:v>
                </c:pt>
                <c:pt idx="24">
                  <c:v>0.91</c:v>
                </c:pt>
                <c:pt idx="25">
                  <c:v>0.91500000000000004</c:v>
                </c:pt>
                <c:pt idx="26">
                  <c:v>0.92</c:v>
                </c:pt>
                <c:pt idx="27">
                  <c:v>0.92</c:v>
                </c:pt>
                <c:pt idx="28">
                  <c:v>0.91500000000000004</c:v>
                </c:pt>
                <c:pt idx="29">
                  <c:v>0.92</c:v>
                </c:pt>
                <c:pt idx="30">
                  <c:v>0.91500000000000004</c:v>
                </c:pt>
                <c:pt idx="31">
                  <c:v>0.92</c:v>
                </c:pt>
                <c:pt idx="32">
                  <c:v>0.91500000000000004</c:v>
                </c:pt>
                <c:pt idx="33">
                  <c:v>0.92</c:v>
                </c:pt>
                <c:pt idx="34">
                  <c:v>0.92</c:v>
                </c:pt>
                <c:pt idx="35">
                  <c:v>0.91</c:v>
                </c:pt>
                <c:pt idx="36">
                  <c:v>0.91500000000000004</c:v>
                </c:pt>
                <c:pt idx="37">
                  <c:v>0.91</c:v>
                </c:pt>
                <c:pt idx="38">
                  <c:v>0.92</c:v>
                </c:pt>
                <c:pt idx="39">
                  <c:v>0.91</c:v>
                </c:pt>
                <c:pt idx="40">
                  <c:v>0.91</c:v>
                </c:pt>
                <c:pt idx="41">
                  <c:v>0.91</c:v>
                </c:pt>
                <c:pt idx="42">
                  <c:v>0.91500000000000004</c:v>
                </c:pt>
                <c:pt idx="43">
                  <c:v>0.91500000000000004</c:v>
                </c:pt>
                <c:pt idx="44">
                  <c:v>0.92</c:v>
                </c:pt>
                <c:pt idx="45">
                  <c:v>0.92</c:v>
                </c:pt>
                <c:pt idx="46">
                  <c:v>0.91500000000000004</c:v>
                </c:pt>
                <c:pt idx="47">
                  <c:v>0.91</c:v>
                </c:pt>
                <c:pt idx="48">
                  <c:v>0.92</c:v>
                </c:pt>
                <c:pt idx="49">
                  <c:v>0.91</c:v>
                </c:pt>
                <c:pt idx="50">
                  <c:v>0.91500000000000004</c:v>
                </c:pt>
                <c:pt idx="51">
                  <c:v>0.91</c:v>
                </c:pt>
                <c:pt idx="52">
                  <c:v>0.91</c:v>
                </c:pt>
                <c:pt idx="53">
                  <c:v>0.91500000000000004</c:v>
                </c:pt>
                <c:pt idx="54">
                  <c:v>0.91500000000000004</c:v>
                </c:pt>
                <c:pt idx="55">
                  <c:v>0.91500000000000004</c:v>
                </c:pt>
                <c:pt idx="56">
                  <c:v>0.90500000000000003</c:v>
                </c:pt>
                <c:pt idx="57">
                  <c:v>0.91</c:v>
                </c:pt>
                <c:pt idx="58">
                  <c:v>0.90500000000000003</c:v>
                </c:pt>
                <c:pt idx="59">
                  <c:v>0.90500000000000003</c:v>
                </c:pt>
                <c:pt idx="60">
                  <c:v>0.90500000000000003</c:v>
                </c:pt>
                <c:pt idx="61">
                  <c:v>0.90500000000000003</c:v>
                </c:pt>
                <c:pt idx="62">
                  <c:v>0.90500000000000003</c:v>
                </c:pt>
                <c:pt idx="63">
                  <c:v>0.9</c:v>
                </c:pt>
                <c:pt idx="64">
                  <c:v>0.90500000000000003</c:v>
                </c:pt>
                <c:pt idx="65">
                  <c:v>0.90500000000000003</c:v>
                </c:pt>
                <c:pt idx="66">
                  <c:v>0.9</c:v>
                </c:pt>
                <c:pt idx="67">
                  <c:v>0.9</c:v>
                </c:pt>
                <c:pt idx="68">
                  <c:v>0.9</c:v>
                </c:pt>
                <c:pt idx="69">
                  <c:v>0.9</c:v>
                </c:pt>
                <c:pt idx="70">
                  <c:v>0.9</c:v>
                </c:pt>
                <c:pt idx="71">
                  <c:v>0.89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FB-4C13-9FB1-508B94CBC7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RCNN(ResNet) with Single Loss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Sheet1!$D$2:$D$74</c:f>
              <c:numCache>
                <c:formatCode>General</c:formatCode>
                <c:ptCount val="73"/>
                <c:pt idx="0">
                  <c:v>0.53</c:v>
                </c:pt>
                <c:pt idx="1">
                  <c:v>0.56000000000000005</c:v>
                </c:pt>
                <c:pt idx="2">
                  <c:v>0.55500000000000005</c:v>
                </c:pt>
                <c:pt idx="3">
                  <c:v>0.54500000000000004</c:v>
                </c:pt>
                <c:pt idx="4">
                  <c:v>0.54500000000000004</c:v>
                </c:pt>
                <c:pt idx="5">
                  <c:v>0.55000000000000004</c:v>
                </c:pt>
                <c:pt idx="6">
                  <c:v>0.57999999999999996</c:v>
                </c:pt>
                <c:pt idx="7">
                  <c:v>0.7</c:v>
                </c:pt>
                <c:pt idx="8">
                  <c:v>0.81</c:v>
                </c:pt>
                <c:pt idx="9">
                  <c:v>0.84</c:v>
                </c:pt>
                <c:pt idx="10">
                  <c:v>0.84</c:v>
                </c:pt>
                <c:pt idx="11">
                  <c:v>0.84499999999999997</c:v>
                </c:pt>
                <c:pt idx="12">
                  <c:v>0.87</c:v>
                </c:pt>
                <c:pt idx="13">
                  <c:v>0.88</c:v>
                </c:pt>
                <c:pt idx="14">
                  <c:v>0.89</c:v>
                </c:pt>
                <c:pt idx="15">
                  <c:v>0.89</c:v>
                </c:pt>
                <c:pt idx="16">
                  <c:v>0.89500000000000002</c:v>
                </c:pt>
                <c:pt idx="17">
                  <c:v>0.91500000000000004</c:v>
                </c:pt>
                <c:pt idx="18">
                  <c:v>0.91500000000000004</c:v>
                </c:pt>
                <c:pt idx="19">
                  <c:v>0.92</c:v>
                </c:pt>
                <c:pt idx="20">
                  <c:v>0.91500000000000004</c:v>
                </c:pt>
                <c:pt idx="21">
                  <c:v>0.92</c:v>
                </c:pt>
                <c:pt idx="22">
                  <c:v>0.91500000000000004</c:v>
                </c:pt>
                <c:pt idx="23">
                  <c:v>0.91500000000000004</c:v>
                </c:pt>
                <c:pt idx="24">
                  <c:v>0.91500000000000004</c:v>
                </c:pt>
                <c:pt idx="25">
                  <c:v>0.92500000000000004</c:v>
                </c:pt>
                <c:pt idx="26">
                  <c:v>0.92</c:v>
                </c:pt>
                <c:pt idx="27">
                  <c:v>0.92500000000000004</c:v>
                </c:pt>
                <c:pt idx="28">
                  <c:v>0.92500000000000004</c:v>
                </c:pt>
                <c:pt idx="29">
                  <c:v>0.92</c:v>
                </c:pt>
                <c:pt idx="30">
                  <c:v>0.91500000000000004</c:v>
                </c:pt>
                <c:pt idx="31">
                  <c:v>0.91500000000000004</c:v>
                </c:pt>
                <c:pt idx="32">
                  <c:v>0.92</c:v>
                </c:pt>
                <c:pt idx="33">
                  <c:v>0.92</c:v>
                </c:pt>
                <c:pt idx="34">
                  <c:v>0.92500000000000004</c:v>
                </c:pt>
                <c:pt idx="35">
                  <c:v>0.93</c:v>
                </c:pt>
                <c:pt idx="36">
                  <c:v>0.92</c:v>
                </c:pt>
                <c:pt idx="37">
                  <c:v>0.93</c:v>
                </c:pt>
                <c:pt idx="38">
                  <c:v>0.92500000000000004</c:v>
                </c:pt>
                <c:pt idx="39">
                  <c:v>0.91</c:v>
                </c:pt>
                <c:pt idx="40">
                  <c:v>0.92500000000000004</c:v>
                </c:pt>
                <c:pt idx="41">
                  <c:v>0.91</c:v>
                </c:pt>
                <c:pt idx="42">
                  <c:v>0.92</c:v>
                </c:pt>
                <c:pt idx="43">
                  <c:v>0.91500000000000004</c:v>
                </c:pt>
                <c:pt idx="44">
                  <c:v>0.92500000000000004</c:v>
                </c:pt>
                <c:pt idx="45">
                  <c:v>0.92</c:v>
                </c:pt>
                <c:pt idx="46">
                  <c:v>0.92</c:v>
                </c:pt>
                <c:pt idx="47">
                  <c:v>0.92500000000000004</c:v>
                </c:pt>
                <c:pt idx="48">
                  <c:v>0.91500000000000004</c:v>
                </c:pt>
                <c:pt idx="49">
                  <c:v>0.92500000000000004</c:v>
                </c:pt>
                <c:pt idx="50">
                  <c:v>0.92500000000000004</c:v>
                </c:pt>
                <c:pt idx="51">
                  <c:v>0.91500000000000004</c:v>
                </c:pt>
                <c:pt idx="52">
                  <c:v>0.93</c:v>
                </c:pt>
                <c:pt idx="53">
                  <c:v>0.92500000000000004</c:v>
                </c:pt>
                <c:pt idx="54">
                  <c:v>0.92</c:v>
                </c:pt>
                <c:pt idx="55">
                  <c:v>0.92</c:v>
                </c:pt>
                <c:pt idx="56">
                  <c:v>0.92500000000000004</c:v>
                </c:pt>
                <c:pt idx="57">
                  <c:v>0.92</c:v>
                </c:pt>
                <c:pt idx="58">
                  <c:v>0.92</c:v>
                </c:pt>
                <c:pt idx="59">
                  <c:v>0.91500000000000004</c:v>
                </c:pt>
                <c:pt idx="60">
                  <c:v>0.93</c:v>
                </c:pt>
                <c:pt idx="61">
                  <c:v>0.92500000000000004</c:v>
                </c:pt>
                <c:pt idx="62">
                  <c:v>0.93</c:v>
                </c:pt>
                <c:pt idx="63">
                  <c:v>0.93</c:v>
                </c:pt>
                <c:pt idx="64">
                  <c:v>0.92500000000000004</c:v>
                </c:pt>
                <c:pt idx="65">
                  <c:v>0.92500000000000004</c:v>
                </c:pt>
                <c:pt idx="66">
                  <c:v>0.92500000000000004</c:v>
                </c:pt>
                <c:pt idx="67">
                  <c:v>0.92500000000000004</c:v>
                </c:pt>
                <c:pt idx="68">
                  <c:v>0.92500000000000004</c:v>
                </c:pt>
                <c:pt idx="69">
                  <c:v>0.92500000000000004</c:v>
                </c:pt>
                <c:pt idx="70">
                  <c:v>0.92500000000000004</c:v>
                </c:pt>
                <c:pt idx="71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FB-4C13-9FB1-508B94CBC7B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MDDNet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Sheet1!$E$2:$E$74</c:f>
              <c:numCache>
                <c:formatCode>General</c:formatCode>
                <c:ptCount val="73"/>
                <c:pt idx="0">
                  <c:v>0.66500000000000004</c:v>
                </c:pt>
                <c:pt idx="1">
                  <c:v>0.71499999999999997</c:v>
                </c:pt>
                <c:pt idx="2">
                  <c:v>0.67</c:v>
                </c:pt>
                <c:pt idx="3">
                  <c:v>0.73</c:v>
                </c:pt>
                <c:pt idx="4">
                  <c:v>0.75</c:v>
                </c:pt>
                <c:pt idx="5">
                  <c:v>0.71</c:v>
                </c:pt>
                <c:pt idx="6">
                  <c:v>0.72</c:v>
                </c:pt>
                <c:pt idx="7">
                  <c:v>0.755</c:v>
                </c:pt>
                <c:pt idx="8">
                  <c:v>0.77</c:v>
                </c:pt>
                <c:pt idx="9">
                  <c:v>0.76</c:v>
                </c:pt>
                <c:pt idx="10">
                  <c:v>0.75</c:v>
                </c:pt>
                <c:pt idx="11">
                  <c:v>0.77500000000000002</c:v>
                </c:pt>
                <c:pt idx="12">
                  <c:v>0.8</c:v>
                </c:pt>
                <c:pt idx="13">
                  <c:v>0.755</c:v>
                </c:pt>
                <c:pt idx="14">
                  <c:v>0.79</c:v>
                </c:pt>
                <c:pt idx="15">
                  <c:v>0.76</c:v>
                </c:pt>
                <c:pt idx="16">
                  <c:v>0.77</c:v>
                </c:pt>
                <c:pt idx="17">
                  <c:v>0.80500000000000005</c:v>
                </c:pt>
                <c:pt idx="18">
                  <c:v>0.76500000000000001</c:v>
                </c:pt>
                <c:pt idx="19">
                  <c:v>0.78</c:v>
                </c:pt>
                <c:pt idx="20">
                  <c:v>0.79</c:v>
                </c:pt>
                <c:pt idx="21">
                  <c:v>0.79500000000000004</c:v>
                </c:pt>
                <c:pt idx="22">
                  <c:v>0.86</c:v>
                </c:pt>
                <c:pt idx="23">
                  <c:v>0.81499999999999995</c:v>
                </c:pt>
                <c:pt idx="24">
                  <c:v>0.79500000000000004</c:v>
                </c:pt>
                <c:pt idx="25">
                  <c:v>0.83</c:v>
                </c:pt>
                <c:pt idx="26">
                  <c:v>0.82499999999999996</c:v>
                </c:pt>
                <c:pt idx="27">
                  <c:v>0.84499999999999997</c:v>
                </c:pt>
                <c:pt idx="28">
                  <c:v>0.84499999999999997</c:v>
                </c:pt>
                <c:pt idx="29">
                  <c:v>0.86499999999999999</c:v>
                </c:pt>
                <c:pt idx="30">
                  <c:v>0.86499999999999999</c:v>
                </c:pt>
                <c:pt idx="31">
                  <c:v>0.86</c:v>
                </c:pt>
                <c:pt idx="32">
                  <c:v>0.875</c:v>
                </c:pt>
                <c:pt idx="33">
                  <c:v>0.89</c:v>
                </c:pt>
                <c:pt idx="34">
                  <c:v>0.875</c:v>
                </c:pt>
                <c:pt idx="35">
                  <c:v>0.88500000000000001</c:v>
                </c:pt>
                <c:pt idx="36">
                  <c:v>0.88</c:v>
                </c:pt>
                <c:pt idx="37">
                  <c:v>0.89</c:v>
                </c:pt>
                <c:pt idx="38">
                  <c:v>0.88</c:v>
                </c:pt>
                <c:pt idx="39">
                  <c:v>0.89500000000000002</c:v>
                </c:pt>
                <c:pt idx="40">
                  <c:v>0.88</c:v>
                </c:pt>
                <c:pt idx="41">
                  <c:v>0.9</c:v>
                </c:pt>
                <c:pt idx="42">
                  <c:v>0.91</c:v>
                </c:pt>
                <c:pt idx="43">
                  <c:v>0.90500000000000003</c:v>
                </c:pt>
                <c:pt idx="44">
                  <c:v>0.91500000000000004</c:v>
                </c:pt>
                <c:pt idx="45">
                  <c:v>0.91500000000000004</c:v>
                </c:pt>
                <c:pt idx="46">
                  <c:v>0.92500000000000004</c:v>
                </c:pt>
                <c:pt idx="47">
                  <c:v>0.92</c:v>
                </c:pt>
                <c:pt idx="48">
                  <c:v>0.92</c:v>
                </c:pt>
                <c:pt idx="49">
                  <c:v>0.93</c:v>
                </c:pt>
                <c:pt idx="50">
                  <c:v>0.92</c:v>
                </c:pt>
                <c:pt idx="51">
                  <c:v>0.93500000000000005</c:v>
                </c:pt>
                <c:pt idx="52">
                  <c:v>0.91500000000000004</c:v>
                </c:pt>
                <c:pt idx="53">
                  <c:v>0.92</c:v>
                </c:pt>
                <c:pt idx="54">
                  <c:v>0.93</c:v>
                </c:pt>
                <c:pt idx="55">
                  <c:v>0.92</c:v>
                </c:pt>
                <c:pt idx="56">
                  <c:v>0.94</c:v>
                </c:pt>
                <c:pt idx="57">
                  <c:v>0.94499999999999995</c:v>
                </c:pt>
                <c:pt idx="58">
                  <c:v>0.93500000000000005</c:v>
                </c:pt>
                <c:pt idx="59">
                  <c:v>0.94</c:v>
                </c:pt>
                <c:pt idx="60">
                  <c:v>0.93500000000000005</c:v>
                </c:pt>
                <c:pt idx="61">
                  <c:v>0.93</c:v>
                </c:pt>
                <c:pt idx="62">
                  <c:v>0.94499999999999995</c:v>
                </c:pt>
                <c:pt idx="63">
                  <c:v>0.93500000000000005</c:v>
                </c:pt>
                <c:pt idx="64">
                  <c:v>0.94</c:v>
                </c:pt>
                <c:pt idx="65">
                  <c:v>0.93</c:v>
                </c:pt>
                <c:pt idx="66">
                  <c:v>0.94499999999999995</c:v>
                </c:pt>
                <c:pt idx="67">
                  <c:v>0.93</c:v>
                </c:pt>
                <c:pt idx="68">
                  <c:v>0.93500000000000005</c:v>
                </c:pt>
                <c:pt idx="69">
                  <c:v>0.93500000000000005</c:v>
                </c:pt>
                <c:pt idx="70">
                  <c:v>0.93500000000000005</c:v>
                </c:pt>
                <c:pt idx="71">
                  <c:v>0.93500000000000005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9FB-4C13-9FB1-508B94CBC7B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MDDNet without Age and Gender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Sheet1!$F$2:$F$74</c:f>
              <c:numCache>
                <c:formatCode>General</c:formatCode>
                <c:ptCount val="73"/>
                <c:pt idx="0">
                  <c:v>0.53500000000000003</c:v>
                </c:pt>
                <c:pt idx="1">
                  <c:v>0.54500000000000004</c:v>
                </c:pt>
                <c:pt idx="2">
                  <c:v>0.55000000000000004</c:v>
                </c:pt>
                <c:pt idx="3">
                  <c:v>0.54500000000000004</c:v>
                </c:pt>
                <c:pt idx="4">
                  <c:v>0.54</c:v>
                </c:pt>
                <c:pt idx="5">
                  <c:v>0.55000000000000004</c:v>
                </c:pt>
                <c:pt idx="6">
                  <c:v>0.56000000000000005</c:v>
                </c:pt>
                <c:pt idx="7">
                  <c:v>0.56999999999999995</c:v>
                </c:pt>
                <c:pt idx="8">
                  <c:v>0.65500000000000003</c:v>
                </c:pt>
                <c:pt idx="9">
                  <c:v>0.745</c:v>
                </c:pt>
                <c:pt idx="10">
                  <c:v>0.81499999999999995</c:v>
                </c:pt>
                <c:pt idx="11">
                  <c:v>0.83499999999999996</c:v>
                </c:pt>
                <c:pt idx="12">
                  <c:v>0.84</c:v>
                </c:pt>
                <c:pt idx="13">
                  <c:v>0.83499999999999996</c:v>
                </c:pt>
                <c:pt idx="14">
                  <c:v>0.82499999999999996</c:v>
                </c:pt>
                <c:pt idx="15">
                  <c:v>0.85</c:v>
                </c:pt>
                <c:pt idx="16">
                  <c:v>0.86499999999999999</c:v>
                </c:pt>
                <c:pt idx="17">
                  <c:v>0.86499999999999999</c:v>
                </c:pt>
                <c:pt idx="18">
                  <c:v>0.875</c:v>
                </c:pt>
                <c:pt idx="19">
                  <c:v>0.88</c:v>
                </c:pt>
                <c:pt idx="20">
                  <c:v>0.89500000000000002</c:v>
                </c:pt>
                <c:pt idx="21">
                  <c:v>0.9</c:v>
                </c:pt>
                <c:pt idx="22">
                  <c:v>0.89500000000000002</c:v>
                </c:pt>
                <c:pt idx="23">
                  <c:v>0.89500000000000002</c:v>
                </c:pt>
                <c:pt idx="24">
                  <c:v>0.90500000000000003</c:v>
                </c:pt>
                <c:pt idx="25">
                  <c:v>0.90500000000000003</c:v>
                </c:pt>
                <c:pt idx="26">
                  <c:v>0.90500000000000003</c:v>
                </c:pt>
                <c:pt idx="27">
                  <c:v>0.9</c:v>
                </c:pt>
                <c:pt idx="28">
                  <c:v>0.91</c:v>
                </c:pt>
                <c:pt idx="29">
                  <c:v>0.91</c:v>
                </c:pt>
                <c:pt idx="30">
                  <c:v>0.91</c:v>
                </c:pt>
                <c:pt idx="31">
                  <c:v>0.91</c:v>
                </c:pt>
                <c:pt idx="32">
                  <c:v>0.90500000000000003</c:v>
                </c:pt>
                <c:pt idx="33">
                  <c:v>0.90500000000000003</c:v>
                </c:pt>
                <c:pt idx="34">
                  <c:v>0.91500000000000004</c:v>
                </c:pt>
                <c:pt idx="35">
                  <c:v>0.91</c:v>
                </c:pt>
                <c:pt idx="36">
                  <c:v>0.91</c:v>
                </c:pt>
                <c:pt idx="37">
                  <c:v>0.92</c:v>
                </c:pt>
                <c:pt idx="38">
                  <c:v>0.91</c:v>
                </c:pt>
                <c:pt idx="39">
                  <c:v>0.90500000000000003</c:v>
                </c:pt>
                <c:pt idx="40">
                  <c:v>0.92</c:v>
                </c:pt>
                <c:pt idx="41">
                  <c:v>0.92500000000000004</c:v>
                </c:pt>
                <c:pt idx="42">
                  <c:v>0.92500000000000004</c:v>
                </c:pt>
                <c:pt idx="43">
                  <c:v>0.90500000000000003</c:v>
                </c:pt>
                <c:pt idx="44">
                  <c:v>0.92</c:v>
                </c:pt>
                <c:pt idx="45">
                  <c:v>0.91500000000000004</c:v>
                </c:pt>
                <c:pt idx="46">
                  <c:v>0.92</c:v>
                </c:pt>
                <c:pt idx="47">
                  <c:v>0.92</c:v>
                </c:pt>
                <c:pt idx="48">
                  <c:v>0.92500000000000004</c:v>
                </c:pt>
                <c:pt idx="49">
                  <c:v>0.92</c:v>
                </c:pt>
                <c:pt idx="50">
                  <c:v>0.93</c:v>
                </c:pt>
                <c:pt idx="51">
                  <c:v>0.92500000000000004</c:v>
                </c:pt>
                <c:pt idx="52">
                  <c:v>0.92</c:v>
                </c:pt>
                <c:pt idx="53">
                  <c:v>0.92500000000000004</c:v>
                </c:pt>
                <c:pt idx="54">
                  <c:v>0.92500000000000004</c:v>
                </c:pt>
                <c:pt idx="55">
                  <c:v>0.92500000000000004</c:v>
                </c:pt>
                <c:pt idx="56">
                  <c:v>0.92500000000000004</c:v>
                </c:pt>
                <c:pt idx="57">
                  <c:v>0.92500000000000004</c:v>
                </c:pt>
                <c:pt idx="58">
                  <c:v>0.93</c:v>
                </c:pt>
                <c:pt idx="59">
                  <c:v>0.93</c:v>
                </c:pt>
                <c:pt idx="60">
                  <c:v>0.92500000000000004</c:v>
                </c:pt>
                <c:pt idx="61">
                  <c:v>0.92500000000000004</c:v>
                </c:pt>
                <c:pt idx="62">
                  <c:v>0.92500000000000004</c:v>
                </c:pt>
                <c:pt idx="63">
                  <c:v>0.92500000000000004</c:v>
                </c:pt>
                <c:pt idx="64">
                  <c:v>0.92500000000000004</c:v>
                </c:pt>
                <c:pt idx="65">
                  <c:v>0.92500000000000004</c:v>
                </c:pt>
                <c:pt idx="66">
                  <c:v>0.92500000000000004</c:v>
                </c:pt>
                <c:pt idx="67">
                  <c:v>0.93</c:v>
                </c:pt>
                <c:pt idx="68">
                  <c:v>0.92500000000000004</c:v>
                </c:pt>
                <c:pt idx="69">
                  <c:v>0.93</c:v>
                </c:pt>
                <c:pt idx="70">
                  <c:v>0.93</c:v>
                </c:pt>
                <c:pt idx="71">
                  <c:v>0.93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9FB-4C13-9FB1-508B94CBC7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3136639"/>
        <c:axId val="428160783"/>
      </c:lineChart>
      <c:catAx>
        <c:axId val="37313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428160783"/>
        <c:crosses val="autoZero"/>
        <c:auto val="1"/>
        <c:lblAlgn val="ctr"/>
        <c:lblOffset val="100"/>
        <c:noMultiLvlLbl val="0"/>
      </c:catAx>
      <c:valAx>
        <c:axId val="428160783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37313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4930" y="1122363"/>
            <a:ext cx="1376957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4930" y="3602038"/>
            <a:ext cx="1376957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0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4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38473" y="365125"/>
            <a:ext cx="3958754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2212" y="365125"/>
            <a:ext cx="11646768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47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21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49" y="1709739"/>
            <a:ext cx="1583501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649" y="4589464"/>
            <a:ext cx="1583501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5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2211" y="1825625"/>
            <a:ext cx="780276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4466" y="1825625"/>
            <a:ext cx="780276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39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3" y="365126"/>
            <a:ext cx="1583501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4603" y="1681163"/>
            <a:ext cx="77669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4603" y="2505075"/>
            <a:ext cx="776690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4466" y="1681163"/>
            <a:ext cx="780515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4466" y="2505075"/>
            <a:ext cx="780515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28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19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72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3" y="457200"/>
            <a:ext cx="5921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5153" y="987426"/>
            <a:ext cx="92944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603" y="2057400"/>
            <a:ext cx="5921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50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3" y="457200"/>
            <a:ext cx="5921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05153" y="987426"/>
            <a:ext cx="929446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603" y="2057400"/>
            <a:ext cx="5921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90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2212" y="365126"/>
            <a:ext cx="15835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2212" y="1825625"/>
            <a:ext cx="158350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2211" y="6356351"/>
            <a:ext cx="4130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55C5F-089B-4F4F-B816-91C6C7752AEE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564" y="6356351"/>
            <a:ext cx="6196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66353" y="6356351"/>
            <a:ext cx="4130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9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656520579"/>
              </p:ext>
            </p:extLst>
          </p:nvPr>
        </p:nvGraphicFramePr>
        <p:xfrm>
          <a:off x="71437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6804B6F4-5CFB-4ABE-A46E-85D5AE89A0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3361795"/>
              </p:ext>
            </p:extLst>
          </p:nvPr>
        </p:nvGraphicFramePr>
        <p:xfrm>
          <a:off x="9215437" y="102193"/>
          <a:ext cx="914400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508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</TotalTime>
  <Words>8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14</cp:revision>
  <dcterms:created xsi:type="dcterms:W3CDTF">2019-05-13T07:42:18Z</dcterms:created>
  <dcterms:modified xsi:type="dcterms:W3CDTF">2019-06-19T06:04:42Z</dcterms:modified>
</cp:coreProperties>
</file>