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6200438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50" d="100"/>
          <a:sy n="50" d="100"/>
        </p:scale>
        <p:origin x="144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997CA48B-B884-4EEA-80D2-8E049BBA0FD4}"/>
    <pc:docChg chg="modSld">
      <pc:chgData name="Wang QL" userId="520397e4cf4a652e" providerId="LiveId" clId="{997CA48B-B884-4EEA-80D2-8E049BBA0FD4}" dt="2019-05-21T13:31:57.904" v="2" actId="113"/>
      <pc:docMkLst>
        <pc:docMk/>
      </pc:docMkLst>
      <pc:sldChg chg="modSp">
        <pc:chgData name="Wang QL" userId="520397e4cf4a652e" providerId="LiveId" clId="{997CA48B-B884-4EEA-80D2-8E049BBA0FD4}" dt="2019-05-21T13:31:57.904" v="2" actId="113"/>
        <pc:sldMkLst>
          <pc:docMk/>
          <pc:sldMk cId="2905856232" sldId="256"/>
        </pc:sldMkLst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2" creationId="{96A8B12E-E14A-3D45-95C1-D5C71DF923AD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34" creationId="{5054EDA9-AD92-374D-9423-750CCDAC7BEF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36" creationId="{A32C0041-7B62-244F-BA02-23E75A9BD6A3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38" creationId="{C04DB655-974E-7A4F-AD78-FAF167113F6A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40" creationId="{20E77885-8298-664D-9C3A-404013FECFE2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44" creationId="{643A94DA-F987-0543-A9B2-D693F2EBED3C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46" creationId="{5FEB40A5-E4BB-2949-ABA9-2E14DC5A3EBB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48" creationId="{F8EDF28D-2A48-064F-97EA-67F8B252E7D7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50" creationId="{C355F42B-BA4C-6C4B-A5F6-EE9C2CB89A28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52" creationId="{FA3320E6-C547-ED43-96C2-6B1E57FF6AC9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54" creationId="{4058D61D-7F74-0940-B04F-60E2C19E994F}"/>
          </ac:spMkLst>
        </pc:spChg>
      </pc:sldChg>
    </pc:docChg>
  </pc:docChgLst>
  <pc:docChgLst>
    <pc:chgData name="Wang QL" userId="520397e4cf4a652e" providerId="LiveId" clId="{20D992B9-B480-494E-9305-503916BCE1AE}"/>
    <pc:docChg chg="undo custSel modSld modMainMaster">
      <pc:chgData name="Wang QL" userId="520397e4cf4a652e" providerId="LiveId" clId="{20D992B9-B480-494E-9305-503916BCE1AE}" dt="2019-05-19T14:53:24.257" v="316" actId="1038"/>
      <pc:docMkLst>
        <pc:docMk/>
      </pc:docMkLst>
      <pc:sldChg chg="addSp delSp modSp">
        <pc:chgData name="Wang QL" userId="520397e4cf4a652e" providerId="LiveId" clId="{20D992B9-B480-494E-9305-503916BCE1AE}" dt="2019-05-19T14:53:24.257" v="316" actId="1038"/>
        <pc:sldMkLst>
          <pc:docMk/>
          <pc:sldMk cId="2905856232" sldId="256"/>
        </pc:sldMkLst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2" creationId="{96A8B12E-E14A-3D45-95C1-D5C71DF923AD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34" creationId="{5054EDA9-AD92-374D-9423-750CCDAC7BEF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36" creationId="{A32C0041-7B62-244F-BA02-23E75A9BD6A3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38" creationId="{C04DB655-974E-7A4F-AD78-FAF167113F6A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40" creationId="{20E77885-8298-664D-9C3A-404013FECFE2}"/>
          </ac:spMkLst>
        </pc:spChg>
        <pc:spChg chg="add del mod">
          <ac:chgData name="Wang QL" userId="520397e4cf4a652e" providerId="LiveId" clId="{20D992B9-B480-494E-9305-503916BCE1AE}" dt="2019-05-19T14:45:16.503" v="61"/>
          <ac:spMkLst>
            <pc:docMk/>
            <pc:sldMk cId="2905856232" sldId="256"/>
            <ac:spMk id="42" creationId="{BAFE671E-AAE9-D743-9290-0DDA605B477B}"/>
          </ac:spMkLst>
        </pc:spChg>
        <pc:spChg chg="add mod">
          <ac:chgData name="Wang QL" userId="520397e4cf4a652e" providerId="LiveId" clId="{20D992B9-B480-494E-9305-503916BCE1AE}" dt="2019-05-19T14:47:09.286" v="173" actId="1076"/>
          <ac:spMkLst>
            <pc:docMk/>
            <pc:sldMk cId="2905856232" sldId="256"/>
            <ac:spMk id="44" creationId="{643A94DA-F987-0543-A9B2-D693F2EBED3C}"/>
          </ac:spMkLst>
        </pc:spChg>
        <pc:spChg chg="add mod">
          <ac:chgData name="Wang QL" userId="520397e4cf4a652e" providerId="LiveId" clId="{20D992B9-B480-494E-9305-503916BCE1AE}" dt="2019-05-19T14:50:01.500" v="264" actId="1076"/>
          <ac:spMkLst>
            <pc:docMk/>
            <pc:sldMk cId="2905856232" sldId="256"/>
            <ac:spMk id="46" creationId="{5FEB40A5-E4BB-2949-ABA9-2E14DC5A3EBB}"/>
          </ac:spMkLst>
        </pc:spChg>
        <pc:spChg chg="add mod">
          <ac:chgData name="Wang QL" userId="520397e4cf4a652e" providerId="LiveId" clId="{20D992B9-B480-494E-9305-503916BCE1AE}" dt="2019-05-19T14:51:09.753" v="268" actId="1076"/>
          <ac:spMkLst>
            <pc:docMk/>
            <pc:sldMk cId="2905856232" sldId="256"/>
            <ac:spMk id="48" creationId="{F8EDF28D-2A48-064F-97EA-67F8B252E7D7}"/>
          </ac:spMkLst>
        </pc:spChg>
        <pc:spChg chg="add mod">
          <ac:chgData name="Wang QL" userId="520397e4cf4a652e" providerId="LiveId" clId="{20D992B9-B480-494E-9305-503916BCE1AE}" dt="2019-05-19T14:53:06.462" v="314" actId="20577"/>
          <ac:spMkLst>
            <pc:docMk/>
            <pc:sldMk cId="2905856232" sldId="256"/>
            <ac:spMk id="50" creationId="{C355F42B-BA4C-6C4B-A5F6-EE9C2CB89A28}"/>
          </ac:spMkLst>
        </pc:spChg>
        <pc:spChg chg="add mod">
          <ac:chgData name="Wang QL" userId="520397e4cf4a652e" providerId="LiveId" clId="{20D992B9-B480-494E-9305-503916BCE1AE}" dt="2019-05-19T14:52:45.092" v="305" actId="20577"/>
          <ac:spMkLst>
            <pc:docMk/>
            <pc:sldMk cId="2905856232" sldId="256"/>
            <ac:spMk id="52" creationId="{FA3320E6-C547-ED43-96C2-6B1E57FF6AC9}"/>
          </ac:spMkLst>
        </pc:spChg>
        <pc:spChg chg="add mod">
          <ac:chgData name="Wang QL" userId="520397e4cf4a652e" providerId="LiveId" clId="{20D992B9-B480-494E-9305-503916BCE1AE}" dt="2019-05-19T14:53:24.257" v="316" actId="1038"/>
          <ac:spMkLst>
            <pc:docMk/>
            <pc:sldMk cId="2905856232" sldId="256"/>
            <ac:spMk id="54" creationId="{4058D61D-7F74-0940-B04F-60E2C19E994F}"/>
          </ac:spMkLst>
        </pc:sp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7" creationId="{77AFB8B3-CABB-486F-859C-A92304E48399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9" creationId="{17328674-6F67-4CB1-905B-65CE4C9D18BF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3" creationId="{FEC48977-24F9-473B-ADDA-BE487ADFD0C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5" creationId="{9B69EFEA-B07D-4A26-9A4B-C97966A6874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7" creationId="{9710CE89-C620-4235-8747-A168845577E2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9" creationId="{5FABB68D-E599-4FC2-97FD-274B7E43E21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27" creationId="{8E9311FD-9831-4584-B78F-A4987129630C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29" creationId="{9CF5513E-B577-4643-9D6E-BC526F6F81D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1" creationId="{4155294A-D23D-48DC-9B18-57A7412ED48C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3" creationId="{B71208C0-879C-48D6-88C5-36EF6E16A84E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5" creationId="{1D02B73A-2362-416A-A938-21712D4FA535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7" creationId="{B1CC5022-190A-4DD4-9766-90CF34C17E81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9" creationId="{46558CE9-01B4-4B66-ADCE-0DDBEC9FC926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1" creationId="{E27745EA-558D-4ADC-ACE9-DDB3E00821DE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3" creationId="{3E57E2E2-3770-448C-BCE7-691AB77E11E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5" creationId="{B7690AEF-30DD-46D0-B072-4105536C9C3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7" creationId="{B5DAF4B4-3BF4-451C-9B3F-645AC568BC2C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9" creationId="{35765CFA-3945-4834-B0C3-0DD28B151CF2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1" creationId="{5403A7A5-76FA-447C-92F2-40DAB9AE2845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3" creationId="{54E0D020-6A83-4AE6-8C17-447D50E8ED55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5" creationId="{C9E383B3-9A39-407A-A80B-09E76CCDB46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7" creationId="{115F2B6E-3419-456B-9401-63AC3107C37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9" creationId="{D493F09E-335B-4608-BDBD-408C6498F130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1" creationId="{D97481FD-4135-4AAE-8D74-905B005CFAB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3" creationId="{65B87D94-2C71-453A-B116-B26A8B24A63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5" creationId="{6830445F-5DB2-4142-9A25-65A972A76474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7" creationId="{467B793C-5255-4D0B-894A-77047C14079E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9" creationId="{EC2CDA1D-2C9B-4643-8FBE-E834185F3E9F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71" creationId="{5444F8CA-6585-4CC7-8D41-CA285ABC9B47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73" creationId="{202F3397-A4CB-40A9-8C53-2098ACCD602D}"/>
          </ac:picMkLst>
        </pc:picChg>
      </pc:sldChg>
    </pc:docChg>
  </pc:docChgLst>
  <pc:docChgLst>
    <pc:chgData name="Wang QL" userId="520397e4cf4a652e" providerId="LiveId" clId="{13734898-088C-4A00-8C8B-7FF2875BF58E}"/>
    <pc:docChg chg="custSel modSld">
      <pc:chgData name="Wang QL" userId="520397e4cf4a652e" providerId="LiveId" clId="{13734898-088C-4A00-8C8B-7FF2875BF58E}" dt="2019-06-05T03:29:56.765" v="200" actId="20577"/>
      <pc:docMkLst>
        <pc:docMk/>
      </pc:docMkLst>
      <pc:sldChg chg="addSp delSp modSp">
        <pc:chgData name="Wang QL" userId="520397e4cf4a652e" providerId="LiveId" clId="{13734898-088C-4A00-8C8B-7FF2875BF58E}" dt="2019-06-05T03:29:56.765" v="200" actId="20577"/>
        <pc:sldMkLst>
          <pc:docMk/>
          <pc:sldMk cId="2905856232" sldId="256"/>
        </pc:sldMkLst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2" creationId="{96A8B12E-E14A-3D45-95C1-D5C71DF923AD}"/>
          </ac:spMkLst>
        </pc:spChg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34" creationId="{5054EDA9-AD92-374D-9423-750CCDAC7BEF}"/>
          </ac:spMkLst>
        </pc:spChg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36" creationId="{A32C0041-7B62-244F-BA02-23E75A9BD6A3}"/>
          </ac:spMkLst>
        </pc:spChg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38" creationId="{C04DB655-974E-7A4F-AD78-FAF167113F6A}"/>
          </ac:spMkLst>
        </pc:spChg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40" creationId="{20E77885-8298-664D-9C3A-404013FECFE2}"/>
          </ac:spMkLst>
        </pc:spChg>
        <pc:spChg chg="del">
          <ac:chgData name="Wang QL" userId="520397e4cf4a652e" providerId="LiveId" clId="{13734898-088C-4A00-8C8B-7FF2875BF58E}" dt="2019-06-05T03:23:14.340" v="0" actId="478"/>
          <ac:spMkLst>
            <pc:docMk/>
            <pc:sldMk cId="2905856232" sldId="256"/>
            <ac:spMk id="44" creationId="{643A94DA-F987-0543-A9B2-D693F2EBED3C}"/>
          </ac:spMkLst>
        </pc:spChg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46" creationId="{5FEB40A5-E4BB-2949-ABA9-2E14DC5A3EBB}"/>
          </ac:spMkLst>
        </pc:spChg>
        <pc:spChg chg="mod">
          <ac:chgData name="Wang QL" userId="520397e4cf4a652e" providerId="LiveId" clId="{13734898-088C-4A00-8C8B-7FF2875BF58E}" dt="2019-06-05T03:29:56.765" v="200" actId="20577"/>
          <ac:spMkLst>
            <pc:docMk/>
            <pc:sldMk cId="2905856232" sldId="256"/>
            <ac:spMk id="48" creationId="{F8EDF28D-2A48-064F-97EA-67F8B252E7D7}"/>
          </ac:spMkLst>
        </pc:spChg>
        <pc:spChg chg="mod">
          <ac:chgData name="Wang QL" userId="520397e4cf4a652e" providerId="LiveId" clId="{13734898-088C-4A00-8C8B-7FF2875BF58E}" dt="2019-06-05T03:27:35.031" v="139" actId="20577"/>
          <ac:spMkLst>
            <pc:docMk/>
            <pc:sldMk cId="2905856232" sldId="256"/>
            <ac:spMk id="50" creationId="{C355F42B-BA4C-6C4B-A5F6-EE9C2CB89A28}"/>
          </ac:spMkLst>
        </pc:spChg>
        <pc:spChg chg="mod">
          <ac:chgData name="Wang QL" userId="520397e4cf4a652e" providerId="LiveId" clId="{13734898-088C-4A00-8C8B-7FF2875BF58E}" dt="2019-06-05T03:28:02.862" v="181" actId="20577"/>
          <ac:spMkLst>
            <pc:docMk/>
            <pc:sldMk cId="2905856232" sldId="256"/>
            <ac:spMk id="52" creationId="{FA3320E6-C547-ED43-96C2-6B1E57FF6AC9}"/>
          </ac:spMkLst>
        </pc:spChg>
        <pc:spChg chg="mod">
          <ac:chgData name="Wang QL" userId="520397e4cf4a652e" providerId="LiveId" clId="{13734898-088C-4A00-8C8B-7FF2875BF58E}" dt="2019-06-05T03:29:41.914" v="187" actId="20577"/>
          <ac:spMkLst>
            <pc:docMk/>
            <pc:sldMk cId="2905856232" sldId="256"/>
            <ac:spMk id="54" creationId="{4058D61D-7F74-0940-B04F-60E2C19E994F}"/>
          </ac:spMkLst>
        </pc:spChg>
        <pc:picChg chg="del">
          <ac:chgData name="Wang QL" userId="520397e4cf4a652e" providerId="LiveId" clId="{13734898-088C-4A00-8C8B-7FF2875BF58E}" dt="2019-06-05T03:23:14.340" v="0" actId="478"/>
          <ac:picMkLst>
            <pc:docMk/>
            <pc:sldMk cId="2905856232" sldId="256"/>
            <ac:picMk id="7" creationId="{77AFB8B3-CABB-486F-859C-A92304E48399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9" creationId="{17328674-6F67-4CB1-905B-65CE4C9D18BF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13" creationId="{FEC48977-24F9-473B-ADDA-BE487ADFD0C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15" creationId="{9B69EFEA-B07D-4A26-9A4B-C97966A68748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17" creationId="{9710CE89-C620-4235-8747-A168845577E2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19" creationId="{5FABB68D-E599-4FC2-97FD-274B7E43E218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27" creationId="{8E9311FD-9831-4584-B78F-A4987129630C}"/>
          </ac:picMkLst>
        </pc:picChg>
        <pc:picChg chg="del">
          <ac:chgData name="Wang QL" userId="520397e4cf4a652e" providerId="LiveId" clId="{13734898-088C-4A00-8C8B-7FF2875BF58E}" dt="2019-06-05T03:23:14.340" v="0" actId="478"/>
          <ac:picMkLst>
            <pc:docMk/>
            <pc:sldMk cId="2905856232" sldId="256"/>
            <ac:picMk id="29" creationId="{9CF5513E-B577-4643-9D6E-BC526F6F81D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31" creationId="{4155294A-D23D-48DC-9B18-57A7412ED48C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33" creationId="{B71208C0-879C-48D6-88C5-36EF6E16A84E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35" creationId="{1D02B73A-2362-416A-A938-21712D4FA535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37" creationId="{B1CC5022-190A-4DD4-9766-90CF34C17E81}"/>
          </ac:picMkLst>
        </pc:picChg>
        <pc:picChg chg="del">
          <ac:chgData name="Wang QL" userId="520397e4cf4a652e" providerId="LiveId" clId="{13734898-088C-4A00-8C8B-7FF2875BF58E}" dt="2019-06-05T03:23:14.340" v="0" actId="478"/>
          <ac:picMkLst>
            <pc:docMk/>
            <pc:sldMk cId="2905856232" sldId="256"/>
            <ac:picMk id="39" creationId="{46558CE9-01B4-4B66-ADCE-0DDBEC9FC926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41" creationId="{E27745EA-558D-4ADC-ACE9-DDB3E00821DE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43" creationId="{3E57E2E2-3770-448C-BCE7-691AB77E11E8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45" creationId="{B7690AEF-30DD-46D0-B072-4105536C9C3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47" creationId="{B5DAF4B4-3BF4-451C-9B3F-645AC568BC2C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49" creationId="{35765CFA-3945-4834-B0C3-0DD28B151CF2}"/>
          </ac:picMkLst>
        </pc:picChg>
        <pc:picChg chg="del">
          <ac:chgData name="Wang QL" userId="520397e4cf4a652e" providerId="LiveId" clId="{13734898-088C-4A00-8C8B-7FF2875BF58E}" dt="2019-06-05T03:23:14.340" v="0" actId="478"/>
          <ac:picMkLst>
            <pc:docMk/>
            <pc:sldMk cId="2905856232" sldId="256"/>
            <ac:picMk id="51" creationId="{5403A7A5-76FA-447C-92F2-40DAB9AE2845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53" creationId="{54E0D020-6A83-4AE6-8C17-447D50E8ED55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55" creationId="{C9E383B3-9A39-407A-A80B-09E76CCDB46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57" creationId="{115F2B6E-3419-456B-9401-63AC3107C37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59" creationId="{D493F09E-335B-4608-BDBD-408C6498F130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61" creationId="{D97481FD-4135-4AAE-8D74-905B005CFAB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63" creationId="{65B87D94-2C71-453A-B116-B26A8B24A638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65" creationId="{6830445F-5DB2-4142-9A25-65A972A76474}"/>
          </ac:picMkLst>
        </pc:picChg>
        <pc:picChg chg="del">
          <ac:chgData name="Wang QL" userId="520397e4cf4a652e" providerId="LiveId" clId="{13734898-088C-4A00-8C8B-7FF2875BF58E}" dt="2019-06-05T03:23:14.340" v="0" actId="478"/>
          <ac:picMkLst>
            <pc:docMk/>
            <pc:sldMk cId="2905856232" sldId="256"/>
            <ac:picMk id="67" creationId="{467B793C-5255-4D0B-894A-77047C14079E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69" creationId="{EC2CDA1D-2C9B-4643-8FBE-E834185F3E9F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71" creationId="{5444F8CA-6585-4CC7-8D41-CA285ABC9B47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73" creationId="{202F3397-A4CB-40A9-8C53-2098ACCD602D}"/>
          </ac:picMkLst>
        </pc:picChg>
        <pc:cxnChg chg="add mod">
          <ac:chgData name="Wang QL" userId="520397e4cf4a652e" providerId="LiveId" clId="{13734898-088C-4A00-8C8B-7FF2875BF58E}" dt="2019-06-05T03:25:35.686" v="114" actId="1038"/>
          <ac:cxnSpMkLst>
            <pc:docMk/>
            <pc:sldMk cId="2905856232" sldId="256"/>
            <ac:cxnSpMk id="4" creationId="{0E515B88-7812-45C1-87B8-FFF5C738F76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474395"/>
            <a:ext cx="13770372" cy="5263774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7941160"/>
            <a:ext cx="12150329" cy="3650342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4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16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804966"/>
            <a:ext cx="3493219" cy="12812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804966"/>
            <a:ext cx="10277153" cy="128129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94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769342"/>
            <a:ext cx="13972878" cy="6289229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10118069"/>
            <a:ext cx="13972878" cy="3307357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2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4024827"/>
            <a:ext cx="6885186" cy="95930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4024827"/>
            <a:ext cx="6885186" cy="95930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8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04969"/>
            <a:ext cx="13972878" cy="2922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706342"/>
            <a:ext cx="6853544" cy="1816421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5522763"/>
            <a:ext cx="6853544" cy="81231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706342"/>
            <a:ext cx="6887296" cy="1816421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5522763"/>
            <a:ext cx="6887296" cy="81231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7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80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6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007957"/>
            <a:ext cx="5225063" cy="3527848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176910"/>
            <a:ext cx="8201472" cy="1074453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535805"/>
            <a:ext cx="5225063" cy="8403140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5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007957"/>
            <a:ext cx="5225063" cy="3527848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176910"/>
            <a:ext cx="8201472" cy="10744538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535805"/>
            <a:ext cx="5225063" cy="8403140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6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804969"/>
            <a:ext cx="13972878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4024827"/>
            <a:ext cx="13972878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4013401"/>
            <a:ext cx="3645099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6EB22-CB3D-4643-A2BA-0821C189273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4013401"/>
            <a:ext cx="546764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4013401"/>
            <a:ext cx="3645099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5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7328674-6F67-4CB1-905B-65CE4C9D1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770" y="1926032"/>
            <a:ext cx="2160000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C48977-24F9-473B-ADDA-BE487ADFD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38" y="1926032"/>
            <a:ext cx="2160000" cy="21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B69EFEA-B07D-4A26-9A4B-C97966A68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82" y="1926032"/>
            <a:ext cx="2160000" cy="21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710CE89-C620-4235-8747-A16884557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1926032"/>
            <a:ext cx="2160000" cy="216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ABB68D-E599-4FC2-97FD-274B7E43E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06" y="1926032"/>
            <a:ext cx="2160000" cy="216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E9311FD-9831-4584-B78F-A498712963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06" y="4549018"/>
            <a:ext cx="2160000" cy="216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155294A-D23D-48DC-9B18-57A7412ED4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770" y="4549018"/>
            <a:ext cx="2160000" cy="216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71208C0-879C-48D6-88C5-36EF6E16A8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38" y="4549018"/>
            <a:ext cx="2160000" cy="216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D02B73A-2362-416A-A938-21712D4FA5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82" y="4549018"/>
            <a:ext cx="2160000" cy="216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1CC5022-190A-4DD4-9766-90CF34C17E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4549018"/>
            <a:ext cx="2160000" cy="216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27745EA-558D-4ADC-ACE9-DDB3E00821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770" y="7171441"/>
            <a:ext cx="2160000" cy="2160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E57E2E2-3770-448C-BCE7-691AB77E11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06" y="7171441"/>
            <a:ext cx="2160000" cy="2160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B7690AEF-30DD-46D0-B072-4105536C9C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38" y="7171441"/>
            <a:ext cx="2160000" cy="2160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B5DAF4B4-3BF4-451C-9B3F-645AC568BC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82" y="7171441"/>
            <a:ext cx="2160000" cy="21600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35765CFA-3945-4834-B0C3-0DD28B151C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7171441"/>
            <a:ext cx="2160000" cy="2160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54E0D020-6A83-4AE6-8C17-447D50E8ED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770" y="12415156"/>
            <a:ext cx="2160000" cy="216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C9E383B3-9A39-407A-A80B-09E76CCDB46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504" y="12415156"/>
            <a:ext cx="2160000" cy="21600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115F2B6E-3419-456B-9401-63AC3107C37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38" y="12415156"/>
            <a:ext cx="2160000" cy="2160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493F09E-335B-4608-BDBD-408C6498F1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82" y="12415156"/>
            <a:ext cx="2160000" cy="21600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97481FD-4135-4AAE-8D74-905B005CFAB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12415156"/>
            <a:ext cx="2160000" cy="21600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65B87D94-2C71-453A-B116-B26A8B24A6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770" y="9793866"/>
            <a:ext cx="2160000" cy="21600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6830445F-5DB2-4142-9A25-65A972A7647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38" y="9793866"/>
            <a:ext cx="2160000" cy="21600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C2CDA1D-2C9B-4643-8FBE-E834185F3E9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06" y="9793866"/>
            <a:ext cx="2160000" cy="2160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5444F8CA-6585-4CC7-8D41-CA285ABC9B4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84" y="9793299"/>
            <a:ext cx="2160000" cy="2160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202F3397-A4CB-40A9-8C53-2098ACCD602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9793866"/>
            <a:ext cx="2160000" cy="216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6A8B12E-E14A-3D45-95C1-D5C71DF923AD}"/>
              </a:ext>
            </a:extLst>
          </p:cNvPr>
          <p:cNvSpPr txBox="1"/>
          <p:nvPr/>
        </p:nvSpPr>
        <p:spPr>
          <a:xfrm>
            <a:off x="657663" y="2749230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Pneumonic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054EDA9-AD92-374D-9423-750CCDAC7BEF}"/>
              </a:ext>
            </a:extLst>
          </p:cNvPr>
          <p:cNvSpPr txBox="1"/>
          <p:nvPr/>
        </p:nvSpPr>
        <p:spPr>
          <a:xfrm>
            <a:off x="657663" y="5372216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Pneumonic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2C0041-7B62-244F-BA02-23E75A9BD6A3}"/>
              </a:ext>
            </a:extLst>
          </p:cNvPr>
          <p:cNvSpPr txBox="1"/>
          <p:nvPr/>
        </p:nvSpPr>
        <p:spPr>
          <a:xfrm>
            <a:off x="657663" y="7995202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Pneumonic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04DB655-974E-7A4F-AD78-FAF167113F6A}"/>
              </a:ext>
            </a:extLst>
          </p:cNvPr>
          <p:cNvSpPr txBox="1"/>
          <p:nvPr/>
        </p:nvSpPr>
        <p:spPr>
          <a:xfrm>
            <a:off x="657663" y="10618188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Pneumonic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0E77885-8298-664D-9C3A-404013FECFE2}"/>
              </a:ext>
            </a:extLst>
          </p:cNvPr>
          <p:cNvSpPr txBox="1"/>
          <p:nvPr/>
        </p:nvSpPr>
        <p:spPr>
          <a:xfrm>
            <a:off x="657663" y="13202770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EB40A5-E4BB-2949-ABA9-2E14DC5A3EBB}"/>
              </a:ext>
            </a:extLst>
          </p:cNvPr>
          <p:cNvSpPr txBox="1"/>
          <p:nvPr/>
        </p:nvSpPr>
        <p:spPr>
          <a:xfrm>
            <a:off x="3214968" y="294378"/>
            <a:ext cx="240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Channel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EDF28D-2A48-064F-97EA-67F8B252E7D7}"/>
              </a:ext>
            </a:extLst>
          </p:cNvPr>
          <p:cNvSpPr txBox="1"/>
          <p:nvPr/>
        </p:nvSpPr>
        <p:spPr>
          <a:xfrm>
            <a:off x="12735909" y="294378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355F42B-BA4C-6C4B-A5F6-EE9C2CB89A28}"/>
              </a:ext>
            </a:extLst>
          </p:cNvPr>
          <p:cNvSpPr txBox="1"/>
          <p:nvPr/>
        </p:nvSpPr>
        <p:spPr>
          <a:xfrm>
            <a:off x="5681506" y="294784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 Window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A3320E6-C547-ED43-96C2-6B1E57FF6AC9}"/>
              </a:ext>
            </a:extLst>
          </p:cNvPr>
          <p:cNvSpPr txBox="1"/>
          <p:nvPr/>
        </p:nvSpPr>
        <p:spPr>
          <a:xfrm>
            <a:off x="7967092" y="294784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 Image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058D61D-7F74-0940-B04F-60E2C19E994F}"/>
              </a:ext>
            </a:extLst>
          </p:cNvPr>
          <p:cNvSpPr txBox="1"/>
          <p:nvPr/>
        </p:nvSpPr>
        <p:spPr>
          <a:xfrm>
            <a:off x="10342455" y="294784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E515B88-7812-45C1-87B8-FFF5C738F765}"/>
              </a:ext>
            </a:extLst>
          </p:cNvPr>
          <p:cNvCxnSpPr/>
          <p:nvPr/>
        </p:nvCxnSpPr>
        <p:spPr>
          <a:xfrm>
            <a:off x="5674412" y="149290"/>
            <a:ext cx="0" cy="147237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5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21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5</cp:revision>
  <dcterms:created xsi:type="dcterms:W3CDTF">2019-05-19T12:55:58Z</dcterms:created>
  <dcterms:modified xsi:type="dcterms:W3CDTF">2019-06-05T03:30:12Z</dcterms:modified>
</cp:coreProperties>
</file>