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359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122363"/>
            <a:ext cx="795591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602038"/>
            <a:ext cx="70199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3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6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65125"/>
            <a:ext cx="2018228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65125"/>
            <a:ext cx="5937687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4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0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709740"/>
            <a:ext cx="807291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589465"/>
            <a:ext cx="807291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825625"/>
            <a:ext cx="3977958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825625"/>
            <a:ext cx="3977958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65127"/>
            <a:ext cx="807291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681163"/>
            <a:ext cx="3959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505075"/>
            <a:ext cx="395967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681163"/>
            <a:ext cx="39791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505075"/>
            <a:ext cx="397917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0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8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3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7200"/>
            <a:ext cx="30188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987427"/>
            <a:ext cx="47384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7400"/>
            <a:ext cx="30188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1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7200"/>
            <a:ext cx="30188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987427"/>
            <a:ext cx="47384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7400"/>
            <a:ext cx="30188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6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65127"/>
            <a:ext cx="80729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825625"/>
            <a:ext cx="80729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6356352"/>
            <a:ext cx="2105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EE609-CEDB-4271-935B-7E14D1F746F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6356352"/>
            <a:ext cx="3158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6356352"/>
            <a:ext cx="2105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2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DC12AE0-EF47-4829-AA0B-60D9FD4A9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6" y="166906"/>
            <a:ext cx="2680090" cy="25835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7B1327-54D8-4370-A0C2-0F601E8B7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74" y="166908"/>
            <a:ext cx="2675492" cy="25835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C8F608-1694-4D8F-922A-D00A7282F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86" y="166906"/>
            <a:ext cx="2680090" cy="258355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699EF7E-DD08-4330-9B65-20DA9019C8F3}"/>
              </a:ext>
            </a:extLst>
          </p:cNvPr>
          <p:cNvSpPr/>
          <p:nvPr/>
        </p:nvSpPr>
        <p:spPr>
          <a:xfrm>
            <a:off x="640286" y="6082721"/>
            <a:ext cx="8719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反复</a:t>
            </a:r>
            <a:r>
              <a:rPr lang="zh-CN" altLang="en-US" dirty="0">
                <a:solidFill>
                  <a:srgbClr val="0070C0"/>
                </a:solidFill>
              </a:rPr>
              <a:t>咳嗽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70C0"/>
                </a:solidFill>
              </a:rPr>
              <a:t>咳痰</a:t>
            </a:r>
            <a:r>
              <a:rPr lang="zh-CN" altLang="en-US" dirty="0"/>
              <a:t>伴</a:t>
            </a:r>
            <a:r>
              <a:rPr lang="zh-CN" altLang="en-US" dirty="0">
                <a:solidFill>
                  <a:srgbClr val="FF0000"/>
                </a:solidFill>
              </a:rPr>
              <a:t>右胸</a:t>
            </a:r>
            <a:r>
              <a:rPr lang="zh-CN" altLang="en-US" dirty="0">
                <a:solidFill>
                  <a:srgbClr val="0070C0"/>
                </a:solidFill>
              </a:rPr>
              <a:t>痛</a:t>
            </a:r>
            <a:r>
              <a:rPr lang="zh-CN" altLang="en-US" dirty="0"/>
              <a:t>半年，加重1月。</a:t>
            </a:r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cough, sputum, right chest pain for half a year, aggravated by one month.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B7008C4-DEA3-422A-94C4-61A39B187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6" y="3514032"/>
            <a:ext cx="2682000" cy="25547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C0E3A5C-8D04-401B-9BFC-D465EC5FB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466" y="3511863"/>
            <a:ext cx="2682000" cy="255905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737F5BB-0791-4327-B479-786E191E59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64" y="3514032"/>
            <a:ext cx="2682000" cy="2554719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01E14A94-5BB0-43C5-B40F-66202D3A3800}"/>
              </a:ext>
            </a:extLst>
          </p:cNvPr>
          <p:cNvSpPr/>
          <p:nvPr/>
        </p:nvSpPr>
        <p:spPr>
          <a:xfrm>
            <a:off x="640286" y="2762260"/>
            <a:ext cx="8519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院外检查</a:t>
            </a:r>
            <a:r>
              <a:rPr lang="zh-CN" altLang="en-US" dirty="0">
                <a:solidFill>
                  <a:srgbClr val="FF0000"/>
                </a:solidFill>
              </a:rPr>
              <a:t>右下肺</a:t>
            </a:r>
            <a:r>
              <a:rPr lang="zh-CN" altLang="en-US" dirty="0">
                <a:solidFill>
                  <a:srgbClr val="0070C0"/>
                </a:solidFill>
              </a:rPr>
              <a:t>阴影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70C0"/>
                </a:solidFill>
              </a:rPr>
              <a:t>伴咯血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天。</a:t>
            </a:r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 of other hospital, shadow in right lower lung, with hemoptysis, 7 days.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63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4</cp:revision>
  <dcterms:created xsi:type="dcterms:W3CDTF">2019-06-25T07:30:58Z</dcterms:created>
  <dcterms:modified xsi:type="dcterms:W3CDTF">2019-06-25T09:12:18Z</dcterms:modified>
</cp:coreProperties>
</file>