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D1D8-8E3C-400B-86E5-C6B0BF1193AB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7846-B62A-4B44-9B69-655893B5C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D1D8-8E3C-400B-86E5-C6B0BF1193AB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7846-B62A-4B44-9B69-655893B5C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7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D1D8-8E3C-400B-86E5-C6B0BF1193AB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7846-B62A-4B44-9B69-655893B5C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1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D1D8-8E3C-400B-86E5-C6B0BF1193AB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7846-B62A-4B44-9B69-655893B5C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1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D1D8-8E3C-400B-86E5-C6B0BF1193AB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7846-B62A-4B44-9B69-655893B5C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D1D8-8E3C-400B-86E5-C6B0BF1193AB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7846-B62A-4B44-9B69-655893B5C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82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D1D8-8E3C-400B-86E5-C6B0BF1193AB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7846-B62A-4B44-9B69-655893B5C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449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D1D8-8E3C-400B-86E5-C6B0BF1193AB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7846-B62A-4B44-9B69-655893B5C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5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D1D8-8E3C-400B-86E5-C6B0BF1193AB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7846-B62A-4B44-9B69-655893B5C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4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D1D8-8E3C-400B-86E5-C6B0BF1193AB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7846-B62A-4B44-9B69-655893B5C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7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D1D8-8E3C-400B-86E5-C6B0BF1193AB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7846-B62A-4B44-9B69-655893B5C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2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D1D8-8E3C-400B-86E5-C6B0BF1193AB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17846-B62A-4B44-9B69-655893B5C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529" y="427191"/>
            <a:ext cx="4876800" cy="487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71" y="427191"/>
            <a:ext cx="4876800" cy="4876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63430" y="5401348"/>
            <a:ext cx="324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Lung window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6981288" y="5401347"/>
            <a:ext cx="3247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Chest window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5556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3</cp:revision>
  <dcterms:created xsi:type="dcterms:W3CDTF">2019-04-23T03:36:30Z</dcterms:created>
  <dcterms:modified xsi:type="dcterms:W3CDTF">2019-04-23T04:09:59Z</dcterms:modified>
</cp:coreProperties>
</file>