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1D7B0C5-97D5-4E53-98DE-6A9FE02CA961}"/>
    <pc:docChg chg="undo modSld">
      <pc:chgData name="Wang QL" userId="520397e4cf4a652e" providerId="LiveId" clId="{A1D7B0C5-97D5-4E53-98DE-6A9FE02CA961}" dt="2019-05-21T13:21:29.084" v="9" actId="255"/>
      <pc:docMkLst>
        <pc:docMk/>
      </pc:docMkLst>
      <pc:sldChg chg="modSp">
        <pc:chgData name="Wang QL" userId="520397e4cf4a652e" providerId="LiveId" clId="{A1D7B0C5-97D5-4E53-98DE-6A9FE02CA961}" dt="2019-05-21T13:21:29.084" v="9" actId="255"/>
        <pc:sldMkLst>
          <pc:docMk/>
          <pc:sldMk cId="1048096589" sldId="256"/>
        </pc:sldMkLst>
        <pc:spChg chg="mod">
          <ac:chgData name="Wang QL" userId="520397e4cf4a652e" providerId="LiveId" clId="{A1D7B0C5-97D5-4E53-98DE-6A9FE02CA961}" dt="2019-05-21T13:21:28.502" v="8" actId="25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9.084" v="9" actId="255"/>
          <ac:spMkLst>
            <pc:docMk/>
            <pc:sldMk cId="1048096589" sldId="256"/>
            <ac:spMk id="21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7.910" v="7" actId="255"/>
          <ac:spMkLst>
            <pc:docMk/>
            <pc:sldMk cId="1048096589" sldId="256"/>
            <ac:spMk id="22" creationId="{00000000-0000-0000-0000-000000000000}"/>
          </ac:spMkLst>
        </pc:spChg>
        <pc:cxnChg chg="mod">
          <ac:chgData name="Wang QL" userId="520397e4cf4a652e" providerId="LiveId" clId="{A1D7B0C5-97D5-4E53-98DE-6A9FE02CA961}" dt="2019-05-21T13:21:29.084" v="9" actId="25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8.502" v="8" actId="25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7.910" v="7" actId="255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  <pc:docChgLst>
    <pc:chgData name="Wang QL" userId="520397e4cf4a652e" providerId="LiveId" clId="{210142EE-AB38-4845-8FC8-A8B28D947F88}"/>
    <pc:docChg chg="undo modSld">
      <pc:chgData name="Wang QL" userId="520397e4cf4a652e" providerId="LiveId" clId="{210142EE-AB38-4845-8FC8-A8B28D947F88}" dt="2019-06-05T07:30:08.137" v="47" actId="1076"/>
      <pc:docMkLst>
        <pc:docMk/>
      </pc:docMkLst>
      <pc:sldChg chg="addSp delSp modSp">
        <pc:chgData name="Wang QL" userId="520397e4cf4a652e" providerId="LiveId" clId="{210142EE-AB38-4845-8FC8-A8B28D947F88}" dt="2019-06-05T07:30:08.137" v="47" actId="1076"/>
        <pc:sldMkLst>
          <pc:docMk/>
          <pc:sldMk cId="1048096589" sldId="256"/>
        </pc:sldMkLst>
        <pc:spChg chg="add mod">
          <ac:chgData name="Wang QL" userId="520397e4cf4a652e" providerId="LiveId" clId="{210142EE-AB38-4845-8FC8-A8B28D947F88}" dt="2019-06-05T07:27:27.851" v="12"/>
          <ac:spMkLst>
            <pc:docMk/>
            <pc:sldMk cId="1048096589" sldId="256"/>
            <ac:spMk id="50" creationId="{BD2CAA11-EB0A-4AC4-8419-0251B890CA09}"/>
          </ac:spMkLst>
        </pc:spChg>
        <pc:spChg chg="add mod">
          <ac:chgData name="Wang QL" userId="520397e4cf4a652e" providerId="LiveId" clId="{210142EE-AB38-4845-8FC8-A8B28D947F88}" dt="2019-06-05T07:26:47.082" v="11" actId="1036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210142EE-AB38-4845-8FC8-A8B28D947F88}" dt="2019-06-05T07:27:45.420" v="20" actId="14100"/>
          <ac:spMkLst>
            <pc:docMk/>
            <pc:sldMk cId="1048096589" sldId="256"/>
            <ac:spMk id="63" creationId="{5DB1862E-7B2B-46F9-B8B9-D0C3AB2B46BC}"/>
          </ac:spMkLst>
        </pc:spChg>
        <pc:spChg chg="add mod">
          <ac:chgData name="Wang QL" userId="520397e4cf4a652e" providerId="LiveId" clId="{210142EE-AB38-4845-8FC8-A8B28D947F88}" dt="2019-06-05T07:27:52.091" v="22" actId="1076"/>
          <ac:spMkLst>
            <pc:docMk/>
            <pc:sldMk cId="1048096589" sldId="256"/>
            <ac:spMk id="64" creationId="{8578B0B3-00B5-46DD-808C-023397D826F1}"/>
          </ac:spMkLst>
        </pc:spChg>
        <pc:spChg chg="add mod">
          <ac:chgData name="Wang QL" userId="520397e4cf4a652e" providerId="LiveId" clId="{210142EE-AB38-4845-8FC8-A8B28D947F88}" dt="2019-06-05T07:28:27.018" v="28" actId="14100"/>
          <ac:spMkLst>
            <pc:docMk/>
            <pc:sldMk cId="1048096589" sldId="256"/>
            <ac:spMk id="65" creationId="{8152C65D-3B9B-49D3-93E8-213A94C6950C}"/>
          </ac:spMkLst>
        </pc:spChg>
        <pc:spChg chg="add mod">
          <ac:chgData name="Wang QL" userId="520397e4cf4a652e" providerId="LiveId" clId="{210142EE-AB38-4845-8FC8-A8B28D947F88}" dt="2019-06-05T07:28:55.374" v="40" actId="1036"/>
          <ac:spMkLst>
            <pc:docMk/>
            <pc:sldMk cId="1048096589" sldId="256"/>
            <ac:spMk id="66" creationId="{5B5A48E6-51DE-48A4-946F-04DD174D301F}"/>
          </ac:spMkLst>
        </pc:spChg>
        <pc:spChg chg="add mod">
          <ac:chgData name="Wang QL" userId="520397e4cf4a652e" providerId="LiveId" clId="{210142EE-AB38-4845-8FC8-A8B28D947F88}" dt="2019-06-05T07:29:55.154" v="43" actId="14100"/>
          <ac:spMkLst>
            <pc:docMk/>
            <pc:sldMk cId="1048096589" sldId="256"/>
            <ac:spMk id="68" creationId="{802BB6DC-2991-4907-A6D0-6B609999DAC7}"/>
          </ac:spMkLst>
        </pc:spChg>
        <pc:spChg chg="add mod">
          <ac:chgData name="Wang QL" userId="520397e4cf4a652e" providerId="LiveId" clId="{210142EE-AB38-4845-8FC8-A8B28D947F88}" dt="2019-06-05T07:30:08.137" v="47" actId="1076"/>
          <ac:spMkLst>
            <pc:docMk/>
            <pc:sldMk cId="1048096589" sldId="256"/>
            <ac:spMk id="69" creationId="{A9C5ADE9-458F-4F0E-9551-04975DF8DFEC}"/>
          </ac:spMkLst>
        </pc:spChg>
        <pc:picChg chg="mod">
          <ac:chgData name="Wang QL" userId="520397e4cf4a652e" providerId="LiveId" clId="{210142EE-AB38-4845-8FC8-A8B28D947F88}" dt="2019-06-05T07:26:24.492" v="2" actId="1076"/>
          <ac:picMkLst>
            <pc:docMk/>
            <pc:sldMk cId="1048096589" sldId="256"/>
            <ac:picMk id="4" creationId="{00000000-0000-0000-0000-000000000000}"/>
          </ac:picMkLst>
        </pc:picChg>
        <pc:picChg chg="mod">
          <ac:chgData name="Wang QL" userId="520397e4cf4a652e" providerId="LiveId" clId="{210142EE-AB38-4845-8FC8-A8B28D947F88}" dt="2019-06-05T07:28:39.922" v="35" actId="1076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210142EE-AB38-4845-8FC8-A8B28D947F88}" dt="2019-06-05T07:28:37.300" v="32" actId="1076"/>
          <ac:picMkLst>
            <pc:docMk/>
            <pc:sldMk cId="1048096589" sldId="256"/>
            <ac:picMk id="18" creationId="{8049A3A4-68CB-433A-AAE4-97411EEE53A5}"/>
          </ac:picMkLst>
        </pc:picChg>
        <pc:picChg chg="add del">
          <ac:chgData name="Wang QL" userId="520397e4cf4a652e" providerId="LiveId" clId="{210142EE-AB38-4845-8FC8-A8B28D947F88}" dt="2019-06-05T07:27:32.602" v="14"/>
          <ac:picMkLst>
            <pc:docMk/>
            <pc:sldMk cId="1048096589" sldId="256"/>
            <ac:picMk id="58" creationId="{447955AD-68C3-4924-B3BC-88567FF181EF}"/>
          </ac:picMkLst>
        </pc:picChg>
        <pc:picChg chg="mod">
          <ac:chgData name="Wang QL" userId="520397e4cf4a652e" providerId="LiveId" clId="{210142EE-AB38-4845-8FC8-A8B28D947F88}" dt="2019-06-05T07:29:58.455" v="46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6F9DAF5F-9541-42D8-ABE5-E24A4A27BC83}"/>
    <pc:docChg chg="modSld">
      <pc:chgData name="Wang QL" userId="520397e4cf4a652e" providerId="LiveId" clId="{6F9DAF5F-9541-42D8-ABE5-E24A4A27BC83}" dt="2019-06-19T01:56:55.577" v="75" actId="1076"/>
      <pc:docMkLst>
        <pc:docMk/>
      </pc:docMkLst>
      <pc:sldChg chg="addSp modSp">
        <pc:chgData name="Wang QL" userId="520397e4cf4a652e" providerId="LiveId" clId="{6F9DAF5F-9541-42D8-ABE5-E24A4A27BC83}" dt="2019-06-19T01:56:55.577" v="75" actId="1076"/>
        <pc:sldMkLst>
          <pc:docMk/>
          <pc:sldMk cId="1048096589" sldId="256"/>
        </pc:sldMkLst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0" creationId="{BD2CAA11-EB0A-4AC4-8419-0251B890CA09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6F9DAF5F-9541-42D8-ABE5-E24A4A27BC83}" dt="2019-06-19T01:56:26.191" v="39" actId="1076"/>
          <ac:spMkLst>
            <pc:docMk/>
            <pc:sldMk cId="1048096589" sldId="256"/>
            <ac:spMk id="58" creationId="{52C8A7A6-058D-4549-9D1C-CD6F1CD3ED3E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3" creationId="{5DB1862E-7B2B-46F9-B8B9-D0C3AB2B46B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4" creationId="{8578B0B3-00B5-46DD-808C-023397D826F1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5" creationId="{8152C65D-3B9B-49D3-93E8-213A94C6950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6" creationId="{5B5A48E6-51DE-48A4-946F-04DD174D301F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8" creationId="{802BB6DC-2991-4907-A6D0-6B609999DAC7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9" creationId="{A9C5ADE9-458F-4F0E-9551-04975DF8DFEC}"/>
          </ac:spMkLst>
        </pc:spChg>
        <pc:spChg chg="add mod">
          <ac:chgData name="Wang QL" userId="520397e4cf4a652e" providerId="LiveId" clId="{6F9DAF5F-9541-42D8-ABE5-E24A4A27BC83}" dt="2019-06-19T01:56:55.577" v="75" actId="1076"/>
          <ac:spMkLst>
            <pc:docMk/>
            <pc:sldMk cId="1048096589" sldId="256"/>
            <ac:spMk id="70" creationId="{B1BC4C16-A635-4F3E-A8CF-150EC08D60E8}"/>
          </ac:spMkLst>
        </pc:sp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8" creationId="{8049A3A4-68CB-433A-AAE4-97411EEE53A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28" creationId="{AD594DBE-A10D-4B3E-BE33-BD16FE424E0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3" creationId="{ADE8D3F4-DCA0-462A-BC2C-BFFB189B61D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7" creationId="{CFA3E775-9C50-404C-98AD-20CF6E1FEEC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2" creationId="{3EF2FC21-146D-4BBB-90A9-A9B796835BDA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7" creationId="{858F27B0-10D7-4B2E-B416-8A4B2DD8D3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19538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0" y="2322268"/>
            <a:ext cx="2069014" cy="1931689"/>
            <a:chOff x="3584699" y="4907585"/>
            <a:chExt cx="1886989" cy="1761745"/>
          </a:xfrm>
        </p:grpSpPr>
        <p:sp>
          <p:nvSpPr>
            <p:cNvPr id="22" name="文本框 21"/>
            <p:cNvSpPr txBox="1"/>
            <p:nvPr/>
          </p:nvSpPr>
          <p:spPr>
            <a:xfrm>
              <a:off x="3584699" y="6332491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66024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32226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2927068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200375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3888156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321543"/>
            <a:ext cx="2069014" cy="1932412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174104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94947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955444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400270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458869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356372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32886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32865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478244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478244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27624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968213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959867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440685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432339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25860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472272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472522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7CD48E-5704-4875-91CF-52B0435BBCAA}"/>
              </a:ext>
            </a:extLst>
          </p:cNvPr>
          <p:cNvSpPr/>
          <p:nvPr/>
        </p:nvSpPr>
        <p:spPr>
          <a:xfrm>
            <a:off x="4422148" y="5255054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7389A9F-5211-400B-959A-C9F97A848BA2}"/>
              </a:ext>
            </a:extLst>
          </p:cNvPr>
          <p:cNvSpPr/>
          <p:nvPr/>
        </p:nvSpPr>
        <p:spPr>
          <a:xfrm>
            <a:off x="4874257" y="5528361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614C26-CD0C-44D3-BC65-636EEBC36327}"/>
              </a:ext>
            </a:extLst>
          </p:cNvPr>
          <p:cNvSpPr/>
          <p:nvPr/>
        </p:nvSpPr>
        <p:spPr>
          <a:xfrm>
            <a:off x="4749449" y="5604002"/>
            <a:ext cx="186615" cy="191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6592658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8383548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8383548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6591941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6591941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8383548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68" y="8396589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38" y="6591941"/>
            <a:ext cx="1544400" cy="15444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D2CAA11-EB0A-4AC4-8419-0251B890CA09}"/>
              </a:ext>
            </a:extLst>
          </p:cNvPr>
          <p:cNvSpPr/>
          <p:nvPr/>
        </p:nvSpPr>
        <p:spPr>
          <a:xfrm>
            <a:off x="4016922" y="7008702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F232A4A-D142-4A29-BC36-F94F5412D372}"/>
              </a:ext>
            </a:extLst>
          </p:cNvPr>
          <p:cNvSpPr/>
          <p:nvPr/>
        </p:nvSpPr>
        <p:spPr>
          <a:xfrm>
            <a:off x="4016922" y="8790854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1862E-7B2B-46F9-B8B9-D0C3AB2B46BC}"/>
              </a:ext>
            </a:extLst>
          </p:cNvPr>
          <p:cNvSpPr/>
          <p:nvPr/>
        </p:nvSpPr>
        <p:spPr>
          <a:xfrm>
            <a:off x="6624843" y="7364031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78B0B3-00B5-46DD-808C-023397D826F1}"/>
              </a:ext>
            </a:extLst>
          </p:cNvPr>
          <p:cNvSpPr/>
          <p:nvPr/>
        </p:nvSpPr>
        <p:spPr>
          <a:xfrm>
            <a:off x="6635163" y="9170338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52C65D-3B9B-49D3-93E8-213A94C6950C}"/>
              </a:ext>
            </a:extLst>
          </p:cNvPr>
          <p:cNvSpPr/>
          <p:nvPr/>
        </p:nvSpPr>
        <p:spPr>
          <a:xfrm>
            <a:off x="2877786" y="713060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5A48E6-51DE-48A4-946F-04DD174D301F}"/>
              </a:ext>
            </a:extLst>
          </p:cNvPr>
          <p:cNvSpPr/>
          <p:nvPr/>
        </p:nvSpPr>
        <p:spPr>
          <a:xfrm>
            <a:off x="2877786" y="891329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2BB6DC-2991-4907-A6D0-6B609999DAC7}"/>
              </a:ext>
            </a:extLst>
          </p:cNvPr>
          <p:cNvSpPr/>
          <p:nvPr/>
        </p:nvSpPr>
        <p:spPr>
          <a:xfrm>
            <a:off x="7562812" y="7291167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C5ADE9-458F-4F0E-9551-04975DF8DFEC}"/>
              </a:ext>
            </a:extLst>
          </p:cNvPr>
          <p:cNvSpPr/>
          <p:nvPr/>
        </p:nvSpPr>
        <p:spPr>
          <a:xfrm>
            <a:off x="7562812" y="9097474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C8A7A6-058D-4549-9D1C-CD6F1CD3ED3E}"/>
              </a:ext>
            </a:extLst>
          </p:cNvPr>
          <p:cNvSpPr txBox="1"/>
          <p:nvPr/>
        </p:nvSpPr>
        <p:spPr>
          <a:xfrm>
            <a:off x="320468" y="7083870"/>
            <a:ext cx="14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1BC4C16-A635-4F3E-A8CF-150EC08D60E8}"/>
              </a:ext>
            </a:extLst>
          </p:cNvPr>
          <p:cNvSpPr txBox="1"/>
          <p:nvPr/>
        </p:nvSpPr>
        <p:spPr>
          <a:xfrm>
            <a:off x="330788" y="8694083"/>
            <a:ext cx="141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3-channel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14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2019-05-07T12:28:19Z</dcterms:created>
  <dcterms:modified xsi:type="dcterms:W3CDTF">2019-06-19T01:56:56Z</dcterms:modified>
</cp:coreProperties>
</file>