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4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B20BE760-453B-4D32-A37B-C48BBF68B887}"/>
    <pc:docChg chg="undo custSel modSld modMainMaster">
      <pc:chgData name="Wang QL" userId="520397e4cf4a652e" providerId="LiveId" clId="{B20BE760-453B-4D32-A37B-C48BBF68B887}" dt="2019-07-04T10:39:48.800" v="520" actId="692"/>
      <pc:docMkLst>
        <pc:docMk/>
      </pc:docMkLst>
      <pc:sldChg chg="addSp delSp modSp">
        <pc:chgData name="Wang QL" userId="520397e4cf4a652e" providerId="LiveId" clId="{B20BE760-453B-4D32-A37B-C48BBF68B887}" dt="2019-07-04T10:39:48.800" v="520" actId="692"/>
        <pc:sldMkLst>
          <pc:docMk/>
          <pc:sldMk cId="1249924047" sldId="257"/>
        </pc:sldMkLst>
        <pc:spChg chg="add del mod">
          <ac:chgData name="Wang QL" userId="520397e4cf4a652e" providerId="LiveId" clId="{B20BE760-453B-4D32-A37B-C48BBF68B887}" dt="2019-07-04T10:08:23.530" v="111" actId="11529"/>
          <ac:spMkLst>
            <pc:docMk/>
            <pc:sldMk cId="1249924047" sldId="257"/>
            <ac:spMk id="2" creationId="{2DDB9CFF-16B4-4E9B-AA7B-A4A1CB26E5B9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3" creationId="{C426D528-7F77-4EA2-921E-3C042A1B74D5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4" creationId="{00000000-0000-0000-0000-000000000000}"/>
          </ac:spMkLst>
        </pc:spChg>
        <pc:spChg chg="add mod">
          <ac:chgData name="Wang QL" userId="520397e4cf4a652e" providerId="LiveId" clId="{B20BE760-453B-4D32-A37B-C48BBF68B887}" dt="2019-07-04T10:37:28.084" v="519" actId="14100"/>
          <ac:spMkLst>
            <pc:docMk/>
            <pc:sldMk cId="1249924047" sldId="257"/>
            <ac:spMk id="73" creationId="{236530C2-B3F7-4C48-9605-16B37DB9B229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80" creationId="{7A89B7F1-7813-4EB4-A674-D51758E7F7C6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64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1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4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5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6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7" creationId="{00000000-0000-0000-0000-000000000000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8" creationId="{A4F78DCE-C514-4094-81E6-5282F402B39B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9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00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01" creationId="{00000000-0000-0000-0000-000000000000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07" creationId="{00B64045-F038-4A80-949F-0E94C02B9589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09" creationId="{8DA3ED37-1D1A-487A-8D5C-CCB7675937E8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10" creationId="{B9A8681E-DD7B-412E-886C-44EB29BAC060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11" creationId="{82FF9109-21E4-4BAB-9F30-654B4444D5EB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14" creationId="{1F81BE31-2D87-4D5A-9A3B-BA5870A7261A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16" creationId="{961D87EB-7F45-4532-8E26-F061BBFA4663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19" creationId="{B222F5C4-EF46-4198-9F84-F311880AA7F3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1" creationId="{40386B3A-5EA7-42DB-8749-C512DC67A672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3" creationId="{CDBD405C-B46C-4570-99E3-709B3CF8368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5" creationId="{69C7CD5F-B86F-47CD-9F9D-AA28C3DFAC8E}"/>
          </ac:spMkLst>
        </pc:spChg>
        <pc:spChg chg="add del mod">
          <ac:chgData name="Wang QL" userId="520397e4cf4a652e" providerId="LiveId" clId="{B20BE760-453B-4D32-A37B-C48BBF68B887}" dt="2019-07-04T10:24:25.898" v="351" actId="478"/>
          <ac:spMkLst>
            <pc:docMk/>
            <pc:sldMk cId="1249924047" sldId="257"/>
            <ac:spMk id="226" creationId="{D688C56E-E9E1-4A1F-9C0A-7F31AB96BDFA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7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8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9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0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1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2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4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5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6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7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8" creationId="{713E0394-936E-4FA1-AAB7-7562371A4BBA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64" creationId="{00000000-0000-0000-0000-000000000000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66" creationId="{F78C55A3-6AB2-44AA-994C-8F2B5019615F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75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76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78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88" creationId="{A8C84725-0346-4280-ACE9-355CE02A2136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89" creationId="{0087F89E-81B9-445A-A327-7234A606DB52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90" creationId="{6A6D2D11-82CF-4FC6-B59D-BAC0C6272CB7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92" creationId="{DF9ABA5F-6525-476D-A9D9-F5BB268EFC5D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93" creationId="{52ADAEFD-6455-4C71-9FBD-D0C6918EF3AD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94" creationId="{4BC06DCB-4760-466A-A65D-6070A3044B5E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95" creationId="{35124FA2-0709-4B1B-88A3-4F1CFD87089C}"/>
          </ac:spMkLst>
        </pc:spChg>
        <pc:spChg chg="add mod">
          <ac:chgData name="Wang QL" userId="520397e4cf4a652e" providerId="LiveId" clId="{B20BE760-453B-4D32-A37B-C48BBF68B887}" dt="2019-07-04T10:39:48.800" v="520" actId="692"/>
          <ac:spMkLst>
            <pc:docMk/>
            <pc:sldMk cId="1249924047" sldId="257"/>
            <ac:spMk id="296" creationId="{511139F4-835B-40CA-BC01-FFE2A7DCFA67}"/>
          </ac:spMkLst>
        </pc:spChg>
        <pc:spChg chg="add mod">
          <ac:chgData name="Wang QL" userId="520397e4cf4a652e" providerId="LiveId" clId="{B20BE760-453B-4D32-A37B-C48BBF68B887}" dt="2019-07-04T10:39:48.800" v="520" actId="692"/>
          <ac:spMkLst>
            <pc:docMk/>
            <pc:sldMk cId="1249924047" sldId="257"/>
            <ac:spMk id="297" creationId="{294FBD64-3B81-436B-9880-251AB4542403}"/>
          </ac:spMkLst>
        </pc:spChg>
        <pc:spChg chg="add mod">
          <ac:chgData name="Wang QL" userId="520397e4cf4a652e" providerId="LiveId" clId="{B20BE760-453B-4D32-A37B-C48BBF68B887}" dt="2019-07-04T10:39:48.800" v="520" actId="692"/>
          <ac:spMkLst>
            <pc:docMk/>
            <pc:sldMk cId="1249924047" sldId="257"/>
            <ac:spMk id="298" creationId="{BDE71D21-CC6D-45BB-9043-5DFC643300C0}"/>
          </ac:spMkLst>
        </pc:s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7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17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19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125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39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40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146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50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156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60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76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182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86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90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92" creationId="{29A2CB03-20AD-4166-93C1-816FB7442EAF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39" creationId="{D28D67FD-C232-415E-813A-C3606FBF8765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43" creationId="{3B0B49E2-77D1-4FF8-BC4E-789B902450F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47" creationId="{E6B508F6-50AA-4603-9193-F9C8FC001E0B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48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254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58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69" creationId="{67B265BE-15AA-4BB5-84F7-361DF44BBBC8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277" creationId="{2FF41F86-6DD1-4446-BCEE-4020F5A6CF8A}"/>
          </ac:grpSpMkLst>
        </pc:grpChg>
        <pc:cxnChg chg="add mod">
          <ac:chgData name="Wang QL" userId="520397e4cf4a652e" providerId="LiveId" clId="{B20BE760-453B-4D32-A37B-C48BBF68B887}" dt="2019-07-04T10:36:15.249" v="503" actId="14100"/>
          <ac:cxnSpMkLst>
            <pc:docMk/>
            <pc:sldMk cId="1249924047" sldId="257"/>
            <ac:cxnSpMk id="6" creationId="{65C2E71B-2FC0-4544-B2F4-FF69BFD3CEAB}"/>
          </ac:cxnSpMkLst>
        </pc:cxnChg>
        <pc:cxnChg chg="add mod">
          <ac:chgData name="Wang QL" userId="520397e4cf4a652e" providerId="LiveId" clId="{B20BE760-453B-4D32-A37B-C48BBF68B887}" dt="2019-07-04T10:36:19.067" v="504" actId="14100"/>
          <ac:cxnSpMkLst>
            <pc:docMk/>
            <pc:sldMk cId="1249924047" sldId="257"/>
            <ac:cxnSpMk id="12" creationId="{4DE65448-8FE4-4802-A2B3-7474B2FD87B6}"/>
          </ac:cxnSpMkLst>
        </pc:cxnChg>
        <pc:cxnChg chg="add mod">
          <ac:chgData name="Wang QL" userId="520397e4cf4a652e" providerId="LiveId" clId="{B20BE760-453B-4D32-A37B-C48BBF68B887}" dt="2019-07-04T10:36:22.066" v="505" actId="14100"/>
          <ac:cxnSpMkLst>
            <pc:docMk/>
            <pc:sldMk cId="1249924047" sldId="257"/>
            <ac:cxnSpMk id="16" creationId="{E729B39C-5C3D-4251-9E6C-BF932EFA220B}"/>
          </ac:cxnSpMkLst>
        </pc:cxnChg>
        <pc:cxnChg chg="add mod">
          <ac:chgData name="Wang QL" userId="520397e4cf4a652e" providerId="LiveId" clId="{B20BE760-453B-4D32-A37B-C48BBF68B887}" dt="2019-07-04T10:36:26.761" v="506" actId="14100"/>
          <ac:cxnSpMkLst>
            <pc:docMk/>
            <pc:sldMk cId="1249924047" sldId="257"/>
            <ac:cxnSpMk id="19" creationId="{DB052154-FB20-437B-A1FB-FCBEC2E85898}"/>
          </ac:cxnSpMkLst>
        </pc:cxnChg>
        <pc:cxnChg chg="add 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38" creationId="{21EDBD74-E3C1-406D-93E6-A09DCE6DA1CD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03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06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08" creationId="{02F44AF4-E60D-4F24-9BA8-6185F8CEE13D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13" creationId="{C3B20DD0-76B0-459B-8855-8ADB5E9FC0A6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15" creationId="{8ED16848-88F1-4B42-8D4A-F082FC83A19B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17" creationId="{4707BD62-55DF-48B8-A0AF-0FC6084B3C08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18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20" creationId="{541B19F9-20A4-4FBD-9A95-30A9C88C619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22" creationId="{FB3FAC7A-1682-4E70-8B96-B5D67B2EF4F7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24" creationId="{5CC07060-8035-41A3-BD63-B1FBB5FBE9FE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33" creationId="{E1DE283A-3CB8-4466-8322-33800BF8CC8A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62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63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0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2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4" creationId="{974ADA04-CE37-4314-874B-2F3063017B9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5" creationId="{297E1046-F5B8-4991-A1AA-9AC685E37122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6" creationId="{596BDF61-D554-4E16-B059-792532EBEC14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7" creationId="{8E26CB2B-4F27-4165-B743-12D11F572681}"/>
          </ac:cxnSpMkLst>
        </pc:cxnChg>
        <pc:cxnChg chg="mod or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91" creationId="{FCCD66A7-5546-425E-A614-7353784176E1}"/>
          </ac:cxnSpMkLst>
        </pc:cxnChg>
        <pc:cxnChg chg="add 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99" creationId="{0167F6DC-AFF1-4932-9693-637FAFD8F9D7}"/>
          </ac:cxnSpMkLst>
        </pc:cxnChg>
        <pc:cxnChg chg="add 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300" creationId="{4C97E4F5-A7AC-4DFC-8BDE-A5173C8B4F52}"/>
          </ac:cxnSpMkLst>
        </pc:cxnChg>
      </pc:sldChg>
      <pc:sldMasterChg chg="modSp modSldLayout">
        <pc:chgData name="Wang QL" userId="520397e4cf4a652e" providerId="LiveId" clId="{B20BE760-453B-4D32-A37B-C48BBF68B887}" dt="2019-07-04T10:35:13.693" v="460"/>
        <pc:sldMasterMkLst>
          <pc:docMk/>
          <pc:sldMasterMk cId="454644147" sldId="2147483672"/>
        </pc:sldMasterMkLst>
        <pc:spChg chg="mod">
          <ac:chgData name="Wang QL" userId="520397e4cf4a652e" providerId="LiveId" clId="{B20BE760-453B-4D32-A37B-C48BBF68B887}" dt="2019-07-04T10:35:13.693" v="460"/>
          <ac:spMkLst>
            <pc:docMk/>
            <pc:sldMasterMk cId="454644147" sldId="2147483672"/>
            <ac:spMk id="2" creationId="{00000000-0000-0000-0000-000000000000}"/>
          </ac:spMkLst>
        </pc:spChg>
        <pc:spChg chg="mod">
          <ac:chgData name="Wang QL" userId="520397e4cf4a652e" providerId="LiveId" clId="{B20BE760-453B-4D32-A37B-C48BBF68B887}" dt="2019-07-04T10:35:13.693" v="460"/>
          <ac:spMkLst>
            <pc:docMk/>
            <pc:sldMasterMk cId="454644147" sldId="2147483672"/>
            <ac:spMk id="3" creationId="{00000000-0000-0000-0000-000000000000}"/>
          </ac:spMkLst>
        </pc:spChg>
        <pc:spChg chg="mod">
          <ac:chgData name="Wang QL" userId="520397e4cf4a652e" providerId="LiveId" clId="{B20BE760-453B-4D32-A37B-C48BBF68B887}" dt="2019-07-04T10:35:13.693" v="460"/>
          <ac:spMkLst>
            <pc:docMk/>
            <pc:sldMasterMk cId="454644147" sldId="2147483672"/>
            <ac:spMk id="4" creationId="{00000000-0000-0000-0000-000000000000}"/>
          </ac:spMkLst>
        </pc:spChg>
        <pc:spChg chg="mod">
          <ac:chgData name="Wang QL" userId="520397e4cf4a652e" providerId="LiveId" clId="{B20BE760-453B-4D32-A37B-C48BBF68B887}" dt="2019-07-04T10:35:13.693" v="460"/>
          <ac:spMkLst>
            <pc:docMk/>
            <pc:sldMasterMk cId="454644147" sldId="2147483672"/>
            <ac:spMk id="5" creationId="{00000000-0000-0000-0000-000000000000}"/>
          </ac:spMkLst>
        </pc:spChg>
        <pc:spChg chg="mod">
          <ac:chgData name="Wang QL" userId="520397e4cf4a652e" providerId="LiveId" clId="{B20BE760-453B-4D32-A37B-C48BBF68B887}" dt="2019-07-04T10:35:13.693" v="460"/>
          <ac:spMkLst>
            <pc:docMk/>
            <pc:sldMasterMk cId="454644147" sldId="2147483672"/>
            <ac:spMk id="6" creationId="{00000000-0000-0000-0000-000000000000}"/>
          </ac:spMkLst>
        </pc:spChg>
        <pc:sldLayoutChg chg="modSp">
          <pc:chgData name="Wang QL" userId="520397e4cf4a652e" providerId="LiveId" clId="{B20BE760-453B-4D32-A37B-C48BBF68B887}" dt="2019-07-04T10:35:13.693" v="460"/>
          <pc:sldLayoutMkLst>
            <pc:docMk/>
            <pc:sldMasterMk cId="454644147" sldId="2147483672"/>
            <pc:sldLayoutMk cId="3216054703" sldId="2147483673"/>
          </pc:sldLayoutMkLst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3216054703" sldId="2147483673"/>
              <ac:spMk id="2" creationId="{00000000-0000-0000-0000-000000000000}"/>
            </ac:spMkLst>
          </pc:spChg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3216054703" sldId="2147483673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B20BE760-453B-4D32-A37B-C48BBF68B887}" dt="2019-07-04T10:35:13.693" v="460"/>
          <pc:sldLayoutMkLst>
            <pc:docMk/>
            <pc:sldMasterMk cId="454644147" sldId="2147483672"/>
            <pc:sldLayoutMk cId="3321142068" sldId="2147483675"/>
          </pc:sldLayoutMkLst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3321142068" sldId="2147483675"/>
              <ac:spMk id="2" creationId="{00000000-0000-0000-0000-000000000000}"/>
            </ac:spMkLst>
          </pc:spChg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3321142068" sldId="2147483675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B20BE760-453B-4D32-A37B-C48BBF68B887}" dt="2019-07-04T10:35:13.693" v="460"/>
          <pc:sldLayoutMkLst>
            <pc:docMk/>
            <pc:sldMasterMk cId="454644147" sldId="2147483672"/>
            <pc:sldLayoutMk cId="2987905873" sldId="2147483676"/>
          </pc:sldLayoutMkLst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2987905873" sldId="2147483676"/>
              <ac:spMk id="3" creationId="{00000000-0000-0000-0000-000000000000}"/>
            </ac:spMkLst>
          </pc:spChg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2987905873" sldId="2147483676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B20BE760-453B-4D32-A37B-C48BBF68B887}" dt="2019-07-04T10:35:13.693" v="460"/>
          <pc:sldLayoutMkLst>
            <pc:docMk/>
            <pc:sldMasterMk cId="454644147" sldId="2147483672"/>
            <pc:sldLayoutMk cId="3025466828" sldId="2147483677"/>
          </pc:sldLayoutMkLst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3025466828" sldId="2147483677"/>
              <ac:spMk id="2" creationId="{00000000-0000-0000-0000-000000000000}"/>
            </ac:spMkLst>
          </pc:spChg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3025466828" sldId="2147483677"/>
              <ac:spMk id="3" creationId="{00000000-0000-0000-0000-000000000000}"/>
            </ac:spMkLst>
          </pc:spChg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3025466828" sldId="2147483677"/>
              <ac:spMk id="4" creationId="{00000000-0000-0000-0000-000000000000}"/>
            </ac:spMkLst>
          </pc:spChg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3025466828" sldId="2147483677"/>
              <ac:spMk id="5" creationId="{00000000-0000-0000-0000-000000000000}"/>
            </ac:spMkLst>
          </pc:spChg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3025466828" sldId="2147483677"/>
              <ac:spMk id="6" creationId="{00000000-0000-0000-0000-000000000000}"/>
            </ac:spMkLst>
          </pc:spChg>
        </pc:sldLayoutChg>
        <pc:sldLayoutChg chg="modSp">
          <pc:chgData name="Wang QL" userId="520397e4cf4a652e" providerId="LiveId" clId="{B20BE760-453B-4D32-A37B-C48BBF68B887}" dt="2019-07-04T10:35:13.693" v="460"/>
          <pc:sldLayoutMkLst>
            <pc:docMk/>
            <pc:sldMasterMk cId="454644147" sldId="2147483672"/>
            <pc:sldLayoutMk cId="274048784" sldId="2147483680"/>
          </pc:sldLayoutMkLst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274048784" sldId="2147483680"/>
              <ac:spMk id="2" creationId="{00000000-0000-0000-0000-000000000000}"/>
            </ac:spMkLst>
          </pc:spChg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274048784" sldId="2147483680"/>
              <ac:spMk id="3" creationId="{00000000-0000-0000-0000-000000000000}"/>
            </ac:spMkLst>
          </pc:spChg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274048784" sldId="2147483680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B20BE760-453B-4D32-A37B-C48BBF68B887}" dt="2019-07-04T10:35:13.693" v="460"/>
          <pc:sldLayoutMkLst>
            <pc:docMk/>
            <pc:sldMasterMk cId="454644147" sldId="2147483672"/>
            <pc:sldLayoutMk cId="2467708397" sldId="2147483681"/>
          </pc:sldLayoutMkLst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2467708397" sldId="2147483681"/>
              <ac:spMk id="2" creationId="{00000000-0000-0000-0000-000000000000}"/>
            </ac:spMkLst>
          </pc:spChg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2467708397" sldId="2147483681"/>
              <ac:spMk id="3" creationId="{00000000-0000-0000-0000-000000000000}"/>
            </ac:spMkLst>
          </pc:spChg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2467708397" sldId="2147483681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B20BE760-453B-4D32-A37B-C48BBF68B887}" dt="2019-07-04T10:35:13.693" v="460"/>
          <pc:sldLayoutMkLst>
            <pc:docMk/>
            <pc:sldMasterMk cId="454644147" sldId="2147483672"/>
            <pc:sldLayoutMk cId="389457888" sldId="2147483683"/>
          </pc:sldLayoutMkLst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389457888" sldId="2147483683"/>
              <ac:spMk id="2" creationId="{00000000-0000-0000-0000-000000000000}"/>
            </ac:spMkLst>
          </pc:spChg>
          <pc:spChg chg="mod">
            <ac:chgData name="Wang QL" userId="520397e4cf4a652e" providerId="LiveId" clId="{B20BE760-453B-4D32-A37B-C48BBF68B887}" dt="2019-07-04T10:35:13.693" v="460"/>
            <ac:spMkLst>
              <pc:docMk/>
              <pc:sldMasterMk cId="454644147" sldId="2147483672"/>
              <pc:sldLayoutMk cId="389457888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35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0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7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2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3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22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0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4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9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58D8-DF0A-490D-A3EB-EB304FC649B7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4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肘形连接符 265">
            <a:extLst>
              <a:ext uri="{FF2B5EF4-FFF2-40B4-BE49-F238E27FC236}">
                <a16:creationId xmlns:a16="http://schemas.microsoft.com/office/drawing/2014/main" id="{FCCD66A7-5546-425E-A614-7353784176E1}"/>
              </a:ext>
            </a:extLst>
          </p:cNvPr>
          <p:cNvCxnSpPr>
            <a:cxnSpLocks/>
            <a:stCxn id="209" idx="0"/>
            <a:endCxn id="250" idx="1"/>
          </p:cNvCxnSpPr>
          <p:nvPr/>
        </p:nvCxnSpPr>
        <p:spPr>
          <a:xfrm rot="5400000" flipH="1" flipV="1">
            <a:off x="5248398" y="4439908"/>
            <a:ext cx="2069797" cy="4367624"/>
          </a:xfrm>
          <a:prstGeom prst="bentConnector2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组合 116"/>
          <p:cNvGrpSpPr/>
          <p:nvPr/>
        </p:nvGrpSpPr>
        <p:grpSpPr>
          <a:xfrm>
            <a:off x="2844888" y="6008097"/>
            <a:ext cx="1711714" cy="913762"/>
            <a:chOff x="1172124" y="5432144"/>
            <a:chExt cx="1819007" cy="971037"/>
          </a:xfrm>
        </p:grpSpPr>
        <p:sp>
          <p:nvSpPr>
            <p:cNvPr id="98" name="矩形 97"/>
            <p:cNvSpPr/>
            <p:nvPr/>
          </p:nvSpPr>
          <p:spPr>
            <a:xfrm>
              <a:off x="1172124" y="5432144"/>
              <a:ext cx="1819007" cy="9710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1241238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1241238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1241238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1532125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1532125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1532125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1823012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1823012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1823012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2113899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2113899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2113899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>
              <a:off x="2404786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2404786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2404786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2693649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2693649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>
              <a:off x="2693649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547763" y="5723883"/>
            <a:ext cx="344335" cy="1471619"/>
            <a:chOff x="6223000" y="2259487"/>
            <a:chExt cx="365919" cy="1563864"/>
          </a:xfrm>
        </p:grpSpPr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5554757" y="4510174"/>
            <a:ext cx="344335" cy="581207"/>
            <a:chOff x="6220408" y="211036"/>
            <a:chExt cx="365919" cy="617639"/>
          </a:xfrm>
        </p:grpSpPr>
        <p:sp>
          <p:nvSpPr>
            <p:cNvPr id="130" name="椭圆 129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7084429" y="6055308"/>
            <a:ext cx="344335" cy="1471619"/>
            <a:chOff x="6223000" y="2259487"/>
            <a:chExt cx="365919" cy="1563864"/>
          </a:xfrm>
        </p:grpSpPr>
        <p:sp>
          <p:nvSpPr>
            <p:cNvPr id="141" name="椭圆 140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7081989" y="7632686"/>
            <a:ext cx="344335" cy="1471619"/>
            <a:chOff x="6223000" y="2259487"/>
            <a:chExt cx="365919" cy="1563864"/>
          </a:xfrm>
        </p:grpSpPr>
        <p:sp>
          <p:nvSpPr>
            <p:cNvPr id="151" name="椭圆 150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2" name="圆角矩形 151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60" name="组合 159"/>
          <p:cNvGrpSpPr/>
          <p:nvPr/>
        </p:nvGrpSpPr>
        <p:grpSpPr>
          <a:xfrm>
            <a:off x="7081989" y="5391805"/>
            <a:ext cx="344335" cy="581207"/>
            <a:chOff x="6220408" y="211036"/>
            <a:chExt cx="365919" cy="617639"/>
          </a:xfrm>
        </p:grpSpPr>
        <p:sp>
          <p:nvSpPr>
            <p:cNvPr id="161" name="椭圆 160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2" name="圆角矩形 161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164" name="圆角矩形 163"/>
          <p:cNvSpPr/>
          <p:nvPr/>
        </p:nvSpPr>
        <p:spPr>
          <a:xfrm>
            <a:off x="6997278" y="5315457"/>
            <a:ext cx="510901" cy="387258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190" name="组合 189"/>
          <p:cNvGrpSpPr/>
          <p:nvPr/>
        </p:nvGrpSpPr>
        <p:grpSpPr>
          <a:xfrm>
            <a:off x="7737809" y="6759733"/>
            <a:ext cx="575038" cy="998087"/>
            <a:chOff x="8597454" y="2944502"/>
            <a:chExt cx="611082" cy="1060649"/>
          </a:xfrm>
        </p:grpSpPr>
        <p:cxnSp>
          <p:nvCxnSpPr>
            <p:cNvPr id="169" name="直接箭头连接符 168"/>
            <p:cNvCxnSpPr/>
            <p:nvPr/>
          </p:nvCxnSpPr>
          <p:spPr>
            <a:xfrm flipV="1">
              <a:off x="8598936" y="2944502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 flipV="1">
              <a:off x="8597454" y="3473649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 flipV="1">
              <a:off x="8597454" y="4005150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8469581" y="6582271"/>
            <a:ext cx="344335" cy="1471619"/>
            <a:chOff x="6223000" y="2259487"/>
            <a:chExt cx="365919" cy="1563864"/>
          </a:xfrm>
        </p:grpSpPr>
        <p:sp>
          <p:nvSpPr>
            <p:cNvPr id="177" name="椭圆 176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8" name="圆角矩形 177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9" name="椭圆 178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0" name="椭圆 179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1" name="椭圆 180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86" name="组合 185"/>
          <p:cNvGrpSpPr/>
          <p:nvPr/>
        </p:nvGrpSpPr>
        <p:grpSpPr>
          <a:xfrm>
            <a:off x="9523025" y="7002125"/>
            <a:ext cx="344335" cy="581207"/>
            <a:chOff x="6220408" y="211036"/>
            <a:chExt cx="365919" cy="617639"/>
          </a:xfrm>
        </p:grpSpPr>
        <p:sp>
          <p:nvSpPr>
            <p:cNvPr id="187" name="椭圆 186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8" name="圆角矩形 187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7611" y="5979065"/>
            <a:ext cx="1429574" cy="113492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000000001   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1999/10/29</a:t>
            </a:r>
          </a:p>
          <a:p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咳嗽发热、畏寒、活动后气促伴心悸</a:t>
            </a:r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余天。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33426" y="7231956"/>
            <a:ext cx="677532" cy="677532"/>
            <a:chOff x="720000" y="1620000"/>
            <a:chExt cx="720000" cy="72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620000"/>
              <a:ext cx="540000" cy="54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00" y="1656000"/>
              <a:ext cx="540000" cy="540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" y="1692000"/>
              <a:ext cx="540000" cy="540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" y="1728000"/>
              <a:ext cx="540000" cy="5400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" y="1764000"/>
              <a:ext cx="540000" cy="5400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00" y="1800000"/>
              <a:ext cx="540000" cy="540000"/>
            </a:xfrm>
            <a:prstGeom prst="rect">
              <a:avLst/>
            </a:prstGeom>
          </p:spPr>
        </p:pic>
      </p:grpSp>
      <p:sp>
        <p:nvSpPr>
          <p:cNvPr id="191" name="矩形 190"/>
          <p:cNvSpPr/>
          <p:nvPr/>
        </p:nvSpPr>
        <p:spPr>
          <a:xfrm>
            <a:off x="0" y="5840544"/>
            <a:ext cx="1566454" cy="22318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94" name="圆角右箭头 193"/>
          <p:cNvSpPr/>
          <p:nvPr/>
        </p:nvSpPr>
        <p:spPr>
          <a:xfrm>
            <a:off x="696163" y="4581360"/>
            <a:ext cx="4673990" cy="1174060"/>
          </a:xfrm>
          <a:prstGeom prst="bentArrow">
            <a:avLst>
              <a:gd name="adj1" fmla="val 13286"/>
              <a:gd name="adj2" fmla="val 13902"/>
              <a:gd name="adj3" fmla="val 25617"/>
              <a:gd name="adj4" fmla="val 4375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195" name="圆角右箭头 194"/>
          <p:cNvSpPr/>
          <p:nvPr/>
        </p:nvSpPr>
        <p:spPr>
          <a:xfrm flipV="1">
            <a:off x="704162" y="8183832"/>
            <a:ext cx="1861206" cy="839795"/>
          </a:xfrm>
          <a:prstGeom prst="bentArrow">
            <a:avLst>
              <a:gd name="adj1" fmla="val 20500"/>
              <a:gd name="adj2" fmla="val 21711"/>
              <a:gd name="adj3" fmla="val 29934"/>
              <a:gd name="adj4" fmla="val 43750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196" name="右箭头 195"/>
          <p:cNvSpPr/>
          <p:nvPr/>
        </p:nvSpPr>
        <p:spPr>
          <a:xfrm>
            <a:off x="1756516" y="6265750"/>
            <a:ext cx="923207" cy="416065"/>
          </a:xfrm>
          <a:prstGeom prst="rightArrow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97" name="文本框 196"/>
          <p:cNvSpPr txBox="1"/>
          <p:nvPr/>
        </p:nvSpPr>
        <p:spPr>
          <a:xfrm>
            <a:off x="2910374" y="4287089"/>
            <a:ext cx="151140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1624433" y="5906925"/>
            <a:ext cx="135015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Complants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3183661" y="6991136"/>
            <a:ext cx="111628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6482412" y="9193967"/>
            <a:ext cx="1553169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</p:txBody>
      </p:sp>
      <p:cxnSp>
        <p:nvCxnSpPr>
          <p:cNvPr id="203" name="直接箭头连接符 202"/>
          <p:cNvCxnSpPr/>
          <p:nvPr/>
        </p:nvCxnSpPr>
        <p:spPr>
          <a:xfrm flipV="1">
            <a:off x="8904305" y="7423333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 flipV="1">
            <a:off x="8904305" y="7165748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stCxn id="98" idx="3"/>
            <a:endCxn id="121" idx="1"/>
          </p:cNvCxnSpPr>
          <p:nvPr/>
        </p:nvCxnSpPr>
        <p:spPr>
          <a:xfrm flipV="1">
            <a:off x="4556606" y="6459695"/>
            <a:ext cx="991156" cy="5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/>
          <p:cNvSpPr txBox="1"/>
          <p:nvPr/>
        </p:nvSpPr>
        <p:spPr>
          <a:xfrm>
            <a:off x="5323862" y="7241538"/>
            <a:ext cx="80124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28" name="右箭头 227"/>
          <p:cNvSpPr/>
          <p:nvPr/>
        </p:nvSpPr>
        <p:spPr>
          <a:xfrm rot="3069870">
            <a:off x="5790149" y="5169223"/>
            <a:ext cx="1290697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29" name="右箭头 228"/>
          <p:cNvSpPr/>
          <p:nvPr/>
        </p:nvSpPr>
        <p:spPr>
          <a:xfrm rot="19333850">
            <a:off x="5964282" y="8418390"/>
            <a:ext cx="1049403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0" name="右箭头 229"/>
          <p:cNvSpPr/>
          <p:nvPr/>
        </p:nvSpPr>
        <p:spPr>
          <a:xfrm>
            <a:off x="6010444" y="6337868"/>
            <a:ext cx="878740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1" name="矩形 230"/>
          <p:cNvSpPr/>
          <p:nvPr/>
        </p:nvSpPr>
        <p:spPr>
          <a:xfrm>
            <a:off x="1631376" y="4287089"/>
            <a:ext cx="4851036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2" name="矩形 231"/>
          <p:cNvSpPr/>
          <p:nvPr/>
        </p:nvSpPr>
        <p:spPr>
          <a:xfrm>
            <a:off x="6593887" y="4287089"/>
            <a:ext cx="3875138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4" name="文本框 233"/>
          <p:cNvSpPr txBox="1"/>
          <p:nvPr/>
        </p:nvSpPr>
        <p:spPr>
          <a:xfrm>
            <a:off x="3041983" y="9793872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</a:t>
            </a:r>
          </a:p>
        </p:txBody>
      </p:sp>
      <p:sp>
        <p:nvSpPr>
          <p:cNvPr id="235" name="文本框 234"/>
          <p:cNvSpPr txBox="1"/>
          <p:nvPr/>
        </p:nvSpPr>
        <p:spPr>
          <a:xfrm>
            <a:off x="7273227" y="9793872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236" name="文本框 235"/>
          <p:cNvSpPr txBox="1"/>
          <p:nvPr/>
        </p:nvSpPr>
        <p:spPr>
          <a:xfrm>
            <a:off x="7543249" y="7957552"/>
            <a:ext cx="10283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237" name="文本框 236"/>
          <p:cNvSpPr txBox="1"/>
          <p:nvPr/>
        </p:nvSpPr>
        <p:spPr>
          <a:xfrm>
            <a:off x="8747773" y="7645680"/>
            <a:ext cx="10283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grpSp>
        <p:nvGrpSpPr>
          <p:cNvPr id="248" name="组合 247"/>
          <p:cNvGrpSpPr/>
          <p:nvPr/>
        </p:nvGrpSpPr>
        <p:grpSpPr>
          <a:xfrm>
            <a:off x="8467108" y="4853014"/>
            <a:ext cx="344335" cy="1471619"/>
            <a:chOff x="6223000" y="2259487"/>
            <a:chExt cx="365919" cy="1563864"/>
          </a:xfrm>
        </p:grpSpPr>
        <p:sp>
          <p:nvSpPr>
            <p:cNvPr id="249" name="椭圆 248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0" name="圆角矩形 249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1" name="椭圆 250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2" name="椭圆 251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3" name="椭圆 252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254" name="组合 253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255" name="椭圆 254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258" name="组合 257"/>
          <p:cNvGrpSpPr/>
          <p:nvPr/>
        </p:nvGrpSpPr>
        <p:grpSpPr>
          <a:xfrm>
            <a:off x="9520552" y="5272867"/>
            <a:ext cx="344335" cy="581207"/>
            <a:chOff x="6220408" y="211036"/>
            <a:chExt cx="365919" cy="617639"/>
          </a:xfrm>
        </p:grpSpPr>
        <p:sp>
          <p:nvSpPr>
            <p:cNvPr id="259" name="椭圆 258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0" name="圆角矩形 259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1" name="椭圆 260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cxnSp>
        <p:nvCxnSpPr>
          <p:cNvPr id="262" name="直接箭头连接符 261"/>
          <p:cNvCxnSpPr/>
          <p:nvPr/>
        </p:nvCxnSpPr>
        <p:spPr>
          <a:xfrm flipV="1">
            <a:off x="8901832" y="5694075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/>
          <p:nvPr/>
        </p:nvCxnSpPr>
        <p:spPr>
          <a:xfrm flipV="1">
            <a:off x="8901832" y="5436491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263"/>
          <p:cNvSpPr txBox="1"/>
          <p:nvPr/>
        </p:nvSpPr>
        <p:spPr>
          <a:xfrm>
            <a:off x="8745299" y="5916422"/>
            <a:ext cx="10283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275" name="文本框 274"/>
          <p:cNvSpPr txBox="1"/>
          <p:nvPr/>
        </p:nvSpPr>
        <p:spPr>
          <a:xfrm>
            <a:off x="9333647" y="6612232"/>
            <a:ext cx="71326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9333647" y="4940139"/>
            <a:ext cx="71326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/>
              <p:cNvSpPr txBox="1"/>
              <p:nvPr/>
            </p:nvSpPr>
            <p:spPr>
              <a:xfrm>
                <a:off x="6886308" y="10111923"/>
                <a:ext cx="28800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308" y="10111923"/>
                <a:ext cx="2880019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肘形连接符 279"/>
          <p:cNvCxnSpPr>
            <a:cxnSpLocks/>
            <a:stCxn id="276" idx="3"/>
            <a:endCxn id="278" idx="0"/>
          </p:cNvCxnSpPr>
          <p:nvPr/>
        </p:nvCxnSpPr>
        <p:spPr>
          <a:xfrm flipH="1">
            <a:off x="8326318" y="5109641"/>
            <a:ext cx="1720595" cy="5002280"/>
          </a:xfrm>
          <a:prstGeom prst="bentConnector4">
            <a:avLst>
              <a:gd name="adj1" fmla="val -13286"/>
              <a:gd name="adj2" fmla="val 51694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肘形连接符 281"/>
          <p:cNvCxnSpPr>
            <a:cxnSpLocks/>
            <a:stCxn id="275" idx="3"/>
            <a:endCxn id="278" idx="0"/>
          </p:cNvCxnSpPr>
          <p:nvPr/>
        </p:nvCxnSpPr>
        <p:spPr>
          <a:xfrm flipH="1">
            <a:off x="8326318" y="6781736"/>
            <a:ext cx="1720595" cy="3330187"/>
          </a:xfrm>
          <a:prstGeom prst="bentConnector4">
            <a:avLst>
              <a:gd name="adj1" fmla="val -13286"/>
              <a:gd name="adj2" fmla="val 52545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29A2CB03-20AD-4166-93C1-816FB7442EAF}"/>
              </a:ext>
            </a:extLst>
          </p:cNvPr>
          <p:cNvGrpSpPr/>
          <p:nvPr/>
        </p:nvGrpSpPr>
        <p:grpSpPr>
          <a:xfrm>
            <a:off x="2697973" y="7496868"/>
            <a:ext cx="677532" cy="2977539"/>
            <a:chOff x="3336962" y="1235413"/>
            <a:chExt cx="720000" cy="3164176"/>
          </a:xfrm>
        </p:grpSpPr>
        <p:pic>
          <p:nvPicPr>
            <p:cNvPr id="193" name="图片 192">
              <a:extLst>
                <a:ext uri="{FF2B5EF4-FFF2-40B4-BE49-F238E27FC236}">
                  <a16:creationId xmlns:a16="http://schemas.microsoft.com/office/drawing/2014/main" id="{05F68C9F-4F5F-457D-B601-21F83E725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1965237"/>
              <a:ext cx="720000" cy="720000"/>
            </a:xfrm>
            <a:prstGeom prst="rect">
              <a:avLst/>
            </a:prstGeom>
          </p:spPr>
        </p:pic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13DA8028-46C1-4C3E-9563-9577C641D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2952936"/>
              <a:ext cx="720000" cy="720000"/>
            </a:xfrm>
            <a:prstGeom prst="rect">
              <a:avLst/>
            </a:prstGeom>
          </p:spPr>
        </p:pic>
        <p:pic>
          <p:nvPicPr>
            <p:cNvPr id="204" name="图片 203">
              <a:extLst>
                <a:ext uri="{FF2B5EF4-FFF2-40B4-BE49-F238E27FC236}">
                  <a16:creationId xmlns:a16="http://schemas.microsoft.com/office/drawing/2014/main" id="{A1940982-C08D-4969-BB79-4AAF97CF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3679589"/>
              <a:ext cx="720000" cy="720000"/>
            </a:xfrm>
            <a:prstGeom prst="rect">
              <a:avLst/>
            </a:prstGeom>
          </p:spPr>
        </p:pic>
        <p:pic>
          <p:nvPicPr>
            <p:cNvPr id="205" name="图片 204">
              <a:extLst>
                <a:ext uri="{FF2B5EF4-FFF2-40B4-BE49-F238E27FC236}">
                  <a16:creationId xmlns:a16="http://schemas.microsoft.com/office/drawing/2014/main" id="{48D89B80-21F1-4B3D-9445-197E0EC5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1235413"/>
              <a:ext cx="720000" cy="720000"/>
            </a:xfrm>
            <a:prstGeom prst="rect">
              <a:avLst/>
            </a:prstGeom>
          </p:spPr>
        </p:pic>
      </p:grp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02F44AF4-E60D-4F24-9BA8-6185F8CEE13D}"/>
              </a:ext>
            </a:extLst>
          </p:cNvPr>
          <p:cNvCxnSpPr>
            <a:stCxn id="205" idx="3"/>
          </p:cNvCxnSpPr>
          <p:nvPr/>
        </p:nvCxnSpPr>
        <p:spPr>
          <a:xfrm>
            <a:off x="3375504" y="7835635"/>
            <a:ext cx="2641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圆角矩形 30">
            <a:extLst>
              <a:ext uri="{FF2B5EF4-FFF2-40B4-BE49-F238E27FC236}">
                <a16:creationId xmlns:a16="http://schemas.microsoft.com/office/drawing/2014/main" id="{8DA3ED37-1D1A-487A-8D5C-CCB7675937E8}"/>
              </a:ext>
            </a:extLst>
          </p:cNvPr>
          <p:cNvSpPr/>
          <p:nvPr/>
        </p:nvSpPr>
        <p:spPr>
          <a:xfrm>
            <a:off x="3639670" y="7658618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3B20DD0-76B0-459B-8855-8ADB5E9FC0A6}"/>
              </a:ext>
            </a:extLst>
          </p:cNvPr>
          <p:cNvCxnSpPr>
            <a:cxnSpLocks/>
          </p:cNvCxnSpPr>
          <p:nvPr/>
        </p:nvCxnSpPr>
        <p:spPr>
          <a:xfrm flipV="1">
            <a:off x="4559296" y="7843579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1F81BE31-2D87-4D5A-9A3B-BA5870A7261A}"/>
              </a:ext>
            </a:extLst>
          </p:cNvPr>
          <p:cNvSpPr/>
          <p:nvPr/>
        </p:nvSpPr>
        <p:spPr>
          <a:xfrm>
            <a:off x="4823459" y="7685131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8ED16848-88F1-4B42-8D4A-F082FC83A19B}"/>
              </a:ext>
            </a:extLst>
          </p:cNvPr>
          <p:cNvCxnSpPr>
            <a:cxnSpLocks/>
          </p:cNvCxnSpPr>
          <p:nvPr/>
        </p:nvCxnSpPr>
        <p:spPr>
          <a:xfrm flipV="1">
            <a:off x="3375508" y="8523275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圆角矩形 53">
            <a:extLst>
              <a:ext uri="{FF2B5EF4-FFF2-40B4-BE49-F238E27FC236}">
                <a16:creationId xmlns:a16="http://schemas.microsoft.com/office/drawing/2014/main" id="{961D87EB-7F45-4532-8E26-F061BBFA4663}"/>
              </a:ext>
            </a:extLst>
          </p:cNvPr>
          <p:cNvSpPr/>
          <p:nvPr/>
        </p:nvSpPr>
        <p:spPr>
          <a:xfrm>
            <a:off x="3639670" y="8346261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4707BD62-55DF-48B8-A0AF-0FC6084B3C08}"/>
              </a:ext>
            </a:extLst>
          </p:cNvPr>
          <p:cNvCxnSpPr>
            <a:cxnSpLocks/>
          </p:cNvCxnSpPr>
          <p:nvPr/>
        </p:nvCxnSpPr>
        <p:spPr>
          <a:xfrm flipV="1">
            <a:off x="4559296" y="8531221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>
            <a:extLst>
              <a:ext uri="{FF2B5EF4-FFF2-40B4-BE49-F238E27FC236}">
                <a16:creationId xmlns:a16="http://schemas.microsoft.com/office/drawing/2014/main" id="{B222F5C4-EF46-4198-9F84-F311880AA7F3}"/>
              </a:ext>
            </a:extLst>
          </p:cNvPr>
          <p:cNvSpPr/>
          <p:nvPr/>
        </p:nvSpPr>
        <p:spPr>
          <a:xfrm>
            <a:off x="4823459" y="8372775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541B19F9-20A4-4FBD-9A95-30A9C88C6190}"/>
              </a:ext>
            </a:extLst>
          </p:cNvPr>
          <p:cNvCxnSpPr>
            <a:cxnSpLocks/>
          </p:cNvCxnSpPr>
          <p:nvPr/>
        </p:nvCxnSpPr>
        <p:spPr>
          <a:xfrm flipV="1">
            <a:off x="3375508" y="9448288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圆角矩形 57">
            <a:extLst>
              <a:ext uri="{FF2B5EF4-FFF2-40B4-BE49-F238E27FC236}">
                <a16:creationId xmlns:a16="http://schemas.microsoft.com/office/drawing/2014/main" id="{40386B3A-5EA7-42DB-8749-C512DC67A672}"/>
              </a:ext>
            </a:extLst>
          </p:cNvPr>
          <p:cNvSpPr/>
          <p:nvPr/>
        </p:nvSpPr>
        <p:spPr>
          <a:xfrm>
            <a:off x="3639670" y="9271272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FB3FAC7A-1682-4E70-8B96-B5D67B2EF4F7}"/>
              </a:ext>
            </a:extLst>
          </p:cNvPr>
          <p:cNvCxnSpPr>
            <a:cxnSpLocks/>
          </p:cNvCxnSpPr>
          <p:nvPr/>
        </p:nvCxnSpPr>
        <p:spPr>
          <a:xfrm flipV="1">
            <a:off x="4559296" y="9456233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CDBD405C-B46C-4570-99E3-709B3CF83680}"/>
              </a:ext>
            </a:extLst>
          </p:cNvPr>
          <p:cNvSpPr/>
          <p:nvPr/>
        </p:nvSpPr>
        <p:spPr>
          <a:xfrm>
            <a:off x="4823459" y="9297788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C07060-8035-41A3-BD63-B1FBB5FBE9FE}"/>
              </a:ext>
            </a:extLst>
          </p:cNvPr>
          <p:cNvCxnSpPr>
            <a:cxnSpLocks/>
          </p:cNvCxnSpPr>
          <p:nvPr/>
        </p:nvCxnSpPr>
        <p:spPr>
          <a:xfrm flipV="1">
            <a:off x="3375508" y="10133447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圆角矩形 61">
            <a:extLst>
              <a:ext uri="{FF2B5EF4-FFF2-40B4-BE49-F238E27FC236}">
                <a16:creationId xmlns:a16="http://schemas.microsoft.com/office/drawing/2014/main" id="{69C7CD5F-B86F-47CD-9F9D-AA28C3DFAC8E}"/>
              </a:ext>
            </a:extLst>
          </p:cNvPr>
          <p:cNvSpPr/>
          <p:nvPr/>
        </p:nvSpPr>
        <p:spPr>
          <a:xfrm>
            <a:off x="3639670" y="9956432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E1DE283A-3CB8-4466-8322-33800BF8CC8A}"/>
              </a:ext>
            </a:extLst>
          </p:cNvPr>
          <p:cNvCxnSpPr>
            <a:cxnSpLocks/>
          </p:cNvCxnSpPr>
          <p:nvPr/>
        </p:nvCxnSpPr>
        <p:spPr>
          <a:xfrm flipV="1">
            <a:off x="4559296" y="10141393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>
            <a:extLst>
              <a:ext uri="{FF2B5EF4-FFF2-40B4-BE49-F238E27FC236}">
                <a16:creationId xmlns:a16="http://schemas.microsoft.com/office/drawing/2014/main" id="{713E0394-936E-4FA1-AAB7-7562371A4BBA}"/>
              </a:ext>
            </a:extLst>
          </p:cNvPr>
          <p:cNvSpPr/>
          <p:nvPr/>
        </p:nvSpPr>
        <p:spPr>
          <a:xfrm>
            <a:off x="4823459" y="9982947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D28D67FD-C232-415E-813A-C3606FBF8765}"/>
              </a:ext>
            </a:extLst>
          </p:cNvPr>
          <p:cNvGrpSpPr/>
          <p:nvPr/>
        </p:nvGrpSpPr>
        <p:grpSpPr>
          <a:xfrm>
            <a:off x="3015227" y="8877949"/>
            <a:ext cx="43022" cy="208841"/>
            <a:chOff x="5765006" y="3074194"/>
            <a:chExt cx="45719" cy="221931"/>
          </a:xfrm>
        </p:grpSpPr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AF3B706F-1F0E-4F6C-89B8-D92F81841E60}"/>
                </a:ext>
              </a:extLst>
            </p:cNvPr>
            <p:cNvSpPr/>
            <p:nvPr/>
          </p:nvSpPr>
          <p:spPr>
            <a:xfrm>
              <a:off x="5765006" y="30741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795195D4-7B9D-4034-9DB7-6AEE7AB5A70F}"/>
                </a:ext>
              </a:extLst>
            </p:cNvPr>
            <p:cNvSpPr/>
            <p:nvPr/>
          </p:nvSpPr>
          <p:spPr>
            <a:xfrm>
              <a:off x="5765006" y="31623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B4F6C401-035F-4A60-A3BD-84D35868EFE5}"/>
                </a:ext>
              </a:extLst>
            </p:cNvPr>
            <p:cNvSpPr/>
            <p:nvPr/>
          </p:nvSpPr>
          <p:spPr>
            <a:xfrm>
              <a:off x="5765006" y="3250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3B0B49E2-77D1-4FF8-BC4E-789B902450F0}"/>
              </a:ext>
            </a:extLst>
          </p:cNvPr>
          <p:cNvGrpSpPr/>
          <p:nvPr/>
        </p:nvGrpSpPr>
        <p:grpSpPr>
          <a:xfrm>
            <a:off x="4099480" y="8877948"/>
            <a:ext cx="43022" cy="208841"/>
            <a:chOff x="4476583" y="3080335"/>
            <a:chExt cx="45719" cy="221931"/>
          </a:xfrm>
        </p:grpSpPr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0CF92097-8C72-49F7-989C-F9CA44B38776}"/>
                </a:ext>
              </a:extLst>
            </p:cNvPr>
            <p:cNvSpPr/>
            <p:nvPr/>
          </p:nvSpPr>
          <p:spPr>
            <a:xfrm>
              <a:off x="4476583" y="30803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4B82BA52-09BE-4FB7-917E-792D401234FD}"/>
                </a:ext>
              </a:extLst>
            </p:cNvPr>
            <p:cNvSpPr/>
            <p:nvPr/>
          </p:nvSpPr>
          <p:spPr>
            <a:xfrm>
              <a:off x="4476583" y="31684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193C3A38-6904-4475-9CCC-722AC6D1A01C}"/>
                </a:ext>
              </a:extLst>
            </p:cNvPr>
            <p:cNvSpPr/>
            <p:nvPr/>
          </p:nvSpPr>
          <p:spPr>
            <a:xfrm>
              <a:off x="4476583" y="32565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E6B508F6-50AA-4603-9193-F9C8FC001E0B}"/>
              </a:ext>
            </a:extLst>
          </p:cNvPr>
          <p:cNvGrpSpPr/>
          <p:nvPr/>
        </p:nvGrpSpPr>
        <p:grpSpPr>
          <a:xfrm>
            <a:off x="4846810" y="8878268"/>
            <a:ext cx="43022" cy="208841"/>
            <a:chOff x="5468091" y="3074874"/>
            <a:chExt cx="45719" cy="221931"/>
          </a:xfrm>
        </p:grpSpPr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B902FD4E-975A-4787-91CE-B01E3663655A}"/>
                </a:ext>
              </a:extLst>
            </p:cNvPr>
            <p:cNvSpPr/>
            <p:nvPr/>
          </p:nvSpPr>
          <p:spPr>
            <a:xfrm>
              <a:off x="5468091" y="30748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F7DD4A3F-0B49-4118-B3E5-DF3935E7134C}"/>
                </a:ext>
              </a:extLst>
            </p:cNvPr>
            <p:cNvSpPr/>
            <p:nvPr/>
          </p:nvSpPr>
          <p:spPr>
            <a:xfrm>
              <a:off x="5468091" y="31629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8" name="椭圆 267">
              <a:extLst>
                <a:ext uri="{FF2B5EF4-FFF2-40B4-BE49-F238E27FC236}">
                  <a16:creationId xmlns:a16="http://schemas.microsoft.com/office/drawing/2014/main" id="{E7AAFBD4-49B2-4E25-B3C1-15FCAC9839EC}"/>
                </a:ext>
              </a:extLst>
            </p:cNvPr>
            <p:cNvSpPr/>
            <p:nvPr/>
          </p:nvSpPr>
          <p:spPr>
            <a:xfrm>
              <a:off x="5468091" y="325108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7B265BE-15AA-4BB5-84F7-361DF44BBBC8}"/>
              </a:ext>
            </a:extLst>
          </p:cNvPr>
          <p:cNvGrpSpPr/>
          <p:nvPr/>
        </p:nvGrpSpPr>
        <p:grpSpPr>
          <a:xfrm>
            <a:off x="5554757" y="8246553"/>
            <a:ext cx="344335" cy="1471619"/>
            <a:chOff x="6223000" y="2259487"/>
            <a:chExt cx="365919" cy="1563864"/>
          </a:xfrm>
        </p:grpSpPr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D22FC69D-F290-4E3B-BA56-8E761CF03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1" name="圆角矩形 77">
              <a:extLst>
                <a:ext uri="{FF2B5EF4-FFF2-40B4-BE49-F238E27FC236}">
                  <a16:creationId xmlns:a16="http://schemas.microsoft.com/office/drawing/2014/main" id="{ABBA2760-779F-4B0C-AFAE-E0EC69D8DC02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41496959-D3E0-4CD6-AD1A-21D61EB5A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1F92CBF1-26E6-449F-B484-F7777F951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36886DF1-C1E2-42FA-947E-D62D56A8B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2FF41F86-6DD1-4446-BCEE-4020F5A6CF8A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05E00278-5982-4425-99A5-923901D06EDC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6E6F228A-ED05-45AB-8B5E-E91AA1D6D4FF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0B1644B3-58B6-4CFE-8A3C-527AE6E707AE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974ADA04-CE37-4314-874B-2F3063017B90}"/>
              </a:ext>
            </a:extLst>
          </p:cNvPr>
          <p:cNvCxnSpPr>
            <a:cxnSpLocks/>
            <a:endCxn id="271" idx="1"/>
          </p:cNvCxnSpPr>
          <p:nvPr/>
        </p:nvCxnSpPr>
        <p:spPr>
          <a:xfrm>
            <a:off x="4942078" y="7848609"/>
            <a:ext cx="612679" cy="11337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297E1046-F5B8-4991-A1AA-9AC685E37122}"/>
              </a:ext>
            </a:extLst>
          </p:cNvPr>
          <p:cNvCxnSpPr>
            <a:cxnSpLocks/>
            <a:endCxn id="271" idx="1"/>
          </p:cNvCxnSpPr>
          <p:nvPr/>
        </p:nvCxnSpPr>
        <p:spPr>
          <a:xfrm>
            <a:off x="4943261" y="8535224"/>
            <a:ext cx="611492" cy="4471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596BDF61-D554-4E16-B059-792532EBEC14}"/>
              </a:ext>
            </a:extLst>
          </p:cNvPr>
          <p:cNvCxnSpPr>
            <a:endCxn id="271" idx="1"/>
          </p:cNvCxnSpPr>
          <p:nvPr/>
        </p:nvCxnSpPr>
        <p:spPr>
          <a:xfrm flipV="1">
            <a:off x="4942768" y="8982365"/>
            <a:ext cx="611986" cy="474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8E26CB2B-4F27-4165-B743-12D11F572681}"/>
              </a:ext>
            </a:extLst>
          </p:cNvPr>
          <p:cNvCxnSpPr>
            <a:endCxn id="271" idx="1"/>
          </p:cNvCxnSpPr>
          <p:nvPr/>
        </p:nvCxnSpPr>
        <p:spPr>
          <a:xfrm flipV="1">
            <a:off x="4942768" y="8982365"/>
            <a:ext cx="611986" cy="1159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文本框 287">
            <a:extLst>
              <a:ext uri="{FF2B5EF4-FFF2-40B4-BE49-F238E27FC236}">
                <a16:creationId xmlns:a16="http://schemas.microsoft.com/office/drawing/2014/main" id="{A8C84725-0346-4280-ACE9-355CE02A2136}"/>
              </a:ext>
            </a:extLst>
          </p:cNvPr>
          <p:cNvSpPr txBox="1"/>
          <p:nvPr/>
        </p:nvSpPr>
        <p:spPr>
          <a:xfrm>
            <a:off x="5337126" y="9790367"/>
            <a:ext cx="77784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6A6D2D11-82CF-4FC6-B59D-BAC0C6272CB7}"/>
              </a:ext>
            </a:extLst>
          </p:cNvPr>
          <p:cNvSpPr txBox="1"/>
          <p:nvPr/>
        </p:nvSpPr>
        <p:spPr>
          <a:xfrm>
            <a:off x="1727231" y="8076397"/>
            <a:ext cx="797767" cy="5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A89B7F1-7813-4EB4-A674-D51758E7F7C6}"/>
              </a:ext>
            </a:extLst>
          </p:cNvPr>
          <p:cNvSpPr/>
          <p:nvPr/>
        </p:nvSpPr>
        <p:spPr>
          <a:xfrm>
            <a:off x="77611" y="5915487"/>
            <a:ext cx="1429574" cy="513802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DF9ABA5F-6525-476D-A9D9-F5BB268EFC5D}"/>
              </a:ext>
            </a:extLst>
          </p:cNvPr>
          <p:cNvSpPr/>
          <p:nvPr/>
        </p:nvSpPr>
        <p:spPr>
          <a:xfrm>
            <a:off x="80541" y="6507496"/>
            <a:ext cx="1429574" cy="606496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52ADAEFD-6455-4C71-9FBD-D0C6918EF3AD}"/>
              </a:ext>
            </a:extLst>
          </p:cNvPr>
          <p:cNvSpPr/>
          <p:nvPr/>
        </p:nvSpPr>
        <p:spPr>
          <a:xfrm>
            <a:off x="72351" y="7194562"/>
            <a:ext cx="1429574" cy="77582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A4F78DCE-C514-4094-81E6-5282F402B39B}"/>
              </a:ext>
            </a:extLst>
          </p:cNvPr>
          <p:cNvSpPr txBox="1"/>
          <p:nvPr/>
        </p:nvSpPr>
        <p:spPr>
          <a:xfrm>
            <a:off x="693446" y="-6827"/>
            <a:ext cx="135015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00B64045-F038-4A80-949F-0E94C02B9589}"/>
              </a:ext>
            </a:extLst>
          </p:cNvPr>
          <p:cNvSpPr txBox="1"/>
          <p:nvPr/>
        </p:nvSpPr>
        <p:spPr>
          <a:xfrm>
            <a:off x="693447" y="913682"/>
            <a:ext cx="121086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Complants</a:t>
            </a: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B9A8681E-DD7B-412E-886C-44EB29BAC060}"/>
              </a:ext>
            </a:extLst>
          </p:cNvPr>
          <p:cNvSpPr txBox="1"/>
          <p:nvPr/>
        </p:nvSpPr>
        <p:spPr>
          <a:xfrm>
            <a:off x="697641" y="1896911"/>
            <a:ext cx="189651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CT(Lung Window)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82FF9109-21E4-4BAB-9F30-654B4444D5EB}"/>
              </a:ext>
            </a:extLst>
          </p:cNvPr>
          <p:cNvSpPr txBox="1"/>
          <p:nvPr/>
        </p:nvSpPr>
        <p:spPr>
          <a:xfrm>
            <a:off x="693446" y="3001184"/>
            <a:ext cx="249433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CT(Mediastinal  Window)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26D528-7F77-4EA2-921E-3C042A1B74D5}"/>
              </a:ext>
            </a:extLst>
          </p:cNvPr>
          <p:cNvSpPr/>
          <p:nvPr/>
        </p:nvSpPr>
        <p:spPr>
          <a:xfrm>
            <a:off x="4620460" y="951633"/>
            <a:ext cx="1565075" cy="116794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65C2E71B-2FC0-4544-B2F4-FF69BFD3CEAB}"/>
              </a:ext>
            </a:extLst>
          </p:cNvPr>
          <p:cNvCxnSpPr>
            <a:cxnSpLocks/>
            <a:stCxn id="198" idx="3"/>
            <a:endCxn id="3" idx="1"/>
          </p:cNvCxnSpPr>
          <p:nvPr/>
        </p:nvCxnSpPr>
        <p:spPr>
          <a:xfrm>
            <a:off x="2043602" y="162675"/>
            <a:ext cx="2576856" cy="1372930"/>
          </a:xfrm>
          <a:prstGeom prst="bentConnector3">
            <a:avLst>
              <a:gd name="adj1" fmla="val 88442"/>
            </a:avLst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4DE65448-8FE4-4802-A2B3-7474B2FD87B6}"/>
              </a:ext>
            </a:extLst>
          </p:cNvPr>
          <p:cNvCxnSpPr>
            <a:cxnSpLocks/>
            <a:stCxn id="207" idx="3"/>
            <a:endCxn id="3" idx="1"/>
          </p:cNvCxnSpPr>
          <p:nvPr/>
        </p:nvCxnSpPr>
        <p:spPr>
          <a:xfrm>
            <a:off x="1904311" y="1083186"/>
            <a:ext cx="2716149" cy="452421"/>
          </a:xfrm>
          <a:prstGeom prst="bentConnector3">
            <a:avLst>
              <a:gd name="adj1" fmla="val 88715"/>
            </a:avLst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729B39C-5C3D-4251-9E6C-BF932EFA220B}"/>
              </a:ext>
            </a:extLst>
          </p:cNvPr>
          <p:cNvCxnSpPr>
            <a:cxnSpLocks/>
            <a:stCxn id="210" idx="3"/>
            <a:endCxn id="3" idx="1"/>
          </p:cNvCxnSpPr>
          <p:nvPr/>
        </p:nvCxnSpPr>
        <p:spPr>
          <a:xfrm flipV="1">
            <a:off x="2594157" y="1535605"/>
            <a:ext cx="2026303" cy="530808"/>
          </a:xfrm>
          <a:prstGeom prst="bentConnector3">
            <a:avLst>
              <a:gd name="adj1" fmla="val 85349"/>
            </a:avLst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B052154-FB20-437B-A1FB-FCBEC2E85898}"/>
              </a:ext>
            </a:extLst>
          </p:cNvPr>
          <p:cNvCxnSpPr>
            <a:cxnSpLocks/>
            <a:stCxn id="211" idx="3"/>
            <a:endCxn id="3" idx="1"/>
          </p:cNvCxnSpPr>
          <p:nvPr/>
        </p:nvCxnSpPr>
        <p:spPr>
          <a:xfrm flipV="1">
            <a:off x="3187776" y="1535607"/>
            <a:ext cx="1432682" cy="1635081"/>
          </a:xfrm>
          <a:prstGeom prst="bentConnector3">
            <a:avLst>
              <a:gd name="adj1" fmla="val 77657"/>
            </a:avLst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1EDBD74-E3C1-406D-93E6-A09DCE6DA1CD}"/>
              </a:ext>
            </a:extLst>
          </p:cNvPr>
          <p:cNvCxnSpPr>
            <a:cxnSpLocks/>
            <a:stCxn id="3" idx="3"/>
            <a:endCxn id="298" idx="1"/>
          </p:cNvCxnSpPr>
          <p:nvPr/>
        </p:nvCxnSpPr>
        <p:spPr>
          <a:xfrm>
            <a:off x="6185533" y="1535604"/>
            <a:ext cx="700772" cy="1007848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F78C55A3-6AB2-44AA-994C-8F2B5019615F}"/>
              </a:ext>
            </a:extLst>
          </p:cNvPr>
          <p:cNvSpPr txBox="1"/>
          <p:nvPr/>
        </p:nvSpPr>
        <p:spPr>
          <a:xfrm>
            <a:off x="1748442" y="338241"/>
            <a:ext cx="1978567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 Information</a:t>
            </a:r>
            <a:endParaRPr lang="zh-CN" altLang="en-US" sz="1603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0087F89E-81B9-445A-A327-7234A606DB52}"/>
              </a:ext>
            </a:extLst>
          </p:cNvPr>
          <p:cNvSpPr txBox="1"/>
          <p:nvPr/>
        </p:nvSpPr>
        <p:spPr>
          <a:xfrm>
            <a:off x="1593314" y="1250140"/>
            <a:ext cx="229169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Location, Symptoms…</a:t>
            </a:r>
            <a:endParaRPr lang="zh-CN" altLang="en-US" sz="1603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4BC06DCB-4760-466A-A65D-6070A3044B5E}"/>
              </a:ext>
            </a:extLst>
          </p:cNvPr>
          <p:cNvSpPr txBox="1"/>
          <p:nvPr/>
        </p:nvSpPr>
        <p:spPr>
          <a:xfrm>
            <a:off x="1253734" y="2240722"/>
            <a:ext cx="310054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General Visual Features</a:t>
            </a:r>
            <a:endParaRPr lang="zh-CN" altLang="en-US" sz="1603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35124FA2-0709-4B1B-88A3-4F1CFD87089C}"/>
              </a:ext>
            </a:extLst>
          </p:cNvPr>
          <p:cNvSpPr txBox="1"/>
          <p:nvPr/>
        </p:nvSpPr>
        <p:spPr>
          <a:xfrm>
            <a:off x="1377336" y="3334198"/>
            <a:ext cx="2663627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Supplement Visual Features</a:t>
            </a:r>
            <a:endParaRPr lang="zh-CN" altLang="en-US" sz="1603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511139F4-835B-40CA-BC01-FFE2A7DCFA67}"/>
              </a:ext>
            </a:extLst>
          </p:cNvPr>
          <p:cNvSpPr/>
          <p:nvPr/>
        </p:nvSpPr>
        <p:spPr>
          <a:xfrm>
            <a:off x="8780668" y="187750"/>
            <a:ext cx="1565075" cy="1167944"/>
          </a:xfrm>
          <a:prstGeom prst="round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Treatment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294FBD64-3B81-436B-9880-251AB4542403}"/>
              </a:ext>
            </a:extLst>
          </p:cNvPr>
          <p:cNvSpPr/>
          <p:nvPr/>
        </p:nvSpPr>
        <p:spPr>
          <a:xfrm>
            <a:off x="6886308" y="187750"/>
            <a:ext cx="1565075" cy="1167944"/>
          </a:xfrm>
          <a:prstGeom prst="round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BDE71D21-CC6D-45BB-9043-5DFC643300C0}"/>
              </a:ext>
            </a:extLst>
          </p:cNvPr>
          <p:cNvSpPr/>
          <p:nvPr/>
        </p:nvSpPr>
        <p:spPr>
          <a:xfrm>
            <a:off x="6886308" y="1959482"/>
            <a:ext cx="1565075" cy="1167944"/>
          </a:xfrm>
          <a:prstGeom prst="round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0167F6DC-AFF1-4932-9693-637FAFD8F9D7}"/>
              </a:ext>
            </a:extLst>
          </p:cNvPr>
          <p:cNvCxnSpPr>
            <a:cxnSpLocks/>
            <a:stCxn id="3" idx="3"/>
            <a:endCxn id="297" idx="1"/>
          </p:cNvCxnSpPr>
          <p:nvPr/>
        </p:nvCxnSpPr>
        <p:spPr>
          <a:xfrm flipV="1">
            <a:off x="6185533" y="771726"/>
            <a:ext cx="700772" cy="763883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C97E4F5-A7AC-4DFC-8BDE-A5173C8B4F52}"/>
              </a:ext>
            </a:extLst>
          </p:cNvPr>
          <p:cNvCxnSpPr>
            <a:cxnSpLocks/>
            <a:stCxn id="297" idx="3"/>
            <a:endCxn id="296" idx="1"/>
          </p:cNvCxnSpPr>
          <p:nvPr/>
        </p:nvCxnSpPr>
        <p:spPr>
          <a:xfrm>
            <a:off x="8451380" y="771722"/>
            <a:ext cx="329284" cy="0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236530C2-B3F7-4C48-9605-16B37DB9B229}"/>
              </a:ext>
            </a:extLst>
          </p:cNvPr>
          <p:cNvSpPr/>
          <p:nvPr/>
        </p:nvSpPr>
        <p:spPr>
          <a:xfrm>
            <a:off x="4276667" y="145256"/>
            <a:ext cx="77611" cy="30432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2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83</Words>
  <Application>Microsoft Office PowerPoint</Application>
  <PresentationFormat>自定义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6</cp:revision>
  <dcterms:created xsi:type="dcterms:W3CDTF">2019-06-18T07:27:51Z</dcterms:created>
  <dcterms:modified xsi:type="dcterms:W3CDTF">2019-07-04T10:39:53Z</dcterms:modified>
</cp:coreProperties>
</file>